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9A10-7A40-41C9-AE52-BA54C33AD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333C-3722-4A32-BE5D-D0A54D2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862D-19E6-4448-9939-D3E1C798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46EF-0819-495E-9CF2-EB2CC08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1CB3-ED54-45D8-93DA-EC5B3B59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0BE5-9881-4141-948B-1461B530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45952-44DC-4F4F-944C-C1DDBB51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4D0-ABE1-423A-842A-C7D17360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2F39-FD65-4333-9231-4389978F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DB21-2461-4D63-B81F-F4A45977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4720C-9533-4C58-BD51-B5509F140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C0F3-4681-4133-B87F-73ADCDD8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25E-D709-4A39-966E-511959B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7C95-6C6F-414C-96AB-4CCB3D32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248C8-03C1-4E9E-A963-7CBDBF6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1626-FE16-47DD-A5B8-9871A464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A2F3-2524-4609-BF65-78A06A71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7186-1902-486E-A13B-B60CB3BB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6676-6783-46C4-B43E-9D74CE13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BCB2-A452-45DC-8684-EE616C6E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037E-685D-4C10-A912-92488912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B4EF-AD2F-4796-B930-D6810EF9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FC14-F1AC-4470-A4C9-23499510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7465-2A0A-4FB8-84E8-7C2A7C55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AA90-03C1-4BD3-B168-E56A13B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98-242C-4439-95E7-CCF5D777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1CF2-9373-4ACC-BF2A-D22A23B8A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FFE5-4FA5-4574-8D68-B3FF702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7A4BA-A3E4-47F9-8666-DD815916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185C-EC22-4417-9208-07A931A3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B740-0C03-4524-9B9A-A74012B0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22D7-3550-446D-B4A8-8943E6F0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86DF-D2AD-43BD-B239-951D16D4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56DC9-7E24-4E23-9401-3FE943F9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FA395-4EE9-4674-B072-EFD9CD873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45E6-AFEA-425C-8B34-A48BC810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3F2E6-E579-471A-BBD5-E0DC6F62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ED47F-238B-44F1-B1C3-7913BE9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FC57C-800C-484C-BBB5-5A9B408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498-7776-4BB2-8D61-49A8BE9E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DAD38-5AAE-4BE7-BEC0-6ADC9DDF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2C5E3-C2B4-4FED-BBBB-8AC2905C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71DE3-3239-4FCE-A36C-19EF22D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2E268-7794-499E-80B0-69FF056D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4BA8B-5EFA-486B-AFD1-C4D1B35B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6D20-D03F-467D-ABBB-9E13801A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D4B7-2CDC-4D6B-80FD-CFE49F09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5FBB-3C40-426D-8E7E-1500180F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BAA1B-7C3E-4C4B-B2C4-7A7347A0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1D5A3-8D94-440D-8871-67549AE4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17AD-D678-44EB-B4F8-E0FD4CE5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9DDD5-630D-4347-88AC-3D0141D6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C851-272C-455A-BB1F-BC3CA82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F1D5F-C66D-4080-B54F-C3A60DDFB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96FE7-937B-4C57-90AC-2E5A673C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BCEB-DAD0-4DD6-A9FA-9AF961F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3E0C-441A-4496-BC33-5BE9CFAC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B929-FA8E-4D04-8981-CA17DF8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89F5-0FC3-4E4B-BAFB-3E548C67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3A24-1E18-4A87-A05E-98FFAE80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8DAD-DF46-4163-B2C7-459BC8A1C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D7F7-4B41-414D-B0A5-14DC7645010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9F3A-5EDA-4104-8C74-D7980759B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3E6F-7D57-4EFD-B438-404AAB6A3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D1A2-A4BB-4A62-A42B-AA96A048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30E5D-816A-4AD8-A946-3949C40C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66712"/>
            <a:ext cx="69342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AB3F8-9C35-40AB-B631-573B0868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419100"/>
            <a:ext cx="8191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5017-4DA0-456F-9168-D938A58E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409575"/>
            <a:ext cx="74580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348C51-80E6-426F-BA70-20CD7292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438150"/>
            <a:ext cx="70389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D2F7D-AF6E-498E-80A4-1D46BC25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519112"/>
            <a:ext cx="72390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16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77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30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Mohanavelu Kumarasamy</dc:creator>
  <cp:lastModifiedBy>Mohanavelu Kumarasamy</cp:lastModifiedBy>
  <cp:revision>2</cp:revision>
  <dcterms:created xsi:type="dcterms:W3CDTF">2020-02-21T04:20:59Z</dcterms:created>
  <dcterms:modified xsi:type="dcterms:W3CDTF">2020-02-21T04:46:35Z</dcterms:modified>
</cp:coreProperties>
</file>