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2" r:id="rId2"/>
    <p:sldId id="396" r:id="rId3"/>
    <p:sldId id="259" r:id="rId4"/>
    <p:sldId id="387" r:id="rId5"/>
    <p:sldId id="260" r:id="rId6"/>
    <p:sldId id="373" r:id="rId7"/>
    <p:sldId id="346" r:id="rId8"/>
    <p:sldId id="347" r:id="rId9"/>
    <p:sldId id="399" r:id="rId10"/>
    <p:sldId id="400" r:id="rId11"/>
    <p:sldId id="402" r:id="rId12"/>
    <p:sldId id="403" r:id="rId13"/>
    <p:sldId id="401" r:id="rId14"/>
    <p:sldId id="371" r:id="rId15"/>
    <p:sldId id="261" r:id="rId16"/>
    <p:sldId id="343" r:id="rId17"/>
    <p:sldId id="344" r:id="rId18"/>
    <p:sldId id="345" r:id="rId19"/>
    <p:sldId id="325" r:id="rId20"/>
    <p:sldId id="326" r:id="rId21"/>
    <p:sldId id="327" r:id="rId22"/>
    <p:sldId id="341" r:id="rId23"/>
    <p:sldId id="342" r:id="rId24"/>
    <p:sldId id="397" r:id="rId25"/>
    <p:sldId id="398" r:id="rId26"/>
    <p:sldId id="328" r:id="rId27"/>
    <p:sldId id="382" r:id="rId28"/>
    <p:sldId id="404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2400" i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240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2400" b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2400" b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google.com/web/fundamentals/primers/service-workers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2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5" y="1173308"/>
            <a:ext cx="4681255" cy="124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1038-B52E-2744-9850-D31F1C7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9" y="2912224"/>
            <a:ext cx="7883611" cy="12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529603" cy="2205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/>
            <a:endParaRPr lang="en-US" sz="2133" dirty="0">
              <a:solidFill>
                <a:srgbClr val="C4E3B0"/>
              </a:solidFill>
            </a:endParaRPr>
          </a:p>
          <a:p>
            <a:pPr fontAlgn="base"/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4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13814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1594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4448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endParaRPr lang="en-IN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502400" y="1069536"/>
            <a:ext cx="5376000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853440" y="1213172"/>
            <a:ext cx="4518888" cy="49244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C4E3B0"/>
                </a:solidFill>
              </a:rPr>
              <a:t>Creating a component</a:t>
            </a:r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968" y="1213172"/>
            <a:ext cx="466659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>
                <a:solidFill>
                  <a:srgbClr val="C4E3B0"/>
                </a:solidFill>
                <a:latin typeface="+mj-lt"/>
              </a:rPr>
              <a:t>Using/Reusing the component</a:t>
            </a:r>
            <a:endParaRPr lang="en-US" sz="2400" b="1" dirty="0">
              <a:solidFill>
                <a:srgbClr val="C4E3B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5729186"/>
            <a:ext cx="11379200" cy="3282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2133" i="1" dirty="0">
                <a:solidFill>
                  <a:srgbClr val="C4E3B0"/>
                </a:solidFill>
              </a:rPr>
              <a:t>Now  </a:t>
            </a:r>
            <a:r>
              <a:rPr lang="en-IN" sz="2133" b="1" i="1" dirty="0">
                <a:solidFill>
                  <a:srgbClr val="C4E3B0"/>
                </a:solidFill>
              </a:rPr>
              <a:t>Heading</a:t>
            </a:r>
            <a:r>
              <a:rPr lang="en-IN" sz="2133" i="1" dirty="0">
                <a:solidFill>
                  <a:srgbClr val="C4E3B0"/>
                </a:solidFill>
              </a:rPr>
              <a:t> component can be used by other components. </a:t>
            </a: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</a:p>
          <a:p>
            <a:r>
              <a:rPr lang="en-IN" sz="3200" dirty="0"/>
              <a:t>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F8AFE-A2FB-8944-B2F3-DA2F06D50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0" y="1877051"/>
            <a:ext cx="5831595" cy="3492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2184741"/>
            <a:ext cx="5320007" cy="2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interaction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easier.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104" y="4599225"/>
            <a:ext cx="6611496" cy="14366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Download the ‘create-react-app’ Tool from Git Hub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23" y="4054257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054258"/>
            <a:ext cx="3657600" cy="1841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DFA9-58B3-BE40-B0E5-0371162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6" y="518984"/>
            <a:ext cx="11301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975</Words>
  <Application>Microsoft Macintosh PowerPoint</Application>
  <PresentationFormat>Widescreen</PresentationFormat>
  <Paragraphs>196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Introduction: What is React JS?</vt:lpstr>
      <vt:lpstr>PowerPoint Presentation</vt:lpstr>
      <vt:lpstr>Key Topics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Creating a component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14</cp:revision>
  <dcterms:created xsi:type="dcterms:W3CDTF">2019-12-05T00:16:50Z</dcterms:created>
  <dcterms:modified xsi:type="dcterms:W3CDTF">2019-12-10T20:21:37Z</dcterms:modified>
</cp:coreProperties>
</file>