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4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2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4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939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91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801D7D-E71C-4277-90A0-9F73AD2DF57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31AFD6-ED81-439A-80BA-19936482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C8327-88E7-C9F0-8340-C7C7FA3908AF}"/>
              </a:ext>
            </a:extLst>
          </p:cNvPr>
          <p:cNvSpPr txBox="1"/>
          <p:nvPr/>
        </p:nvSpPr>
        <p:spPr>
          <a:xfrm>
            <a:off x="693296" y="478098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Project Title: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 Cleaning Project – Global Electronics Sales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C0B9C-BE20-5178-2756-97D7926F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54648" r="38893" b="40760"/>
          <a:stretch>
            <a:fillRect/>
          </a:stretch>
        </p:blipFill>
        <p:spPr>
          <a:xfrm>
            <a:off x="3937416" y="734517"/>
            <a:ext cx="4317168" cy="449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0AFD4-718E-91FA-57B7-B99E92A4260D}"/>
              </a:ext>
            </a:extLst>
          </p:cNvPr>
          <p:cNvSpPr txBox="1"/>
          <p:nvPr/>
        </p:nvSpPr>
        <p:spPr>
          <a:xfrm>
            <a:off x="1034320" y="1481594"/>
            <a:ext cx="9428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Purpose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Converts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Sale_Date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column into a datetime format that Pandas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understands.Ensures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all dates are in a consistent and machine-readable format.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D26DB-F6E5-498F-3482-4D4F88B68E5C}"/>
              </a:ext>
            </a:extLst>
          </p:cNvPr>
          <p:cNvSpPr txBox="1"/>
          <p:nvPr/>
        </p:nvSpPr>
        <p:spPr>
          <a:xfrm>
            <a:off x="1034321" y="2979295"/>
            <a:ext cx="92639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Why We Do This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Your Excel or CSV might store dates as: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Text strings ("2024-05-09")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Mixed formats ("05/09/2024" and "2024-05-09")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Even numbers (Excel serial dates)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Inconsistent date formats can cause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sorting, filtering, and analysis errors.</a:t>
            </a:r>
          </a:p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Datetime format is required for: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Filtering by year/month/day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Calculating durations (e.g., days between sales)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Grouping sales by month or quarter</a:t>
            </a:r>
          </a:p>
        </p:txBody>
      </p:sp>
    </p:spTree>
    <p:extLst>
      <p:ext uri="{BB962C8B-B14F-4D97-AF65-F5344CB8AC3E}">
        <p14:creationId xmlns:p14="http://schemas.microsoft.com/office/powerpoint/2010/main" val="400812601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F5F9E-2637-0C11-0856-B128F9948873}"/>
              </a:ext>
            </a:extLst>
          </p:cNvPr>
          <p:cNvSpPr txBox="1"/>
          <p:nvPr/>
        </p:nvSpPr>
        <p:spPr>
          <a:xfrm>
            <a:off x="1484650" y="1866355"/>
            <a:ext cx="9222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Pandas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A powerful Python library for data manipulation and analysis.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Allows working with data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DataFrames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(like Excel tables but faster and more flexible).</a:t>
            </a:r>
          </a:p>
          <a:p>
            <a:r>
              <a:rPr lang="en-US" dirty="0">
                <a:latin typeface="Arial Black" panose="020B0A04020102020204" pitchFamily="34" charset="0"/>
              </a:rPr>
              <a:t> Functions used in this project: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read_excel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Load Excel file into Python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drop_duplicates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Remove duplicate rows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fillna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Handle missing values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str.strip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&amp;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str.title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Clean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standardiz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text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to_datetime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Format date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F00AB-95A0-2E14-1608-A182A245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73" y="577201"/>
            <a:ext cx="4343197" cy="11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568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BE47AA-3AEC-E05F-AF9D-803D97C19A8C}"/>
              </a:ext>
            </a:extLst>
          </p:cNvPr>
          <p:cNvSpPr txBox="1"/>
          <p:nvPr/>
        </p:nvSpPr>
        <p:spPr>
          <a:xfrm>
            <a:off x="764498" y="911212"/>
            <a:ext cx="103607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u="sng" dirty="0">
                <a:latin typeface="Arial Black" panose="020B0A04020102020204" pitchFamily="34" charset="0"/>
              </a:rPr>
              <a:t>Conclusion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Cleaned Data = Reliable Analysis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 quality directly impacts the accuracy of results. A well-cleaned dataset ensures trustworthy outcomes.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Structured Data Supports: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📊 Dashboards &amp; Visualizations → Better business reporting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📈 Insights &amp; Decision-Making → Accurate trend analysis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🤖 Machine Learning Models → Improved training accuracy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Project Outcome: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The dataset is now free from duplicates, missing values handled, formats standardized, and totals validated — ready for business intelligence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714759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E025B-46E4-DC3D-A4E5-D8C1836EA68C}"/>
              </a:ext>
            </a:extLst>
          </p:cNvPr>
          <p:cNvSpPr txBox="1"/>
          <p:nvPr/>
        </p:nvSpPr>
        <p:spPr>
          <a:xfrm>
            <a:off x="1270860" y="3680257"/>
            <a:ext cx="988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Bahnschrift" panose="020B0502040204020203" pitchFamily="34" charset="0"/>
              </a:rPr>
              <a:t>Why it’s essential?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Ensures high-quality inputs for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analyticsBoosts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performance of ML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modelsReduces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errors in decision-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makingPrepares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data for visualization and reporting.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76A2C-A8A6-8600-E31F-E6EA13A56E86}"/>
              </a:ext>
            </a:extLst>
          </p:cNvPr>
          <p:cNvSpPr txBox="1"/>
          <p:nvPr/>
        </p:nvSpPr>
        <p:spPr>
          <a:xfrm>
            <a:off x="1270860" y="1361861"/>
            <a:ext cx="90820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Bahnschrift" panose="020B0502040204020203" pitchFamily="34" charset="0"/>
              </a:rPr>
              <a:t>What is data cleaning?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      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Data cleaning is the process of identifying and correcting inaccurate, incomplete, or irrelevant data to improve quality.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A7C2C-5B82-D7DB-A09A-83F002BA827F}"/>
              </a:ext>
            </a:extLst>
          </p:cNvPr>
          <p:cNvSpPr txBox="1"/>
          <p:nvPr/>
        </p:nvSpPr>
        <p:spPr>
          <a:xfrm>
            <a:off x="4608162" y="464273"/>
            <a:ext cx="3373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1857004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4C58D-F0A0-33FE-1465-EFB3CFFE7A59}"/>
              </a:ext>
            </a:extLst>
          </p:cNvPr>
          <p:cNvSpPr txBox="1"/>
          <p:nvPr/>
        </p:nvSpPr>
        <p:spPr>
          <a:xfrm>
            <a:off x="1765092" y="1228397"/>
            <a:ext cx="90727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>
                <a:latin typeface="Arial Black" panose="020B0A04020102020204" pitchFamily="34" charset="0"/>
              </a:rPr>
              <a:t>Dataset:</a:t>
            </a:r>
          </a:p>
          <a:p>
            <a:pPr>
              <a:buNone/>
            </a:pPr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&gt;2,000+ records of electronic gadget sales across countries.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&gt;Includes sales amount, customer details, and product information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&gt;Target metrics: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Total_Sale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Review_Rating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Sale_Date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66827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D970A-0F82-56B4-1B23-E67DE356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56693" r="32500" b="36072"/>
          <a:stretch>
            <a:fillRect/>
          </a:stretch>
        </p:blipFill>
        <p:spPr>
          <a:xfrm>
            <a:off x="3230172" y="3609473"/>
            <a:ext cx="5362413" cy="851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974B6-FD94-18BF-8144-9807A18EA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6" t="42945" r="53348" b="49277"/>
          <a:stretch>
            <a:fillRect/>
          </a:stretch>
        </p:blipFill>
        <p:spPr>
          <a:xfrm>
            <a:off x="3735089" y="1086460"/>
            <a:ext cx="3967566" cy="867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D11FE-DA0A-B39B-730B-8DBBB77CCCED}"/>
              </a:ext>
            </a:extLst>
          </p:cNvPr>
          <p:cNvSpPr txBox="1"/>
          <p:nvPr/>
        </p:nvSpPr>
        <p:spPr>
          <a:xfrm>
            <a:off x="1511083" y="1954365"/>
            <a:ext cx="84155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Why: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&gt; pandas is a Python library designed for data analysis and manipulation.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&gt;The pd is just a short alias so you don’t have to type pandas every time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0C0E2-F528-C89A-741B-2913DD01BA17}"/>
              </a:ext>
            </a:extLst>
          </p:cNvPr>
          <p:cNvSpPr txBox="1"/>
          <p:nvPr/>
        </p:nvSpPr>
        <p:spPr>
          <a:xfrm>
            <a:off x="1511083" y="4672342"/>
            <a:ext cx="8826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Why: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&gt;This function reads an Excel file (.xlsx or 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xls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) and loads it into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&gt;A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is like a spreadsheet in memory — with rows and columns — that you can easily clean, filter, and analyze.</a:t>
            </a:r>
          </a:p>
        </p:txBody>
      </p:sp>
    </p:spTree>
    <p:extLst>
      <p:ext uri="{BB962C8B-B14F-4D97-AF65-F5344CB8AC3E}">
        <p14:creationId xmlns:p14="http://schemas.microsoft.com/office/powerpoint/2010/main" val="27180939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B5492-D50D-F8EC-3184-1A8726E463B6}"/>
              </a:ext>
            </a:extLst>
          </p:cNvPr>
          <p:cNvSpPr txBox="1"/>
          <p:nvPr/>
        </p:nvSpPr>
        <p:spPr>
          <a:xfrm>
            <a:off x="1427747" y="1065562"/>
            <a:ext cx="1004235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Why Remove Duplicates?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&gt;Avoid double counting – If the same sale or record appears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twice, your totals (like revenue or quantity) will be overstated.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&gt;Data accuracy – Duplicates can distort averages, counts, and statistics.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&gt;Better model training – For ML, duplicate data can cause the model to bias towards repeated values.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&gt;Storage &amp; performance – Unnecessary rows take extra memory and slow down processing.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df.drop_duplicates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() → Finds rows that have exactly the same values in all columns.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&gt;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inplace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=True → Modifies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DataFrame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directly.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625CAA-D7C7-CA2D-A621-5B9A4A90F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6" t="30868" r="48290" b="64919"/>
          <a:stretch>
            <a:fillRect/>
          </a:stretch>
        </p:blipFill>
        <p:spPr>
          <a:xfrm>
            <a:off x="3914274" y="391794"/>
            <a:ext cx="3753853" cy="4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92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8715B-0C78-37C2-B76A-987368DF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8" t="49640" r="57033" b="46012"/>
          <a:stretch>
            <a:fillRect/>
          </a:stretch>
        </p:blipFill>
        <p:spPr>
          <a:xfrm>
            <a:off x="4588041" y="802105"/>
            <a:ext cx="1973179" cy="545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77FE9-B1A5-8EB2-91FD-62F5AB793A7B}"/>
              </a:ext>
            </a:extLst>
          </p:cNvPr>
          <p:cNvSpPr txBox="1"/>
          <p:nvPr/>
        </p:nvSpPr>
        <p:spPr>
          <a:xfrm>
            <a:off x="1748590" y="1347537"/>
            <a:ext cx="9721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Shows column names, data types, and non-null counts for a quick dataset overview.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8649F-1B60-AAD7-D033-DCAA188C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55428" r="55395" b="40361"/>
          <a:stretch>
            <a:fillRect/>
          </a:stretch>
        </p:blipFill>
        <p:spPr>
          <a:xfrm>
            <a:off x="4588041" y="1993868"/>
            <a:ext cx="1973179" cy="545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D8048-AB09-4191-3E78-5F4536995A3A}"/>
              </a:ext>
            </a:extLst>
          </p:cNvPr>
          <p:cNvSpPr txBox="1"/>
          <p:nvPr/>
        </p:nvSpPr>
        <p:spPr>
          <a:xfrm>
            <a:off x="1748590" y="2797933"/>
            <a:ext cx="8173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Provides summary statistics (mean, min, max, etc.) for numeric columns.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56D2D-C8B8-58CF-426D-EE1338B7A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9" t="65270" r="53027" b="31219"/>
          <a:stretch>
            <a:fillRect/>
          </a:stretch>
        </p:blipFill>
        <p:spPr>
          <a:xfrm>
            <a:off x="4588040" y="3496945"/>
            <a:ext cx="1973179" cy="4119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51C038-5B71-997D-A718-C80A374D3FA9}"/>
              </a:ext>
            </a:extLst>
          </p:cNvPr>
          <p:cNvSpPr txBox="1"/>
          <p:nvPr/>
        </p:nvSpPr>
        <p:spPr>
          <a:xfrm>
            <a:off x="1748590" y="406366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Counts missing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) values in each column.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83D784-6CCA-4019-E205-959A7A6B3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9" t="44367" r="57763" b="51352"/>
          <a:stretch>
            <a:fillRect/>
          </a:stretch>
        </p:blipFill>
        <p:spPr>
          <a:xfrm>
            <a:off x="4588040" y="4587811"/>
            <a:ext cx="1973179" cy="4645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5BBA38-82A2-A98D-F24B-59E47E74070F}"/>
              </a:ext>
            </a:extLst>
          </p:cNvPr>
          <p:cNvSpPr txBox="1"/>
          <p:nvPr/>
        </p:nvSpPr>
        <p:spPr>
          <a:xfrm>
            <a:off x="1748590" y="5207211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View the first few records</a:t>
            </a:r>
          </a:p>
        </p:txBody>
      </p:sp>
    </p:spTree>
    <p:extLst>
      <p:ext uri="{BB962C8B-B14F-4D97-AF65-F5344CB8AC3E}">
        <p14:creationId xmlns:p14="http://schemas.microsoft.com/office/powerpoint/2010/main" val="29263230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F9E00-3E9A-BF18-F9BE-2DB8582D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2" t="38658" r="13442" b="37505"/>
          <a:stretch>
            <a:fillRect/>
          </a:stretch>
        </p:blipFill>
        <p:spPr>
          <a:xfrm>
            <a:off x="2113613" y="1094283"/>
            <a:ext cx="8244590" cy="206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0F644-84AC-6DB5-109B-C8B50E8A3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4" t="46064" r="11599" b="30045"/>
          <a:stretch>
            <a:fillRect/>
          </a:stretch>
        </p:blipFill>
        <p:spPr>
          <a:xfrm>
            <a:off x="2113613" y="3605135"/>
            <a:ext cx="8244590" cy="2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270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41708-EDD6-D89B-DC4B-D2D5355E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0" t="25125" r="23155" b="58036"/>
          <a:stretch>
            <a:fillRect/>
          </a:stretch>
        </p:blipFill>
        <p:spPr>
          <a:xfrm>
            <a:off x="2503358" y="539645"/>
            <a:ext cx="6370820" cy="1094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C1CF1-656A-D262-CBB2-759BCC4C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4" t="51586" r="17131" b="32450"/>
          <a:stretch>
            <a:fillRect/>
          </a:stretch>
        </p:blipFill>
        <p:spPr>
          <a:xfrm>
            <a:off x="2503359" y="1944973"/>
            <a:ext cx="6370820" cy="109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19EE1-BB85-5C2F-9692-99B29AB7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9" t="26655" r="17007" b="55686"/>
          <a:stretch>
            <a:fillRect/>
          </a:stretch>
        </p:blipFill>
        <p:spPr>
          <a:xfrm>
            <a:off x="2503358" y="3350301"/>
            <a:ext cx="6370821" cy="1210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3B7C1-1823-FB82-4FEB-A78D0E52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9" t="53554" r="20533" b="30482"/>
          <a:stretch>
            <a:fillRect/>
          </a:stretch>
        </p:blipFill>
        <p:spPr>
          <a:xfrm>
            <a:off x="2503359" y="4871802"/>
            <a:ext cx="6370820" cy="10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085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D91D0-7064-A875-8792-C3F86982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7" t="48306" r="40000" b="46883"/>
          <a:stretch>
            <a:fillRect/>
          </a:stretch>
        </p:blipFill>
        <p:spPr>
          <a:xfrm>
            <a:off x="4034852" y="1094281"/>
            <a:ext cx="4122295" cy="53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07B41-F397-0A0E-48FB-9F401F80000A}"/>
              </a:ext>
            </a:extLst>
          </p:cNvPr>
          <p:cNvSpPr txBox="1"/>
          <p:nvPr/>
        </p:nvSpPr>
        <p:spPr>
          <a:xfrm>
            <a:off x="2499610" y="1779364"/>
            <a:ext cx="7948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Purpose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Ensures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Total_Sale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column has the correct value for each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transaction.It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recalculates the total sale amount from Price × Quantity.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86F5-8823-41E7-6584-E34E3FED51AC}"/>
              </a:ext>
            </a:extLst>
          </p:cNvPr>
          <p:cNvSpPr txBox="1"/>
          <p:nvPr/>
        </p:nvSpPr>
        <p:spPr>
          <a:xfrm>
            <a:off x="2389682" y="3252626"/>
            <a:ext cx="81134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Why We Do THIS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Sometimes the original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Total_Sale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column might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have:Incorrect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calculations (data entry errors)Outdated values after updates to price 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quantityMissing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values for some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rowsBy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recalculating it, we guarantee accuracy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415269959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385</TotalTime>
  <Words>713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Bahnschrift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Loganathan M</dc:creator>
  <cp:lastModifiedBy>Mohan babu A</cp:lastModifiedBy>
  <cp:revision>4</cp:revision>
  <dcterms:created xsi:type="dcterms:W3CDTF">2025-08-06T09:54:43Z</dcterms:created>
  <dcterms:modified xsi:type="dcterms:W3CDTF">2025-09-20T06:18:21Z</dcterms:modified>
</cp:coreProperties>
</file>