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47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73FC-276F-46F0-A584-8C3E36945399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222AF-0BB1-42D7-BE9A-B5BC171AD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26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73FC-276F-46F0-A584-8C3E36945399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222AF-0BB1-42D7-BE9A-B5BC171AD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947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73FC-276F-46F0-A584-8C3E36945399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222AF-0BB1-42D7-BE9A-B5BC171AD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85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73FC-276F-46F0-A584-8C3E36945399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222AF-0BB1-42D7-BE9A-B5BC171AD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550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73FC-276F-46F0-A584-8C3E36945399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222AF-0BB1-42D7-BE9A-B5BC171AD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548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73FC-276F-46F0-A584-8C3E36945399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222AF-0BB1-42D7-BE9A-B5BC171AD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016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73FC-276F-46F0-A584-8C3E36945399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222AF-0BB1-42D7-BE9A-B5BC171AD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612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73FC-276F-46F0-A584-8C3E36945399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222AF-0BB1-42D7-BE9A-B5BC171AD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377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73FC-276F-46F0-A584-8C3E36945399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222AF-0BB1-42D7-BE9A-B5BC171AD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246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73FC-276F-46F0-A584-8C3E36945399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222AF-0BB1-42D7-BE9A-B5BC171AD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987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73FC-276F-46F0-A584-8C3E36945399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222AF-0BB1-42D7-BE9A-B5BC171AD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038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573FC-276F-46F0-A584-8C3E36945399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222AF-0BB1-42D7-BE9A-B5BC171AD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811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BA3AE2-4851-CB21-74F8-8B85844AAD12}"/>
              </a:ext>
            </a:extLst>
          </p:cNvPr>
          <p:cNvSpPr txBox="1"/>
          <p:nvPr/>
        </p:nvSpPr>
        <p:spPr>
          <a:xfrm>
            <a:off x="1949823" y="806823"/>
            <a:ext cx="3630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PYTHON PROJECT</a:t>
            </a:r>
            <a:endParaRPr lang="en-IN" sz="2800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51267A-E037-5C13-46DE-4241DE9BEB33}"/>
              </a:ext>
            </a:extLst>
          </p:cNvPr>
          <p:cNvSpPr txBox="1"/>
          <p:nvPr/>
        </p:nvSpPr>
        <p:spPr>
          <a:xfrm>
            <a:off x="638734" y="1842247"/>
            <a:ext cx="53115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Arial Narrow" panose="020B0606020202030204" pitchFamily="34" charset="0"/>
              </a:rPr>
              <a:t>NAME : BALI MOHAN RAO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Arial Narrow" panose="020B0606020202030204" pitchFamily="34" charset="0"/>
              </a:rPr>
              <a:t>SECTION : KOC02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Arial Narrow" panose="020B0606020202030204" pitchFamily="34" charset="0"/>
              </a:rPr>
              <a:t>ROLL NO : 63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Arial Narrow" panose="020B0606020202030204" pitchFamily="34" charset="0"/>
              </a:rPr>
              <a:t>REG NO : 12216088</a:t>
            </a:r>
            <a:endParaRPr lang="en-IN" sz="2400" dirty="0">
              <a:latin typeface="Arial Narrow" panose="020B0606020202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674C70-E5CD-3905-3E8D-B3C894DEF34F}"/>
              </a:ext>
            </a:extLst>
          </p:cNvPr>
          <p:cNvSpPr txBox="1"/>
          <p:nvPr/>
        </p:nvSpPr>
        <p:spPr>
          <a:xfrm>
            <a:off x="329452" y="4953000"/>
            <a:ext cx="4619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latin typeface="Bauhaus 93" panose="04030905020B02020C02" pitchFamily="82" charset="0"/>
              </a:rPr>
              <a:t>CODE :</a:t>
            </a:r>
            <a:endParaRPr lang="en-IN" sz="3200" u="sng" dirty="0">
              <a:latin typeface="Bauhaus 93" panose="04030905020B02020C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E4A704-4183-C74D-87F5-7449C11AA704}"/>
              </a:ext>
            </a:extLst>
          </p:cNvPr>
          <p:cNvSpPr txBox="1"/>
          <p:nvPr/>
        </p:nvSpPr>
        <p:spPr>
          <a:xfrm>
            <a:off x="453838" y="5916793"/>
            <a:ext cx="5950323" cy="476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BEE3D4-AF40-A577-62D6-3EE9738087FA}"/>
              </a:ext>
            </a:extLst>
          </p:cNvPr>
          <p:cNvSpPr txBox="1"/>
          <p:nvPr/>
        </p:nvSpPr>
        <p:spPr>
          <a:xfrm>
            <a:off x="2884393" y="11739369"/>
            <a:ext cx="119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70ED318-F5AE-FD3A-D489-66DC960C9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880" y="6116597"/>
            <a:ext cx="5889814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rev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(a):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'''this function named rev() returns the reverse of the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 number a passed as an argument'''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while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a!=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r=r*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+a%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a//=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isprime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(b):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'''this function named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isprime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() checks whether the number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b passed as an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arguement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is prime or not and returns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in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boolen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accordingly'''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range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b%x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y=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y==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False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else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True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624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E8DEE02C-5DDB-4DD6-4FD7-CE1621629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711" y="275935"/>
            <a:ext cx="5822577" cy="24468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input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"enter the value of n: 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n==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"2"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n&gt;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while True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isprime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)==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True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and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==rev(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c+=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p=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c==n-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(“</a:t>
            </a:r>
            <a:r>
              <a:rPr lang="en-US" altLang="en-US" sz="900" dirty="0">
                <a:solidFill>
                  <a:srgbClr val="A9B7C6"/>
                </a:solidFill>
                <a:latin typeface="JetBrains Mono"/>
              </a:rPr>
              <a:t>The nth prime </a:t>
            </a:r>
            <a:r>
              <a:rPr lang="en-US" altLang="en-US" sz="900" dirty="0" err="1">
                <a:solidFill>
                  <a:srgbClr val="A9B7C6"/>
                </a:solidFill>
                <a:latin typeface="JetBrains Mono"/>
              </a:rPr>
              <a:t>number: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”,p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break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AB37-DA3F-FBC7-0446-6457AB6C01DB}"/>
              </a:ext>
            </a:extLst>
          </p:cNvPr>
          <p:cNvSpPr txBox="1"/>
          <p:nvPr/>
        </p:nvSpPr>
        <p:spPr>
          <a:xfrm>
            <a:off x="423581" y="2989730"/>
            <a:ext cx="4619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latin typeface="Bauhaus 93" panose="04030905020B02020C02" pitchFamily="82" charset="0"/>
              </a:rPr>
              <a:t>OUTPUT 1:</a:t>
            </a:r>
            <a:endParaRPr lang="en-IN" sz="3200" u="sng" dirty="0">
              <a:latin typeface="Bauhaus 93" panose="04030905020B02020C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1F19D4-3D0F-D37B-0280-8B0EAC5D511C}"/>
              </a:ext>
            </a:extLst>
          </p:cNvPr>
          <p:cNvSpPr txBox="1"/>
          <p:nvPr/>
        </p:nvSpPr>
        <p:spPr>
          <a:xfrm flipH="1">
            <a:off x="688114" y="3752671"/>
            <a:ext cx="61698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enter the value of n: 13</a:t>
            </a:r>
          </a:p>
          <a:p>
            <a:r>
              <a:rPr lang="en-US" sz="2800" dirty="0"/>
              <a:t>The nth prime number: 373</a:t>
            </a:r>
          </a:p>
          <a:p>
            <a:endParaRPr lang="en-US" sz="2800" dirty="0"/>
          </a:p>
          <a:p>
            <a:r>
              <a:rPr lang="en-US" sz="2800" dirty="0"/>
              <a:t>Process finished with exit code 0</a:t>
            </a:r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13A9BC-8D41-6F9B-D5DD-BDEC89D9B9B6}"/>
              </a:ext>
            </a:extLst>
          </p:cNvPr>
          <p:cNvSpPr txBox="1"/>
          <p:nvPr/>
        </p:nvSpPr>
        <p:spPr>
          <a:xfrm>
            <a:off x="423581" y="5746721"/>
            <a:ext cx="4619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latin typeface="Bauhaus 93" panose="04030905020B02020C02" pitchFamily="82" charset="0"/>
              </a:rPr>
              <a:t>OUTPUT 2:</a:t>
            </a:r>
            <a:endParaRPr lang="en-IN" sz="3200" u="sng" dirty="0">
              <a:latin typeface="Bauhaus 93" panose="04030905020B02020C02" pitchFamily="8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3E759B-FDF1-8AD0-63C6-DE215A7F2915}"/>
              </a:ext>
            </a:extLst>
          </p:cNvPr>
          <p:cNvSpPr txBox="1"/>
          <p:nvPr/>
        </p:nvSpPr>
        <p:spPr>
          <a:xfrm>
            <a:off x="688114" y="6509664"/>
            <a:ext cx="51918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enter the value of n: 14</a:t>
            </a:r>
          </a:p>
          <a:p>
            <a:r>
              <a:rPr lang="en-US" sz="2800" dirty="0"/>
              <a:t>The nth prime number: 383</a:t>
            </a:r>
          </a:p>
          <a:p>
            <a:endParaRPr lang="en-US" sz="2800" dirty="0"/>
          </a:p>
          <a:p>
            <a:r>
              <a:rPr lang="en-US" sz="2800" dirty="0"/>
              <a:t>Process finished with exit code 0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50502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312</Words>
  <Application>Microsoft Office PowerPoint</Application>
  <PresentationFormat>A4 Paper (210x297 mm)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Arial Narrow</vt:lpstr>
      <vt:lpstr>Bauhaus 93</vt:lpstr>
      <vt:lpstr>Calibri</vt:lpstr>
      <vt:lpstr>Calibri Light</vt:lpstr>
      <vt:lpstr>JetBrains Mono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Bali Mohan Rao</dc:creator>
  <cp:lastModifiedBy>Bali Mohan Rao</cp:lastModifiedBy>
  <cp:revision>1</cp:revision>
  <dcterms:created xsi:type="dcterms:W3CDTF">2022-12-12T12:46:11Z</dcterms:created>
  <dcterms:modified xsi:type="dcterms:W3CDTF">2022-12-12T13:07:25Z</dcterms:modified>
</cp:coreProperties>
</file>