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3" r:id="rId8"/>
    <p:sldId id="317" r:id="rId9"/>
    <p:sldId id="294" r:id="rId10"/>
    <p:sldId id="31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879" autoAdjust="0"/>
  </p:normalViewPr>
  <p:slideViewPr>
    <p:cSldViewPr snapToGrid="0">
      <p:cViewPr varScale="1">
        <p:scale>
          <a:sx n="84" d="100"/>
          <a:sy n="84" d="100"/>
        </p:scale>
        <p:origin x="61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699" y="3011424"/>
            <a:ext cx="5562601" cy="1042416"/>
          </a:xfrm>
        </p:spPr>
        <p:txBody>
          <a:bodyPr/>
          <a:lstStyle/>
          <a:p>
            <a:r>
              <a:rPr lang="en-US" dirty="0"/>
              <a:t>Sudoku Solver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Bali Mohan Rao​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Project Introduction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This Project is about to solving a Sudoku Problem by a particular method which gives a correct solution for given problem.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Sudoku is a popular logic-based number placement puzzle. The objective is to fill a 9x9 grid with digits from 1 to 9, so that each column, each row, and each of the nine 3x3 subgrids that compose the grid contain all of the digits from 1 to 9.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16837"/>
            <a:ext cx="3200400" cy="427797"/>
          </a:xfrm>
        </p:spPr>
        <p:txBody>
          <a:bodyPr/>
          <a:lstStyle/>
          <a:p>
            <a:r>
              <a:rPr lang="en-IN" b="1" dirty="0"/>
              <a:t>1.Find an Empty Cell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802" y="211683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2.Try a Number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5112" y="2788626"/>
            <a:ext cx="3200400" cy="58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Try placing each number from 1 to 9 in the empty cell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202" y="211683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3.Check Validity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7808" y="2788626"/>
            <a:ext cx="3200400" cy="332086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if placing the number        in the cell is valid according to Sudoku rules (i.e., the number does not already exist in the current row, column, or 3x3 subgrid).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00912" y="2791313"/>
            <a:ext cx="26937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the grid to find an empty cell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 cell with a value of 0 or a placeholder like '_').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978" y="1814128"/>
            <a:ext cx="3200400" cy="427797"/>
          </a:xfrm>
        </p:spPr>
        <p:txBody>
          <a:bodyPr/>
          <a:lstStyle/>
          <a:p>
            <a:r>
              <a:rPr lang="en-IN" b="1" dirty="0"/>
              <a:t>4.Recursive Step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3188" y="180684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6.Repeat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23188" y="2350805"/>
            <a:ext cx="3200400" cy="588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the process until the grid is completely and correctly filled.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180684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5.Backtrack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8813" y="2350805"/>
            <a:ext cx="3200400" cy="332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all numbers from 1 to 9 have been tried and none lead to a solution, backtrack to the previous cell and try a different number there.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83978" y="2289961"/>
            <a:ext cx="26937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number is valid, place it in the cell and recursively attempt to fill in the next empty cell using the same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grid is successfully filled, the puzzle is solved.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placing the number leads to a dead end, backtrack by removing the number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Pseudocode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" y="5909649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B4A915-C189-1024-D0FB-7A2184EB3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79" y="2243138"/>
            <a:ext cx="4797368" cy="42433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" y="4983480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355387" y="6121358"/>
            <a:ext cx="294745" cy="7827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726C1E-EC94-C2A7-124F-6C919FAF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6" y="1245955"/>
            <a:ext cx="4318000" cy="269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7C104-3F61-3443-9314-AFA3917D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78" y="1245955"/>
            <a:ext cx="4145281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Bali Mohan Rao</a:t>
            </a:r>
          </a:p>
          <a:p>
            <a:r>
              <a:rPr lang="en-US" dirty="0"/>
              <a:t>12216088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{02321405-C6D2-4535-AD10-DD69C856022C}tf56410444_win32</Template>
  <TotalTime>53</TotalTime>
  <Words>325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Sudoku Solver Visualizer</vt:lpstr>
      <vt:lpstr>Project Introduction</vt:lpstr>
      <vt:lpstr>What is Sudoku ?</vt:lpstr>
      <vt:lpstr>Backtracking Algorithm to Solve Sudoku</vt:lpstr>
      <vt:lpstr>Backtracking Algorithm to Solve Sudoku</vt:lpstr>
      <vt:lpstr>      Pseudocode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</dc:creator>
  <cp:lastModifiedBy>Bali Mohan Rao</cp:lastModifiedBy>
  <cp:revision>2</cp:revision>
  <dcterms:created xsi:type="dcterms:W3CDTF">2024-07-10T18:34:38Z</dcterms:created>
  <dcterms:modified xsi:type="dcterms:W3CDTF">2024-07-12T04:27:59Z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