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36"/>
  </p:notesMasterIdLst>
  <p:handoutMasterIdLst>
    <p:handoutMasterId r:id="rId37"/>
  </p:handoutMasterIdLst>
  <p:sldIdLst>
    <p:sldId id="316" r:id="rId2"/>
    <p:sldId id="257" r:id="rId3"/>
    <p:sldId id="258" r:id="rId4"/>
    <p:sldId id="259" r:id="rId5"/>
    <p:sldId id="283" r:id="rId6"/>
    <p:sldId id="277" r:id="rId7"/>
    <p:sldId id="278" r:id="rId8"/>
    <p:sldId id="313" r:id="rId9"/>
    <p:sldId id="282" r:id="rId10"/>
    <p:sldId id="281" r:id="rId11"/>
    <p:sldId id="286" r:id="rId12"/>
    <p:sldId id="288" r:id="rId13"/>
    <p:sldId id="287" r:id="rId14"/>
    <p:sldId id="314" r:id="rId15"/>
    <p:sldId id="315" r:id="rId16"/>
    <p:sldId id="289" r:id="rId17"/>
    <p:sldId id="293" r:id="rId18"/>
    <p:sldId id="294" r:id="rId19"/>
    <p:sldId id="295" r:id="rId20"/>
    <p:sldId id="290" r:id="rId21"/>
    <p:sldId id="292" r:id="rId22"/>
    <p:sldId id="301" r:id="rId23"/>
    <p:sldId id="305" r:id="rId24"/>
    <p:sldId id="306" r:id="rId25"/>
    <p:sldId id="302" r:id="rId26"/>
    <p:sldId id="303" r:id="rId27"/>
    <p:sldId id="304" r:id="rId28"/>
    <p:sldId id="312" r:id="rId29"/>
    <p:sldId id="291" r:id="rId30"/>
    <p:sldId id="311" r:id="rId31"/>
    <p:sldId id="308" r:id="rId32"/>
    <p:sldId id="268" r:id="rId33"/>
    <p:sldId id="299" r:id="rId34"/>
    <p:sldId id="30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6" autoAdjust="0"/>
    <p:restoredTop sz="94660"/>
  </p:normalViewPr>
  <p:slideViewPr>
    <p:cSldViewPr snapToGrid="0">
      <p:cViewPr varScale="1">
        <p:scale>
          <a:sx n="74" d="100"/>
          <a:sy n="74" d="100"/>
        </p:scale>
        <p:origin x="64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153F1239-CF9E-435A-AC6F-F25A440CBD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9557EFF9-92F3-4A72-80E6-559824C367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A8AC42-B0F4-4276-AB1E-B0D9C0074DC0}" type="datetimeFigureOut">
              <a:rPr lang="en-IN" smtClean="0"/>
              <a:t>15-03-2022</a:t>
            </a:fld>
            <a:endParaRPr lang="en-IN"/>
          </a:p>
        </p:txBody>
      </p:sp>
      <p:sp>
        <p:nvSpPr>
          <p:cNvPr id="4" name="Footer Placeholder 3">
            <a:extLst>
              <a:ext uri="{FF2B5EF4-FFF2-40B4-BE49-F238E27FC236}">
                <a16:creationId xmlns="" xmlns:a16="http://schemas.microsoft.com/office/drawing/2014/main" id="{18178BA7-3412-4AAC-B9AC-DF6C7BA0FB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C3ED3E66-081D-40B2-8DE2-D699274258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32EC48-C095-42CE-A352-1D6751A0B816}" type="slidenum">
              <a:rPr lang="en-IN" smtClean="0"/>
              <a:t>‹#›</a:t>
            </a:fld>
            <a:endParaRPr lang="en-IN"/>
          </a:p>
        </p:txBody>
      </p:sp>
    </p:spTree>
    <p:extLst>
      <p:ext uri="{BB962C8B-B14F-4D97-AF65-F5344CB8AC3E}">
        <p14:creationId xmlns:p14="http://schemas.microsoft.com/office/powerpoint/2010/main" val="319687308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47751-7D1C-4EE4-8A1C-E61B36FF0F27}" type="datetimeFigureOut">
              <a:rPr lang="en-IN" smtClean="0"/>
              <a:t>15-03-2022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D9FFA-22FE-4125-B27E-999B99135B32}" type="slidenum">
              <a:rPr lang="en-IN" smtClean="0"/>
              <a:t>‹#›</a:t>
            </a:fld>
            <a:endParaRPr lang="en-IN"/>
          </a:p>
        </p:txBody>
      </p:sp>
    </p:spTree>
    <p:extLst>
      <p:ext uri="{BB962C8B-B14F-4D97-AF65-F5344CB8AC3E}">
        <p14:creationId xmlns:p14="http://schemas.microsoft.com/office/powerpoint/2010/main" val="116899835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5805A6-8A70-43B2-A5CF-F91D9524813B}" type="datetime1">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281265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0C267B-71EF-4618-83FA-76542220EA04}" type="datetime1">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8866101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0C267B-71EF-4618-83FA-76542220EA04}" type="datetime1">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14290419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0C267B-71EF-4618-83FA-76542220EA04}" type="datetime1">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857FF-A20A-4790-B4B2-6BA82C4D709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3233628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0C267B-71EF-4618-83FA-76542220EA04}" type="datetime1">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102706009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0C267B-71EF-4618-83FA-76542220EA04}" type="datetime1">
              <a:rPr lang="en-US" smtClean="0"/>
              <a:t>3/15/2022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64372659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0C267B-71EF-4618-83FA-76542220EA04}" type="datetime1">
              <a:rPr lang="en-US" smtClean="0"/>
              <a:t>3/15/2022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105630955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11FF5A-8C1B-453E-9C0E-51F21EBE753F}" type="datetime1">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713925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A688E0-ED70-4758-9580-182BEE08659F}" type="datetime1">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236668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AC63C6E-8FAA-4143-881F-005CA2090A85}" type="datetime1">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192394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FCE095-15FE-424E-A335-6B536A793C8C}" type="datetime1">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299337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A9C10D-C92C-462F-8055-5D924D0ECEDC}" type="datetime1">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844127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5AA12B-0C86-4FF8-90D2-E4A09CA7D4CA}" type="datetime1">
              <a:rPr lang="en-US" smtClean="0"/>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344564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2D39FF6-DD77-4750-94EA-CBD6345C989A}" type="datetime1">
              <a:rPr lang="en-US" smtClean="0"/>
              <a:t>3/15/2022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315091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CAC3DF1-BD90-4BD1-8057-185BBC3D9016}" type="datetime1">
              <a:rPr lang="en-US" smtClean="0"/>
              <a:t>3/15/2022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422233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0443228-CB63-449E-98E3-2DC7151C0A82}" type="datetime1">
              <a:rPr lang="en-US" smtClean="0"/>
              <a:t>3/15/2022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335627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2483CE-20FE-4810-A9BE-059ECCD1453D}" type="datetime1">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857FF-A20A-4790-B4B2-6BA82C4D709F}" type="slidenum">
              <a:rPr lang="en-US" smtClean="0"/>
              <a:t>‹#›</a:t>
            </a:fld>
            <a:endParaRPr lang="en-US"/>
          </a:p>
        </p:txBody>
      </p:sp>
    </p:spTree>
    <p:extLst>
      <p:ext uri="{BB962C8B-B14F-4D97-AF65-F5344CB8AC3E}">
        <p14:creationId xmlns:p14="http://schemas.microsoft.com/office/powerpoint/2010/main" val="367250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70C267B-71EF-4618-83FA-76542220EA04}" type="datetime1">
              <a:rPr lang="en-US" smtClean="0"/>
              <a:t>3/15/2022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F857FF-A20A-4790-B4B2-6BA82C4D709F}" type="slidenum">
              <a:rPr lang="en-US" smtClean="0"/>
              <a:t>‹#›</a:t>
            </a:fld>
            <a:endParaRPr lang="en-US"/>
          </a:p>
        </p:txBody>
      </p:sp>
    </p:spTree>
    <p:extLst>
      <p:ext uri="{BB962C8B-B14F-4D97-AF65-F5344CB8AC3E}">
        <p14:creationId xmlns:p14="http://schemas.microsoft.com/office/powerpoint/2010/main" val="3152540211"/>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9125" y="921749"/>
            <a:ext cx="8601013" cy="5247232"/>
          </a:xfrm>
        </p:spPr>
      </p:pic>
      <p:sp>
        <p:nvSpPr>
          <p:cNvPr id="5" name="Slide Number Placeholder 4"/>
          <p:cNvSpPr>
            <a:spLocks noGrp="1"/>
          </p:cNvSpPr>
          <p:nvPr>
            <p:ph type="sldNum" sz="quarter" idx="12"/>
          </p:nvPr>
        </p:nvSpPr>
        <p:spPr/>
        <p:txBody>
          <a:bodyPr/>
          <a:lstStyle/>
          <a:p>
            <a:fld id="{8EF857FF-A20A-4790-B4B2-6BA82C4D709F}" type="slidenum">
              <a:rPr lang="en-US" smtClean="0"/>
              <a:t>1</a:t>
            </a:fld>
            <a:endParaRPr lang="en-US"/>
          </a:p>
        </p:txBody>
      </p:sp>
      <p:sp>
        <p:nvSpPr>
          <p:cNvPr id="7" name="TextBox 6"/>
          <p:cNvSpPr txBox="1"/>
          <p:nvPr/>
        </p:nvSpPr>
        <p:spPr>
          <a:xfrm>
            <a:off x="5046443" y="2189409"/>
            <a:ext cx="5114988" cy="1015663"/>
          </a:xfrm>
          <a:prstGeom prst="rect">
            <a:avLst/>
          </a:prstGeom>
          <a:noFill/>
        </p:spPr>
        <p:txBody>
          <a:bodyPr wrap="square" rtlCol="0">
            <a:spAutoFit/>
          </a:bodyPr>
          <a:lstStyle/>
          <a:p>
            <a:r>
              <a:rPr lang="en-US" sz="6000" dirty="0" smtClean="0">
                <a:solidFill>
                  <a:schemeClr val="bg2">
                    <a:lumMod val="75000"/>
                  </a:schemeClr>
                </a:solidFill>
                <a:latin typeface="Algerian" panose="04020705040A02060702" pitchFamily="82" charset="0"/>
              </a:rPr>
              <a:t>…</a:t>
            </a:r>
            <a:r>
              <a:rPr lang="en-US" sz="6000" dirty="0" smtClean="0">
                <a:solidFill>
                  <a:schemeClr val="bg2">
                    <a:lumMod val="50000"/>
                  </a:schemeClr>
                </a:solidFill>
                <a:latin typeface="Algerian" panose="04020705040A02060702" pitchFamily="82" charset="0"/>
              </a:rPr>
              <a:t>WELCOME</a:t>
            </a:r>
            <a:r>
              <a:rPr lang="en-US" sz="6000" dirty="0" smtClean="0">
                <a:solidFill>
                  <a:schemeClr val="bg2">
                    <a:lumMod val="75000"/>
                  </a:schemeClr>
                </a:solidFill>
                <a:latin typeface="Algerian" panose="04020705040A02060702" pitchFamily="82" charset="0"/>
              </a:rPr>
              <a:t>…</a:t>
            </a:r>
            <a:endParaRPr lang="en-IN" sz="3600" dirty="0">
              <a:solidFill>
                <a:schemeClr val="bg2">
                  <a:lumMod val="75000"/>
                </a:schemeClr>
              </a:solidFill>
              <a:latin typeface="Algerian" panose="04020705040A02060702" pitchFamily="82" charset="0"/>
            </a:endParaRPr>
          </a:p>
        </p:txBody>
      </p:sp>
    </p:spTree>
    <p:extLst>
      <p:ext uri="{BB962C8B-B14F-4D97-AF65-F5344CB8AC3E}">
        <p14:creationId xmlns:p14="http://schemas.microsoft.com/office/powerpoint/2010/main" val="295012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02338959-919A-404F-B309-C80E1D7FFA54}"/>
              </a:ext>
            </a:extLst>
          </p:cNvPr>
          <p:cNvSpPr>
            <a:spLocks noGrp="1"/>
          </p:cNvSpPr>
          <p:nvPr>
            <p:ph type="sldNum" sz="quarter" idx="12"/>
          </p:nvPr>
        </p:nvSpPr>
        <p:spPr/>
        <p:txBody>
          <a:bodyPr/>
          <a:lstStyle/>
          <a:p>
            <a:fld id="{8EF857FF-A20A-4790-B4B2-6BA82C4D709F}" type="slidenum">
              <a:rPr lang="en-US" smtClean="0"/>
              <a:t>10</a:t>
            </a:fld>
            <a:endParaRPr lang="en-US"/>
          </a:p>
        </p:txBody>
      </p:sp>
      <p:sp>
        <p:nvSpPr>
          <p:cNvPr id="4" name="TextBox 3">
            <a:extLst>
              <a:ext uri="{FF2B5EF4-FFF2-40B4-BE49-F238E27FC236}">
                <a16:creationId xmlns="" xmlns:a16="http://schemas.microsoft.com/office/drawing/2014/main" id="{C813A3A6-EA2D-4E8D-BA9E-A263F1D9DEEF}"/>
              </a:ext>
            </a:extLst>
          </p:cNvPr>
          <p:cNvSpPr txBox="1"/>
          <p:nvPr/>
        </p:nvSpPr>
        <p:spPr>
          <a:xfrm>
            <a:off x="69273" y="445716"/>
            <a:ext cx="6096000" cy="369332"/>
          </a:xfrm>
          <a:prstGeom prst="rect">
            <a:avLst/>
          </a:prstGeom>
          <a:noFill/>
        </p:spPr>
        <p:txBody>
          <a:bodyPr wrap="square">
            <a:spAutoFit/>
          </a:bodyPr>
          <a:lstStyle/>
          <a:p>
            <a:r>
              <a:rPr lang="en-IN" b="1" u="sng" dirty="0"/>
              <a:t>DB Schema</a:t>
            </a:r>
          </a:p>
        </p:txBody>
      </p:sp>
      <p:pic>
        <p:nvPicPr>
          <p:cNvPr id="6" name="Picture 5">
            <a:extLst>
              <a:ext uri="{FF2B5EF4-FFF2-40B4-BE49-F238E27FC236}">
                <a16:creationId xmlns="" xmlns:a16="http://schemas.microsoft.com/office/drawing/2014/main" id="{06B33143-5CA3-488D-88D1-299D0C835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682" y="815048"/>
            <a:ext cx="7702858" cy="5549610"/>
          </a:xfrm>
          <a:prstGeom prst="rect">
            <a:avLst/>
          </a:prstGeom>
        </p:spPr>
      </p:pic>
    </p:spTree>
    <p:extLst>
      <p:ext uri="{BB962C8B-B14F-4D97-AF65-F5344CB8AC3E}">
        <p14:creationId xmlns:p14="http://schemas.microsoft.com/office/powerpoint/2010/main" val="1097543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D628904-EB45-485E-9247-9245947E01FB}"/>
              </a:ext>
            </a:extLst>
          </p:cNvPr>
          <p:cNvSpPr>
            <a:spLocks noGrp="1"/>
          </p:cNvSpPr>
          <p:nvPr>
            <p:ph type="sldNum" sz="quarter" idx="12"/>
          </p:nvPr>
        </p:nvSpPr>
        <p:spPr/>
        <p:txBody>
          <a:bodyPr/>
          <a:lstStyle/>
          <a:p>
            <a:fld id="{8EF857FF-A20A-4790-B4B2-6BA82C4D709F}" type="slidenum">
              <a:rPr lang="en-US" smtClean="0"/>
              <a:t>11</a:t>
            </a:fld>
            <a:endParaRPr lang="en-US"/>
          </a:p>
        </p:txBody>
      </p:sp>
      <p:sp>
        <p:nvSpPr>
          <p:cNvPr id="4" name="TextBox 3">
            <a:extLst>
              <a:ext uri="{FF2B5EF4-FFF2-40B4-BE49-F238E27FC236}">
                <a16:creationId xmlns="" xmlns:a16="http://schemas.microsoft.com/office/drawing/2014/main" id="{5ECCD22F-4494-40A6-876D-22973B4710CA}"/>
              </a:ext>
            </a:extLst>
          </p:cNvPr>
          <p:cNvSpPr txBox="1"/>
          <p:nvPr/>
        </p:nvSpPr>
        <p:spPr>
          <a:xfrm>
            <a:off x="235527" y="237898"/>
            <a:ext cx="6096000" cy="400110"/>
          </a:xfrm>
          <a:prstGeom prst="rect">
            <a:avLst/>
          </a:prstGeom>
          <a:noFill/>
        </p:spPr>
        <p:txBody>
          <a:bodyPr wrap="square">
            <a:spAutoFit/>
          </a:bodyPr>
          <a:lstStyle/>
          <a:p>
            <a:r>
              <a:rPr lang="en-IN" dirty="0"/>
              <a:t> </a:t>
            </a:r>
            <a:r>
              <a:rPr lang="en-IN" sz="2000" b="1" u="sng" dirty="0"/>
              <a:t>Data Organization</a:t>
            </a:r>
          </a:p>
        </p:txBody>
      </p:sp>
      <p:sp>
        <p:nvSpPr>
          <p:cNvPr id="6" name="TextBox 5">
            <a:extLst>
              <a:ext uri="{FF2B5EF4-FFF2-40B4-BE49-F238E27FC236}">
                <a16:creationId xmlns="" xmlns:a16="http://schemas.microsoft.com/office/drawing/2014/main" id="{B851529C-9CF0-4564-910B-6F578B84EF61}"/>
              </a:ext>
            </a:extLst>
          </p:cNvPr>
          <p:cNvSpPr txBox="1"/>
          <p:nvPr/>
        </p:nvSpPr>
        <p:spPr>
          <a:xfrm>
            <a:off x="290945" y="638008"/>
            <a:ext cx="9961419" cy="1200329"/>
          </a:xfrm>
          <a:prstGeom prst="rect">
            <a:avLst/>
          </a:prstGeom>
          <a:noFill/>
        </p:spPr>
        <p:txBody>
          <a:bodyPr wrap="square">
            <a:spAutoFit/>
          </a:bodyPr>
          <a:lstStyle/>
          <a:p>
            <a:pPr algn="just"/>
            <a:r>
              <a:rPr lang="en-US" dirty="0"/>
              <a:t>	This section explains the data storage requirements of the </a:t>
            </a:r>
            <a:r>
              <a:rPr lang="en-US" dirty="0" smtClean="0"/>
              <a:t>customers </a:t>
            </a:r>
            <a:r>
              <a:rPr lang="en-US" dirty="0"/>
              <a:t>and indicative data description along with suggested table (database) structure. The following section explains few of the tables (fields) with description. However, in similar approach need to be considered for all other tables.</a:t>
            </a:r>
            <a:endParaRPr lang="en-IN" dirty="0"/>
          </a:p>
        </p:txBody>
      </p:sp>
      <p:pic>
        <p:nvPicPr>
          <p:cNvPr id="10" name="Picture 9">
            <a:extLst>
              <a:ext uri="{FF2B5EF4-FFF2-40B4-BE49-F238E27FC236}">
                <a16:creationId xmlns="" xmlns:a16="http://schemas.microsoft.com/office/drawing/2014/main" id="{A55F6B9F-EB0B-442B-A346-907E6399A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285" y="1899892"/>
            <a:ext cx="6825801" cy="4603939"/>
          </a:xfrm>
          <a:prstGeom prst="rect">
            <a:avLst/>
          </a:prstGeom>
        </p:spPr>
      </p:pic>
    </p:spTree>
    <p:extLst>
      <p:ext uri="{BB962C8B-B14F-4D97-AF65-F5344CB8AC3E}">
        <p14:creationId xmlns:p14="http://schemas.microsoft.com/office/powerpoint/2010/main" val="4076084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79CD32F2-769A-4303-8F56-3CC01B4ABE77}"/>
              </a:ext>
            </a:extLst>
          </p:cNvPr>
          <p:cNvSpPr>
            <a:spLocks noGrp="1"/>
          </p:cNvSpPr>
          <p:nvPr>
            <p:ph type="sldNum" sz="quarter" idx="12"/>
          </p:nvPr>
        </p:nvSpPr>
        <p:spPr/>
        <p:txBody>
          <a:bodyPr/>
          <a:lstStyle/>
          <a:p>
            <a:fld id="{8EF857FF-A20A-4790-B4B2-6BA82C4D709F}" type="slidenum">
              <a:rPr lang="en-US" smtClean="0"/>
              <a:t>12</a:t>
            </a:fld>
            <a:endParaRPr lang="en-US"/>
          </a:p>
        </p:txBody>
      </p:sp>
      <p:pic>
        <p:nvPicPr>
          <p:cNvPr id="4" name="Picture 3">
            <a:extLst>
              <a:ext uri="{FF2B5EF4-FFF2-40B4-BE49-F238E27FC236}">
                <a16:creationId xmlns="" xmlns:a16="http://schemas.microsoft.com/office/drawing/2014/main" id="{1A2AAE5A-C9D4-4532-BA05-1FC224754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7891" y="679572"/>
            <a:ext cx="8060101" cy="5396316"/>
          </a:xfrm>
          <a:prstGeom prst="rect">
            <a:avLst/>
          </a:prstGeom>
        </p:spPr>
      </p:pic>
    </p:spTree>
    <p:extLst>
      <p:ext uri="{BB962C8B-B14F-4D97-AF65-F5344CB8AC3E}">
        <p14:creationId xmlns:p14="http://schemas.microsoft.com/office/powerpoint/2010/main" val="11829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651C446C-43E7-49FD-971E-C0D025D6BE4D}"/>
              </a:ext>
            </a:extLst>
          </p:cNvPr>
          <p:cNvSpPr>
            <a:spLocks noGrp="1"/>
          </p:cNvSpPr>
          <p:nvPr>
            <p:ph type="sldNum" sz="quarter" idx="12"/>
          </p:nvPr>
        </p:nvSpPr>
        <p:spPr/>
        <p:txBody>
          <a:bodyPr/>
          <a:lstStyle/>
          <a:p>
            <a:fld id="{8EF857FF-A20A-4790-B4B2-6BA82C4D709F}" type="slidenum">
              <a:rPr lang="en-US" smtClean="0"/>
              <a:t>13</a:t>
            </a:fld>
            <a:endParaRPr lang="en-US"/>
          </a:p>
        </p:txBody>
      </p:sp>
      <p:pic>
        <p:nvPicPr>
          <p:cNvPr id="4" name="Picture 3">
            <a:extLst>
              <a:ext uri="{FF2B5EF4-FFF2-40B4-BE49-F238E27FC236}">
                <a16:creationId xmlns="" xmlns:a16="http://schemas.microsoft.com/office/drawing/2014/main" id="{73EB6670-D625-4ED9-BDE0-89B080D0C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951" y="1063416"/>
            <a:ext cx="8266163" cy="5099941"/>
          </a:xfrm>
          <a:prstGeom prst="rect">
            <a:avLst/>
          </a:prstGeom>
        </p:spPr>
      </p:pic>
    </p:spTree>
    <p:extLst>
      <p:ext uri="{BB962C8B-B14F-4D97-AF65-F5344CB8AC3E}">
        <p14:creationId xmlns:p14="http://schemas.microsoft.com/office/powerpoint/2010/main" val="3400202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651C446C-43E7-49FD-971E-C0D025D6BE4D}"/>
              </a:ext>
            </a:extLst>
          </p:cNvPr>
          <p:cNvSpPr>
            <a:spLocks noGrp="1"/>
          </p:cNvSpPr>
          <p:nvPr>
            <p:ph type="sldNum" sz="quarter" idx="12"/>
          </p:nvPr>
        </p:nvSpPr>
        <p:spPr/>
        <p:txBody>
          <a:bodyPr/>
          <a:lstStyle/>
          <a:p>
            <a:fld id="{8EF857FF-A20A-4790-B4B2-6BA82C4D709F}" type="slidenum">
              <a:rPr lang="en-US" smtClean="0"/>
              <a:t>14</a:t>
            </a:fld>
            <a:endParaRPr lang="en-US"/>
          </a:p>
        </p:txBody>
      </p:sp>
      <p:pic>
        <p:nvPicPr>
          <p:cNvPr id="4" name="Picture 3">
            <a:extLst>
              <a:ext uri="{FF2B5EF4-FFF2-40B4-BE49-F238E27FC236}">
                <a16:creationId xmlns="" xmlns:a16="http://schemas.microsoft.com/office/drawing/2014/main" id="{73EB6670-D625-4ED9-BDE0-89B080D0C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316" y="1063416"/>
            <a:ext cx="8203842" cy="5099941"/>
          </a:xfrm>
          <a:prstGeom prst="rect">
            <a:avLst/>
          </a:prstGeom>
        </p:spPr>
      </p:pic>
    </p:spTree>
    <p:extLst>
      <p:ext uri="{BB962C8B-B14F-4D97-AF65-F5344CB8AC3E}">
        <p14:creationId xmlns:p14="http://schemas.microsoft.com/office/powerpoint/2010/main" val="2394344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651C446C-43E7-49FD-971E-C0D025D6BE4D}"/>
              </a:ext>
            </a:extLst>
          </p:cNvPr>
          <p:cNvSpPr>
            <a:spLocks noGrp="1"/>
          </p:cNvSpPr>
          <p:nvPr>
            <p:ph type="sldNum" sz="quarter" idx="12"/>
          </p:nvPr>
        </p:nvSpPr>
        <p:spPr/>
        <p:txBody>
          <a:bodyPr/>
          <a:lstStyle/>
          <a:p>
            <a:fld id="{8EF857FF-A20A-4790-B4B2-6BA82C4D709F}" type="slidenum">
              <a:rPr lang="en-US" smtClean="0"/>
              <a:t>15</a:t>
            </a:fld>
            <a:endParaRPr lang="en-US"/>
          </a:p>
        </p:txBody>
      </p:sp>
      <p:pic>
        <p:nvPicPr>
          <p:cNvPr id="4" name="Picture 3">
            <a:extLst>
              <a:ext uri="{FF2B5EF4-FFF2-40B4-BE49-F238E27FC236}">
                <a16:creationId xmlns="" xmlns:a16="http://schemas.microsoft.com/office/drawing/2014/main" id="{73EB6670-D625-4ED9-BDE0-89B080D0C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169" y="1063416"/>
            <a:ext cx="7366715" cy="5099941"/>
          </a:xfrm>
          <a:prstGeom prst="rect">
            <a:avLst/>
          </a:prstGeom>
        </p:spPr>
      </p:pic>
    </p:spTree>
    <p:extLst>
      <p:ext uri="{BB962C8B-B14F-4D97-AF65-F5344CB8AC3E}">
        <p14:creationId xmlns:p14="http://schemas.microsoft.com/office/powerpoint/2010/main" val="609554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3F70C7BA-DC45-4860-AA3D-647A6CD8DC9D}"/>
              </a:ext>
            </a:extLst>
          </p:cNvPr>
          <p:cNvSpPr>
            <a:spLocks noGrp="1"/>
          </p:cNvSpPr>
          <p:nvPr>
            <p:ph type="sldNum" sz="quarter" idx="12"/>
          </p:nvPr>
        </p:nvSpPr>
        <p:spPr/>
        <p:txBody>
          <a:bodyPr/>
          <a:lstStyle/>
          <a:p>
            <a:fld id="{8EF857FF-A20A-4790-B4B2-6BA82C4D709F}" type="slidenum">
              <a:rPr lang="en-US" smtClean="0"/>
              <a:t>16</a:t>
            </a:fld>
            <a:endParaRPr lang="en-US"/>
          </a:p>
        </p:txBody>
      </p:sp>
      <p:sp>
        <p:nvSpPr>
          <p:cNvPr id="4" name="TextBox 3">
            <a:extLst>
              <a:ext uri="{FF2B5EF4-FFF2-40B4-BE49-F238E27FC236}">
                <a16:creationId xmlns="" xmlns:a16="http://schemas.microsoft.com/office/drawing/2014/main" id="{0DA97D59-9D9E-457B-BC1F-84BFCCB62D26}"/>
              </a:ext>
            </a:extLst>
          </p:cNvPr>
          <p:cNvSpPr txBox="1"/>
          <p:nvPr/>
        </p:nvSpPr>
        <p:spPr>
          <a:xfrm>
            <a:off x="661284" y="897161"/>
            <a:ext cx="11364461" cy="369332"/>
          </a:xfrm>
          <a:prstGeom prst="rect">
            <a:avLst/>
          </a:prstGeom>
          <a:noFill/>
        </p:spPr>
        <p:txBody>
          <a:bodyPr wrap="square">
            <a:spAutoFit/>
          </a:bodyPr>
          <a:lstStyle/>
          <a:p>
            <a:endParaRPr lang="en-US" dirty="0"/>
          </a:p>
        </p:txBody>
      </p:sp>
      <p:pic>
        <p:nvPicPr>
          <p:cNvPr id="5" name="Picture 4">
            <a:extLst>
              <a:ext uri="{FF2B5EF4-FFF2-40B4-BE49-F238E27FC236}">
                <a16:creationId xmlns="" xmlns:a16="http://schemas.microsoft.com/office/drawing/2014/main" id="{27972593-ECEE-4FD4-A06C-774598D27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492" y="3503054"/>
            <a:ext cx="9890147" cy="2137157"/>
          </a:xfrm>
          <a:prstGeom prst="rect">
            <a:avLst/>
          </a:prstGeom>
        </p:spPr>
      </p:pic>
      <p:sp>
        <p:nvSpPr>
          <p:cNvPr id="7" name="TextBox 6">
            <a:extLst>
              <a:ext uri="{FF2B5EF4-FFF2-40B4-BE49-F238E27FC236}">
                <a16:creationId xmlns="" xmlns:a16="http://schemas.microsoft.com/office/drawing/2014/main" id="{97F9CC1C-B604-4596-A849-40110A0028A4}"/>
              </a:ext>
            </a:extLst>
          </p:cNvPr>
          <p:cNvSpPr txBox="1"/>
          <p:nvPr/>
        </p:nvSpPr>
        <p:spPr>
          <a:xfrm>
            <a:off x="1454727" y="2069974"/>
            <a:ext cx="6096000" cy="806503"/>
          </a:xfrm>
          <a:prstGeom prst="rect">
            <a:avLst/>
          </a:prstGeom>
          <a:noFill/>
        </p:spPr>
        <p:txBody>
          <a:bodyPr wrap="square">
            <a:spAutoFit/>
          </a:bodyPr>
          <a:lstStyle/>
          <a:p>
            <a:pPr indent="457200" algn="just">
              <a:lnSpc>
                <a:spcPct val="115000"/>
              </a:lnSpc>
              <a:spcAft>
                <a:spcPts val="8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 Will have fetchUserByEmailId method.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15000"/>
              </a:lnSpc>
              <a:spcAft>
                <a:spcPts val="8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b) Add the User details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1D9443E1-5B5D-4CAB-8535-39D4B70FAC0A}"/>
              </a:ext>
            </a:extLst>
          </p:cNvPr>
          <p:cNvSpPr txBox="1"/>
          <p:nvPr/>
        </p:nvSpPr>
        <p:spPr>
          <a:xfrm>
            <a:off x="1167515" y="678054"/>
            <a:ext cx="6096000" cy="417871"/>
          </a:xfrm>
          <a:prstGeom prst="rect">
            <a:avLst/>
          </a:prstGeom>
          <a:noFill/>
        </p:spPr>
        <p:txBody>
          <a:bodyPr wrap="square">
            <a:spAutoFit/>
          </a:bodyPr>
          <a:lstStyle/>
          <a:p>
            <a:pPr algn="just">
              <a:lnSpc>
                <a:spcPct val="115000"/>
              </a:lnSpc>
            </a:pPr>
            <a:r>
              <a:rPr lang="en-IN" sz="2000" b="1" u="sng" dirty="0">
                <a:effectLst/>
                <a:latin typeface="Times New Roman" panose="02020603050405020304" pitchFamily="18" charset="0"/>
                <a:ea typeface="Times New Roman" panose="02020603050405020304" pitchFamily="18" charset="0"/>
              </a:rPr>
              <a:t>REST APIs to be Built</a:t>
            </a:r>
            <a:endParaRPr lang="en-IN" sz="2000" u="sng"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 xmlns:a16="http://schemas.microsoft.com/office/drawing/2014/main" id="{975F8058-C16D-49B2-8AD9-4E3AD54460AF}"/>
              </a:ext>
            </a:extLst>
          </p:cNvPr>
          <p:cNvSpPr txBox="1"/>
          <p:nvPr/>
        </p:nvSpPr>
        <p:spPr>
          <a:xfrm>
            <a:off x="1676400" y="1405721"/>
            <a:ext cx="6096000" cy="369332"/>
          </a:xfrm>
          <a:prstGeom prst="rect">
            <a:avLst/>
          </a:prstGeom>
          <a:noFill/>
        </p:spPr>
        <p:txBody>
          <a:bodyPr wrap="square">
            <a:spAutoFit/>
          </a:bodyPr>
          <a:lstStyle/>
          <a:p>
            <a:pPr marL="285750" indent="-285750">
              <a:buFont typeface="Wingdings" panose="05000000000000000000" pitchFamily="2" charset="2"/>
              <a:buChar char="Ø"/>
            </a:pPr>
            <a:r>
              <a:rPr lang="en-IN" sz="1800" b="1" dirty="0">
                <a:effectLst/>
                <a:latin typeface="Times New Roman" panose="02020603050405020304" pitchFamily="18" charset="0"/>
                <a:ea typeface="Times New Roman" panose="02020603050405020304" pitchFamily="18" charset="0"/>
              </a:rPr>
              <a:t>User Entity</a:t>
            </a:r>
            <a:endParaRPr lang="en-IN" dirty="0"/>
          </a:p>
        </p:txBody>
      </p:sp>
    </p:spTree>
    <p:extLst>
      <p:ext uri="{BB962C8B-B14F-4D97-AF65-F5344CB8AC3E}">
        <p14:creationId xmlns:p14="http://schemas.microsoft.com/office/powerpoint/2010/main" val="3084744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66FA860-2458-4FC6-AAFB-E01F06887E0A}"/>
              </a:ext>
            </a:extLst>
          </p:cNvPr>
          <p:cNvSpPr>
            <a:spLocks noGrp="1"/>
          </p:cNvSpPr>
          <p:nvPr>
            <p:ph type="sldNum" sz="quarter" idx="12"/>
          </p:nvPr>
        </p:nvSpPr>
        <p:spPr/>
        <p:txBody>
          <a:bodyPr/>
          <a:lstStyle/>
          <a:p>
            <a:fld id="{8EF857FF-A20A-4790-B4B2-6BA82C4D709F}" type="slidenum">
              <a:rPr lang="en-US" smtClean="0"/>
              <a:t>17</a:t>
            </a:fld>
            <a:endParaRPr lang="en-US"/>
          </a:p>
        </p:txBody>
      </p:sp>
      <p:sp>
        <p:nvSpPr>
          <p:cNvPr id="6" name="TextBox 5">
            <a:extLst>
              <a:ext uri="{FF2B5EF4-FFF2-40B4-BE49-F238E27FC236}">
                <a16:creationId xmlns="" xmlns:a16="http://schemas.microsoft.com/office/drawing/2014/main" id="{5CB8CD38-5841-44CA-AA6E-809228C9E964}"/>
              </a:ext>
            </a:extLst>
          </p:cNvPr>
          <p:cNvSpPr txBox="1"/>
          <p:nvPr/>
        </p:nvSpPr>
        <p:spPr>
          <a:xfrm>
            <a:off x="1773381" y="1063416"/>
            <a:ext cx="6096000" cy="369332"/>
          </a:xfrm>
          <a:prstGeom prst="rect">
            <a:avLst/>
          </a:prstGeom>
          <a:noFill/>
        </p:spPr>
        <p:txBody>
          <a:bodyPr wrap="square">
            <a:spAutoFit/>
          </a:bodyPr>
          <a:lstStyle/>
          <a:p>
            <a:pPr marL="285750" indent="-285750">
              <a:buFont typeface="Wingdings" panose="05000000000000000000" pitchFamily="2" charset="2"/>
              <a:buChar char="Ø"/>
            </a:pPr>
            <a:r>
              <a:rPr lang="en-IN" b="1" dirty="0" smtClean="0">
                <a:latin typeface="Calibri" panose="020F0502020204030204" pitchFamily="34" charset="0"/>
                <a:ea typeface="Calibri" panose="020F0502020204030204" pitchFamily="34" charset="0"/>
                <a:cs typeface="Times New Roman" panose="02020603050405020304" pitchFamily="18" charset="0"/>
              </a:rPr>
              <a:t>Login</a:t>
            </a:r>
            <a:r>
              <a:rPr lang="en-IN" sz="1800" b="1"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Entity</a:t>
            </a:r>
            <a:endParaRPr lang="en-IN" dirty="0"/>
          </a:p>
        </p:txBody>
      </p:sp>
      <p:pic>
        <p:nvPicPr>
          <p:cNvPr id="8" name="Picture 7">
            <a:extLst>
              <a:ext uri="{FF2B5EF4-FFF2-40B4-BE49-F238E27FC236}">
                <a16:creationId xmlns="" xmlns:a16="http://schemas.microsoft.com/office/drawing/2014/main" id="{29EB6212-547B-438A-9741-13CBC0FE1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381" y="2395470"/>
            <a:ext cx="8797636" cy="1456077"/>
          </a:xfrm>
          <a:prstGeom prst="rect">
            <a:avLst/>
          </a:prstGeom>
        </p:spPr>
      </p:pic>
    </p:spTree>
    <p:extLst>
      <p:ext uri="{BB962C8B-B14F-4D97-AF65-F5344CB8AC3E}">
        <p14:creationId xmlns:p14="http://schemas.microsoft.com/office/powerpoint/2010/main" val="3288313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E51697FA-BB94-43C1-B2DC-075816CC9032}"/>
              </a:ext>
            </a:extLst>
          </p:cNvPr>
          <p:cNvSpPr>
            <a:spLocks noGrp="1"/>
          </p:cNvSpPr>
          <p:nvPr>
            <p:ph type="sldNum" sz="quarter" idx="12"/>
          </p:nvPr>
        </p:nvSpPr>
        <p:spPr/>
        <p:txBody>
          <a:bodyPr/>
          <a:lstStyle/>
          <a:p>
            <a:fld id="{8EF857FF-A20A-4790-B4B2-6BA82C4D709F}" type="slidenum">
              <a:rPr lang="en-US" smtClean="0">
                <a:solidFill>
                  <a:schemeClr val="tx1"/>
                </a:solidFill>
              </a:rPr>
              <a:t>18</a:t>
            </a:fld>
            <a:endParaRPr lang="en-US">
              <a:solidFill>
                <a:schemeClr val="tx1"/>
              </a:solidFill>
            </a:endParaRPr>
          </a:p>
        </p:txBody>
      </p:sp>
      <p:pic>
        <p:nvPicPr>
          <p:cNvPr id="6" name="Picture 5">
            <a:extLst>
              <a:ext uri="{FF2B5EF4-FFF2-40B4-BE49-F238E27FC236}">
                <a16:creationId xmlns="" xmlns:a16="http://schemas.microsoft.com/office/drawing/2014/main" id="{9054FB96-7FBB-4DEA-AC6F-5C051AA8B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433" y="2281960"/>
            <a:ext cx="8285018" cy="1040789"/>
          </a:xfrm>
          <a:prstGeom prst="rect">
            <a:avLst/>
          </a:prstGeom>
        </p:spPr>
      </p:pic>
      <p:sp>
        <p:nvSpPr>
          <p:cNvPr id="8" name="TextBox 7">
            <a:extLst>
              <a:ext uri="{FF2B5EF4-FFF2-40B4-BE49-F238E27FC236}">
                <a16:creationId xmlns="" xmlns:a16="http://schemas.microsoft.com/office/drawing/2014/main" id="{8C127D2E-74EF-4465-8924-B3FA1D1914A9}"/>
              </a:ext>
            </a:extLst>
          </p:cNvPr>
          <p:cNvSpPr txBox="1"/>
          <p:nvPr/>
        </p:nvSpPr>
        <p:spPr>
          <a:xfrm>
            <a:off x="1330036" y="679572"/>
            <a:ext cx="6096000" cy="400110"/>
          </a:xfrm>
          <a:prstGeom prst="rect">
            <a:avLst/>
          </a:prstGeom>
          <a:noFill/>
        </p:spPr>
        <p:txBody>
          <a:bodyPr wrap="square">
            <a:spAutoFit/>
          </a:bodyPr>
          <a:lstStyle/>
          <a:p>
            <a:pPr marL="342900" indent="-342900">
              <a:buFont typeface="Wingdings" panose="05000000000000000000" pitchFamily="2" charset="2"/>
              <a:buChar char="Ø"/>
            </a:pPr>
            <a:r>
              <a:rPr lang="en-IN" sz="2000" b="1" u="sng" dirty="0" smtClean="0">
                <a:effectLst/>
                <a:latin typeface="Calibri" panose="020F0502020204030204" pitchFamily="34" charset="0"/>
                <a:ea typeface="Calibri" panose="020F0502020204030204" pitchFamily="34" charset="0"/>
                <a:cs typeface="Times New Roman" panose="02020603050405020304" pitchFamily="18" charset="0"/>
              </a:rPr>
              <a:t>Cart </a:t>
            </a:r>
            <a:r>
              <a:rPr lang="en-IN" sz="2000" b="1" u="sng" dirty="0">
                <a:effectLst/>
                <a:latin typeface="Calibri" panose="020F0502020204030204" pitchFamily="34" charset="0"/>
                <a:ea typeface="Calibri" panose="020F0502020204030204" pitchFamily="34" charset="0"/>
                <a:cs typeface="Times New Roman" panose="02020603050405020304" pitchFamily="18" charset="0"/>
              </a:rPr>
              <a:t>Entity</a:t>
            </a:r>
            <a:endParaRPr lang="en-IN" sz="2000" u="sng" dirty="0"/>
          </a:p>
        </p:txBody>
      </p:sp>
    </p:spTree>
    <p:extLst>
      <p:ext uri="{BB962C8B-B14F-4D97-AF65-F5344CB8AC3E}">
        <p14:creationId xmlns:p14="http://schemas.microsoft.com/office/powerpoint/2010/main" val="1536194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4D3F46F0-88F4-461E-B413-346093EBEB52}"/>
              </a:ext>
            </a:extLst>
          </p:cNvPr>
          <p:cNvSpPr>
            <a:spLocks noGrp="1"/>
          </p:cNvSpPr>
          <p:nvPr>
            <p:ph type="sldNum" sz="quarter" idx="12"/>
          </p:nvPr>
        </p:nvSpPr>
        <p:spPr/>
        <p:txBody>
          <a:bodyPr/>
          <a:lstStyle/>
          <a:p>
            <a:fld id="{8EF857FF-A20A-4790-B4B2-6BA82C4D709F}" type="slidenum">
              <a:rPr lang="en-US" smtClean="0">
                <a:solidFill>
                  <a:schemeClr val="tx1"/>
                </a:solidFill>
              </a:rPr>
              <a:t>19</a:t>
            </a:fld>
            <a:endParaRPr lang="en-US">
              <a:solidFill>
                <a:schemeClr val="tx1"/>
              </a:solidFill>
            </a:endParaRPr>
          </a:p>
        </p:txBody>
      </p:sp>
      <p:pic>
        <p:nvPicPr>
          <p:cNvPr id="6" name="Picture 5">
            <a:extLst>
              <a:ext uri="{FF2B5EF4-FFF2-40B4-BE49-F238E27FC236}">
                <a16:creationId xmlns="" xmlns:a16="http://schemas.microsoft.com/office/drawing/2014/main" id="{E50B4579-E5C1-4905-B899-D1AF3D115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054" y="3044661"/>
            <a:ext cx="8506692" cy="1015981"/>
          </a:xfrm>
          <a:prstGeom prst="rect">
            <a:avLst/>
          </a:prstGeom>
        </p:spPr>
      </p:pic>
      <p:sp>
        <p:nvSpPr>
          <p:cNvPr id="8" name="TextBox 7">
            <a:extLst>
              <a:ext uri="{FF2B5EF4-FFF2-40B4-BE49-F238E27FC236}">
                <a16:creationId xmlns="" xmlns:a16="http://schemas.microsoft.com/office/drawing/2014/main" id="{973E87C9-8509-4769-8ED4-7FDADBD11F7D}"/>
              </a:ext>
            </a:extLst>
          </p:cNvPr>
          <p:cNvSpPr txBox="1"/>
          <p:nvPr/>
        </p:nvSpPr>
        <p:spPr>
          <a:xfrm>
            <a:off x="1704108" y="494906"/>
            <a:ext cx="6096000" cy="369332"/>
          </a:xfrm>
          <a:prstGeom prst="rect">
            <a:avLst/>
          </a:prstGeom>
          <a:noFill/>
        </p:spPr>
        <p:txBody>
          <a:bodyPr wrap="square">
            <a:spAutoFit/>
          </a:bodyPr>
          <a:lstStyle/>
          <a:p>
            <a:pPr marL="285750" indent="-285750">
              <a:buFont typeface="Wingdings" panose="05000000000000000000" pitchFamily="2" charset="2"/>
              <a:buChar char="Ø"/>
            </a:pPr>
            <a:r>
              <a:rPr lang="en-IN" b="1" u="sng" dirty="0" smtClean="0">
                <a:latin typeface="Calibri" panose="020F0502020204030204" pitchFamily="34" charset="0"/>
                <a:ea typeface="Calibri" panose="020F0502020204030204" pitchFamily="34" charset="0"/>
                <a:cs typeface="Times New Roman" panose="02020603050405020304" pitchFamily="18" charset="0"/>
              </a:rPr>
              <a:t>Payment</a:t>
            </a:r>
            <a:r>
              <a:rPr lang="en-IN" sz="1800" b="1" u="sng"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Entity</a:t>
            </a:r>
            <a:endParaRPr lang="en-IN" u="sng" dirty="0"/>
          </a:p>
        </p:txBody>
      </p:sp>
    </p:spTree>
    <p:extLst>
      <p:ext uri="{BB962C8B-B14F-4D97-AF65-F5344CB8AC3E}">
        <p14:creationId xmlns:p14="http://schemas.microsoft.com/office/powerpoint/2010/main" val="1084645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2204"/>
            <a:ext cx="10515600" cy="1689446"/>
          </a:xfrm>
        </p:spPr>
        <p:txBody>
          <a:bodyPr anchor="t">
            <a:normAutofit/>
          </a:bodyPr>
          <a:lstStyle/>
          <a:p>
            <a:pPr algn="ctr">
              <a:defRPr/>
            </a:pPr>
            <a:r>
              <a:rPr lang="en-IN" sz="2800" b="1" dirty="0" smtClean="0"/>
              <a:t>Project on E-Medicare</a:t>
            </a:r>
            <a:br>
              <a:rPr lang="en-IN" sz="2800" b="1" dirty="0" smtClean="0"/>
            </a:br>
            <a:r>
              <a:rPr lang="en-IN" sz="2800" b="1" dirty="0"/>
              <a:t/>
            </a:r>
            <a:br>
              <a:rPr lang="en-IN" sz="2800" b="1" dirty="0"/>
            </a:br>
            <a:r>
              <a:rPr lang="en-IN" sz="2800" b="1" dirty="0"/>
              <a:t> Presented By</a:t>
            </a:r>
            <a:endParaRPr lang="en-US" sz="4800" b="1" dirty="0">
              <a:solidFill>
                <a:srgbClr val="00B0F0"/>
              </a:solidFill>
              <a:latin typeface="Times New Roman" pitchFamily="18" charset="0"/>
              <a:cs typeface="Times New Roman" pitchFamily="18" charset="0"/>
            </a:endParaRPr>
          </a:p>
        </p:txBody>
      </p:sp>
      <p:sp>
        <p:nvSpPr>
          <p:cNvPr id="4" name="Content Placeholder 3">
            <a:extLst>
              <a:ext uri="{FF2B5EF4-FFF2-40B4-BE49-F238E27FC236}">
                <a16:creationId xmlns="" xmlns:a16="http://schemas.microsoft.com/office/drawing/2014/main" id="{6BE76EB7-ED6B-4D0E-8100-9334C390920B}"/>
              </a:ext>
            </a:extLst>
          </p:cNvPr>
          <p:cNvSpPr>
            <a:spLocks noGrp="1"/>
          </p:cNvSpPr>
          <p:nvPr>
            <p:ph sz="half" idx="1"/>
          </p:nvPr>
        </p:nvSpPr>
        <p:spPr>
          <a:xfrm>
            <a:off x="787902" y="2857103"/>
            <a:ext cx="5308098" cy="3100352"/>
          </a:xfrm>
        </p:spPr>
        <p:txBody>
          <a:bodyPr>
            <a:normAutofit/>
          </a:bodyPr>
          <a:lstStyle/>
          <a:p>
            <a:r>
              <a:rPr lang="en-IN" sz="2400" dirty="0"/>
              <a:t>Aarika </a:t>
            </a:r>
            <a:r>
              <a:rPr lang="en-IN" sz="2400" dirty="0" smtClean="0"/>
              <a:t>Bhanupriya</a:t>
            </a:r>
          </a:p>
          <a:p>
            <a:r>
              <a:rPr lang="en-IN" sz="2400" dirty="0"/>
              <a:t>Abishek </a:t>
            </a:r>
            <a:r>
              <a:rPr lang="en-IN" sz="2400" dirty="0" smtClean="0"/>
              <a:t>Kumar</a:t>
            </a:r>
          </a:p>
          <a:p>
            <a:r>
              <a:rPr lang="en-IN" sz="2400" dirty="0"/>
              <a:t>Aspati </a:t>
            </a:r>
            <a:r>
              <a:rPr lang="en-IN" sz="2400" dirty="0" smtClean="0"/>
              <a:t>Venkateswarlu</a:t>
            </a:r>
          </a:p>
          <a:p>
            <a:r>
              <a:rPr lang="en-IN" sz="2400" dirty="0"/>
              <a:t>Biradar </a:t>
            </a:r>
            <a:r>
              <a:rPr lang="en-IN" sz="2400" dirty="0" smtClean="0"/>
              <a:t>Pooja</a:t>
            </a:r>
          </a:p>
          <a:p>
            <a:r>
              <a:rPr lang="en-IN" sz="2400" dirty="0"/>
              <a:t>Chintapalli Vijaya Lakshmi</a:t>
            </a:r>
            <a:endParaRPr lang="en-IN" dirty="0"/>
          </a:p>
        </p:txBody>
      </p:sp>
      <p:sp>
        <p:nvSpPr>
          <p:cNvPr id="5" name="Content Placeholder 4">
            <a:extLst>
              <a:ext uri="{FF2B5EF4-FFF2-40B4-BE49-F238E27FC236}">
                <a16:creationId xmlns="" xmlns:a16="http://schemas.microsoft.com/office/drawing/2014/main" id="{02AFBDD9-A61B-4405-BF3B-7F91759E9D54}"/>
              </a:ext>
            </a:extLst>
          </p:cNvPr>
          <p:cNvSpPr>
            <a:spLocks noGrp="1"/>
          </p:cNvSpPr>
          <p:nvPr>
            <p:ph sz="half" idx="2"/>
          </p:nvPr>
        </p:nvSpPr>
        <p:spPr>
          <a:xfrm>
            <a:off x="6121901" y="2857103"/>
            <a:ext cx="5308098" cy="3100352"/>
          </a:xfrm>
        </p:spPr>
        <p:txBody>
          <a:bodyPr>
            <a:normAutofit/>
          </a:bodyPr>
          <a:lstStyle/>
          <a:p>
            <a:r>
              <a:rPr lang="en-IN" sz="2400" dirty="0"/>
              <a:t>Javangula </a:t>
            </a:r>
            <a:r>
              <a:rPr lang="en-IN" sz="2400" dirty="0" smtClean="0"/>
              <a:t>Manichand</a:t>
            </a:r>
          </a:p>
          <a:p>
            <a:r>
              <a:rPr lang="en-IN" sz="2400" dirty="0"/>
              <a:t>Manam </a:t>
            </a:r>
            <a:r>
              <a:rPr lang="en-IN" sz="2400" dirty="0" smtClean="0"/>
              <a:t>Prameela</a:t>
            </a:r>
          </a:p>
          <a:p>
            <a:r>
              <a:rPr lang="en-IN" sz="2400" dirty="0"/>
              <a:t>Meenakshi Sundaram  B</a:t>
            </a:r>
          </a:p>
          <a:p>
            <a:r>
              <a:rPr lang="en-IN" sz="2400" dirty="0"/>
              <a:t>Pradheep S</a:t>
            </a:r>
          </a:p>
          <a:p>
            <a:r>
              <a:rPr lang="en-IN" sz="2400" dirty="0"/>
              <a:t>Prithviraj Nitin Vichare</a:t>
            </a:r>
          </a:p>
          <a:p>
            <a:r>
              <a:rPr lang="en-US" sz="2400" dirty="0" err="1" smtClean="0"/>
              <a:t>Saurabh</a:t>
            </a:r>
            <a:r>
              <a:rPr lang="en-US" sz="2400" dirty="0" smtClean="0"/>
              <a:t> </a:t>
            </a:r>
            <a:r>
              <a:rPr lang="en-US" sz="2400" dirty="0" err="1" smtClean="0"/>
              <a:t>Bhairu</a:t>
            </a:r>
            <a:r>
              <a:rPr lang="en-US" sz="2400" dirty="0" smtClean="0"/>
              <a:t> </a:t>
            </a:r>
            <a:r>
              <a:rPr lang="en-US" sz="2400" dirty="0" err="1" smtClean="0"/>
              <a:t>Kesarkar</a:t>
            </a:r>
            <a:endParaRPr lang="en-IN" sz="2400" dirty="0"/>
          </a:p>
        </p:txBody>
      </p:sp>
      <p:sp>
        <p:nvSpPr>
          <p:cNvPr id="6" name="Slide Number Placeholder 5">
            <a:extLst>
              <a:ext uri="{FF2B5EF4-FFF2-40B4-BE49-F238E27FC236}">
                <a16:creationId xmlns="" xmlns:a16="http://schemas.microsoft.com/office/drawing/2014/main" id="{2C41501E-03C2-45AA-AAE6-88C6C520BD7C}"/>
              </a:ext>
            </a:extLst>
          </p:cNvPr>
          <p:cNvSpPr>
            <a:spLocks noGrp="1"/>
          </p:cNvSpPr>
          <p:nvPr>
            <p:ph type="sldNum" sz="quarter" idx="12"/>
          </p:nvPr>
        </p:nvSpPr>
        <p:spPr/>
        <p:txBody>
          <a:bodyPr/>
          <a:lstStyle/>
          <a:p>
            <a:fld id="{8EF857FF-A20A-4790-B4B2-6BA82C4D709F}" type="slidenum">
              <a:rPr lang="en-US" sz="1400" smtClean="0"/>
              <a:t>2</a:t>
            </a:fld>
            <a:endParaRPr lang="en-US" sz="1400" dirty="0"/>
          </a:p>
        </p:txBody>
      </p:sp>
      <p:sp>
        <p:nvSpPr>
          <p:cNvPr id="7" name="Rectangle 6">
            <a:extLst>
              <a:ext uri="{FF2B5EF4-FFF2-40B4-BE49-F238E27FC236}">
                <a16:creationId xmlns="" xmlns:a16="http://schemas.microsoft.com/office/drawing/2014/main" id="{EDEC5AAB-DE90-4940-9FC3-34C0D75FDF71}"/>
              </a:ext>
            </a:extLst>
          </p:cNvPr>
          <p:cNvSpPr/>
          <p:nvPr/>
        </p:nvSpPr>
        <p:spPr>
          <a:xfrm>
            <a:off x="-839470" y="2151650"/>
            <a:ext cx="4856018" cy="39889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chemeClr val="tx1">
                    <a:lumMod val="85000"/>
                  </a:schemeClr>
                </a:solidFill>
              </a:rPr>
              <a:t>Group-01</a:t>
            </a:r>
            <a:endParaRPr lang="en-IN" b="1" dirty="0">
              <a:solidFill>
                <a:schemeClr val="tx1">
                  <a:lumMod val="85000"/>
                </a:schemeClr>
              </a:solidFill>
            </a:endParaRPr>
          </a:p>
        </p:txBody>
      </p:sp>
    </p:spTree>
    <p:extLst>
      <p:ext uri="{BB962C8B-B14F-4D97-AF65-F5344CB8AC3E}">
        <p14:creationId xmlns:p14="http://schemas.microsoft.com/office/powerpoint/2010/main" val="784428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D44E573A-B7AF-4E53-953C-5EEF24F7DF33}"/>
              </a:ext>
            </a:extLst>
          </p:cNvPr>
          <p:cNvSpPr>
            <a:spLocks noGrp="1"/>
          </p:cNvSpPr>
          <p:nvPr>
            <p:ph type="sldNum" sz="quarter" idx="12"/>
          </p:nvPr>
        </p:nvSpPr>
        <p:spPr/>
        <p:txBody>
          <a:bodyPr/>
          <a:lstStyle/>
          <a:p>
            <a:fld id="{8EF857FF-A20A-4790-B4B2-6BA82C4D709F}" type="slidenum">
              <a:rPr lang="en-US" smtClean="0"/>
              <a:t>20</a:t>
            </a:fld>
            <a:endParaRPr lang="en-US"/>
          </a:p>
        </p:txBody>
      </p:sp>
      <p:sp>
        <p:nvSpPr>
          <p:cNvPr id="4" name="TextBox 3">
            <a:extLst>
              <a:ext uri="{FF2B5EF4-FFF2-40B4-BE49-F238E27FC236}">
                <a16:creationId xmlns="" xmlns:a16="http://schemas.microsoft.com/office/drawing/2014/main" id="{B7E6143A-3387-4651-88F3-0495C953172F}"/>
              </a:ext>
            </a:extLst>
          </p:cNvPr>
          <p:cNvSpPr txBox="1"/>
          <p:nvPr/>
        </p:nvSpPr>
        <p:spPr>
          <a:xfrm>
            <a:off x="706581" y="338648"/>
            <a:ext cx="6096000" cy="461665"/>
          </a:xfrm>
          <a:prstGeom prst="rect">
            <a:avLst/>
          </a:prstGeom>
          <a:noFill/>
        </p:spPr>
        <p:txBody>
          <a:bodyPr wrap="square">
            <a:spAutoFit/>
          </a:bodyPr>
          <a:lstStyle/>
          <a:p>
            <a:r>
              <a:rPr lang="en-IN" sz="2400" b="1" u="sng" dirty="0">
                <a:latin typeface="Arial" panose="020B0604020202020204" pitchFamily="34" charset="0"/>
                <a:cs typeface="Arial" panose="020B0604020202020204" pitchFamily="34" charset="0"/>
              </a:rPr>
              <a:t>OUTPUT PICTURES</a:t>
            </a:r>
          </a:p>
        </p:txBody>
      </p:sp>
      <p:pic>
        <p:nvPicPr>
          <p:cNvPr id="6" name="Picture 5">
            <a:extLst>
              <a:ext uri="{FF2B5EF4-FFF2-40B4-BE49-F238E27FC236}">
                <a16:creationId xmlns="" xmlns:a16="http://schemas.microsoft.com/office/drawing/2014/main" id="{68A5C3D8-9037-47B7-94F2-D0CCB7ADD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987" y="1677245"/>
            <a:ext cx="8104908" cy="4559010"/>
          </a:xfrm>
          <a:prstGeom prst="rect">
            <a:avLst/>
          </a:prstGeom>
        </p:spPr>
      </p:pic>
      <p:sp>
        <p:nvSpPr>
          <p:cNvPr id="5" name="TextBox 4"/>
          <p:cNvSpPr txBox="1"/>
          <p:nvPr/>
        </p:nvSpPr>
        <p:spPr>
          <a:xfrm>
            <a:off x="1810987" y="1063416"/>
            <a:ext cx="1852551" cy="369332"/>
          </a:xfrm>
          <a:prstGeom prst="rect">
            <a:avLst/>
          </a:prstGeom>
          <a:noFill/>
        </p:spPr>
        <p:txBody>
          <a:bodyPr wrap="square" rtlCol="0">
            <a:spAutoFit/>
          </a:bodyPr>
          <a:lstStyle/>
          <a:p>
            <a:r>
              <a:rPr lang="en-IN" b="1" dirty="0" smtClean="0"/>
              <a:t>Home Page</a:t>
            </a:r>
            <a:r>
              <a:rPr lang="en-IN" dirty="0" smtClean="0"/>
              <a:t>:</a:t>
            </a:r>
            <a:endParaRPr lang="en-IN" dirty="0"/>
          </a:p>
        </p:txBody>
      </p:sp>
    </p:spTree>
    <p:extLst>
      <p:ext uri="{BB962C8B-B14F-4D97-AF65-F5344CB8AC3E}">
        <p14:creationId xmlns:p14="http://schemas.microsoft.com/office/powerpoint/2010/main" val="767938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056549E-5D12-4177-BDF3-068DBA2BF731}"/>
              </a:ext>
            </a:extLst>
          </p:cNvPr>
          <p:cNvSpPr>
            <a:spLocks noGrp="1"/>
          </p:cNvSpPr>
          <p:nvPr>
            <p:ph type="sldNum" sz="quarter" idx="12"/>
          </p:nvPr>
        </p:nvSpPr>
        <p:spPr/>
        <p:txBody>
          <a:bodyPr/>
          <a:lstStyle/>
          <a:p>
            <a:fld id="{8EF857FF-A20A-4790-B4B2-6BA82C4D709F}" type="slidenum">
              <a:rPr lang="en-US" smtClean="0"/>
              <a:t>21</a:t>
            </a:fld>
            <a:endParaRPr lang="en-US"/>
          </a:p>
        </p:txBody>
      </p:sp>
      <p:pic>
        <p:nvPicPr>
          <p:cNvPr id="4" name="Picture 3">
            <a:extLst>
              <a:ext uri="{FF2B5EF4-FFF2-40B4-BE49-F238E27FC236}">
                <a16:creationId xmlns="" xmlns:a16="http://schemas.microsoft.com/office/drawing/2014/main" id="{B2FDE02A-F147-4D46-9CEC-61F8FA7F1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997" y="1821561"/>
            <a:ext cx="7265413" cy="4086795"/>
          </a:xfrm>
          <a:prstGeom prst="rect">
            <a:avLst/>
          </a:prstGeom>
        </p:spPr>
      </p:pic>
      <p:sp>
        <p:nvSpPr>
          <p:cNvPr id="5" name="TextBox 4"/>
          <p:cNvSpPr txBox="1"/>
          <p:nvPr/>
        </p:nvSpPr>
        <p:spPr>
          <a:xfrm>
            <a:off x="2315688" y="807522"/>
            <a:ext cx="1282535" cy="369332"/>
          </a:xfrm>
          <a:prstGeom prst="rect">
            <a:avLst/>
          </a:prstGeom>
          <a:noFill/>
        </p:spPr>
        <p:txBody>
          <a:bodyPr wrap="square" rtlCol="0">
            <a:spAutoFit/>
          </a:bodyPr>
          <a:lstStyle/>
          <a:p>
            <a:r>
              <a:rPr lang="en-IN" b="1" dirty="0" smtClean="0"/>
              <a:t>About US</a:t>
            </a:r>
            <a:r>
              <a:rPr lang="en-IN" dirty="0" smtClean="0"/>
              <a:t>:</a:t>
            </a:r>
            <a:endParaRPr lang="en-IN" dirty="0"/>
          </a:p>
        </p:txBody>
      </p:sp>
    </p:spTree>
    <p:extLst>
      <p:ext uri="{BB962C8B-B14F-4D97-AF65-F5344CB8AC3E}">
        <p14:creationId xmlns:p14="http://schemas.microsoft.com/office/powerpoint/2010/main" val="2081202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D129CDEE-0633-4993-8A93-7B33009CF8B2}"/>
              </a:ext>
            </a:extLst>
          </p:cNvPr>
          <p:cNvSpPr>
            <a:spLocks noGrp="1"/>
          </p:cNvSpPr>
          <p:nvPr>
            <p:ph type="sldNum" sz="quarter" idx="12"/>
          </p:nvPr>
        </p:nvSpPr>
        <p:spPr/>
        <p:txBody>
          <a:bodyPr/>
          <a:lstStyle/>
          <a:p>
            <a:fld id="{8EF857FF-A20A-4790-B4B2-6BA82C4D709F}" type="slidenum">
              <a:rPr lang="en-US" smtClean="0"/>
              <a:t>22</a:t>
            </a:fld>
            <a:endParaRPr lang="en-US"/>
          </a:p>
        </p:txBody>
      </p:sp>
      <p:pic>
        <p:nvPicPr>
          <p:cNvPr id="16" name="Picture 15">
            <a:extLst>
              <a:ext uri="{FF2B5EF4-FFF2-40B4-BE49-F238E27FC236}">
                <a16:creationId xmlns="" xmlns:a16="http://schemas.microsoft.com/office/drawing/2014/main" id="{6AF08135-76A8-4240-A3D0-359468478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069" y="1353502"/>
            <a:ext cx="8857368" cy="4982270"/>
          </a:xfrm>
          <a:prstGeom prst="rect">
            <a:avLst/>
          </a:prstGeom>
        </p:spPr>
      </p:pic>
      <p:sp>
        <p:nvSpPr>
          <p:cNvPr id="4" name="TextBox 3"/>
          <p:cNvSpPr txBox="1"/>
          <p:nvPr/>
        </p:nvSpPr>
        <p:spPr>
          <a:xfrm>
            <a:off x="1828800" y="679572"/>
            <a:ext cx="1638795" cy="383844"/>
          </a:xfrm>
          <a:prstGeom prst="rect">
            <a:avLst/>
          </a:prstGeom>
          <a:noFill/>
        </p:spPr>
        <p:txBody>
          <a:bodyPr wrap="square" rtlCol="0">
            <a:spAutoFit/>
          </a:bodyPr>
          <a:lstStyle/>
          <a:p>
            <a:r>
              <a:rPr lang="en-IN" b="1" dirty="0" smtClean="0"/>
              <a:t>Contact US</a:t>
            </a:r>
            <a:r>
              <a:rPr lang="en-IN" dirty="0" smtClean="0"/>
              <a:t>:</a:t>
            </a:r>
            <a:endParaRPr lang="en-IN" dirty="0"/>
          </a:p>
        </p:txBody>
      </p:sp>
    </p:spTree>
    <p:extLst>
      <p:ext uri="{BB962C8B-B14F-4D97-AF65-F5344CB8AC3E}">
        <p14:creationId xmlns:p14="http://schemas.microsoft.com/office/powerpoint/2010/main" val="3676132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CC8D2991-8EE8-42BC-BBE8-4733BB5DDCBF}"/>
              </a:ext>
            </a:extLst>
          </p:cNvPr>
          <p:cNvSpPr>
            <a:spLocks noGrp="1"/>
          </p:cNvSpPr>
          <p:nvPr>
            <p:ph type="sldNum" sz="quarter" idx="12"/>
          </p:nvPr>
        </p:nvSpPr>
        <p:spPr/>
        <p:txBody>
          <a:bodyPr/>
          <a:lstStyle/>
          <a:p>
            <a:fld id="{8EF857FF-A20A-4790-B4B2-6BA82C4D709F}" type="slidenum">
              <a:rPr lang="en-US" smtClean="0"/>
              <a:t>23</a:t>
            </a:fld>
            <a:endParaRPr lang="en-US"/>
          </a:p>
        </p:txBody>
      </p:sp>
      <p:pic>
        <p:nvPicPr>
          <p:cNvPr id="4" name="Picture 3">
            <a:extLst>
              <a:ext uri="{FF2B5EF4-FFF2-40B4-BE49-F238E27FC236}">
                <a16:creationId xmlns="" xmlns:a16="http://schemas.microsoft.com/office/drawing/2014/main" id="{B7FB3566-F2B8-4882-9234-0839A99FF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042" y="1232398"/>
            <a:ext cx="8823498" cy="4963218"/>
          </a:xfrm>
          <a:prstGeom prst="rect">
            <a:avLst/>
          </a:prstGeom>
        </p:spPr>
      </p:pic>
      <p:sp>
        <p:nvSpPr>
          <p:cNvPr id="3" name="TextBox 2"/>
          <p:cNvSpPr txBox="1"/>
          <p:nvPr/>
        </p:nvSpPr>
        <p:spPr>
          <a:xfrm>
            <a:off x="1484416" y="534390"/>
            <a:ext cx="1828800" cy="380010"/>
          </a:xfrm>
          <a:prstGeom prst="rect">
            <a:avLst/>
          </a:prstGeom>
          <a:noFill/>
        </p:spPr>
        <p:txBody>
          <a:bodyPr wrap="square" rtlCol="0">
            <a:spAutoFit/>
          </a:bodyPr>
          <a:lstStyle/>
          <a:p>
            <a:r>
              <a:rPr lang="en-IN" b="1" dirty="0" smtClean="0"/>
              <a:t>Sign Up:</a:t>
            </a:r>
            <a:endParaRPr lang="en-IN" b="1" dirty="0"/>
          </a:p>
        </p:txBody>
      </p:sp>
    </p:spTree>
    <p:extLst>
      <p:ext uri="{BB962C8B-B14F-4D97-AF65-F5344CB8AC3E}">
        <p14:creationId xmlns:p14="http://schemas.microsoft.com/office/powerpoint/2010/main" val="2733328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7CA05094-E8B4-449A-A967-1D4F9A51FD5E}"/>
              </a:ext>
            </a:extLst>
          </p:cNvPr>
          <p:cNvSpPr>
            <a:spLocks noGrp="1"/>
          </p:cNvSpPr>
          <p:nvPr>
            <p:ph type="sldNum" sz="quarter" idx="12"/>
          </p:nvPr>
        </p:nvSpPr>
        <p:spPr/>
        <p:txBody>
          <a:bodyPr/>
          <a:lstStyle/>
          <a:p>
            <a:fld id="{8EF857FF-A20A-4790-B4B2-6BA82C4D709F}" type="slidenum">
              <a:rPr lang="en-US" smtClean="0"/>
              <a:t>24</a:t>
            </a:fld>
            <a:endParaRPr lang="en-US"/>
          </a:p>
        </p:txBody>
      </p:sp>
      <p:pic>
        <p:nvPicPr>
          <p:cNvPr id="4" name="Picture 3">
            <a:extLst>
              <a:ext uri="{FF2B5EF4-FFF2-40B4-BE49-F238E27FC236}">
                <a16:creationId xmlns="" xmlns:a16="http://schemas.microsoft.com/office/drawing/2014/main" id="{B132D17C-B17F-4C59-9E44-C1AA61B34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189" y="1348424"/>
            <a:ext cx="9145276" cy="5144218"/>
          </a:xfrm>
          <a:prstGeom prst="rect">
            <a:avLst/>
          </a:prstGeom>
        </p:spPr>
      </p:pic>
      <p:sp>
        <p:nvSpPr>
          <p:cNvPr id="3" name="TextBox 2"/>
          <p:cNvSpPr txBox="1"/>
          <p:nvPr/>
        </p:nvSpPr>
        <p:spPr>
          <a:xfrm>
            <a:off x="1330036" y="679572"/>
            <a:ext cx="1923803" cy="369332"/>
          </a:xfrm>
          <a:prstGeom prst="rect">
            <a:avLst/>
          </a:prstGeom>
          <a:noFill/>
        </p:spPr>
        <p:txBody>
          <a:bodyPr wrap="square" rtlCol="0">
            <a:spAutoFit/>
          </a:bodyPr>
          <a:lstStyle/>
          <a:p>
            <a:r>
              <a:rPr lang="en-IN" b="1" dirty="0" smtClean="0"/>
              <a:t>Admin Login:</a:t>
            </a:r>
            <a:endParaRPr lang="en-IN" b="1" dirty="0"/>
          </a:p>
        </p:txBody>
      </p:sp>
    </p:spTree>
    <p:extLst>
      <p:ext uri="{BB962C8B-B14F-4D97-AF65-F5344CB8AC3E}">
        <p14:creationId xmlns:p14="http://schemas.microsoft.com/office/powerpoint/2010/main" val="3482748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FD9F63B7-A1FA-46AB-B3F9-A550182FEA53}"/>
              </a:ext>
            </a:extLst>
          </p:cNvPr>
          <p:cNvSpPr>
            <a:spLocks noGrp="1"/>
          </p:cNvSpPr>
          <p:nvPr>
            <p:ph type="sldNum" sz="quarter" idx="12"/>
          </p:nvPr>
        </p:nvSpPr>
        <p:spPr/>
        <p:txBody>
          <a:bodyPr/>
          <a:lstStyle/>
          <a:p>
            <a:fld id="{8EF857FF-A20A-4790-B4B2-6BA82C4D709F}" type="slidenum">
              <a:rPr lang="en-US" smtClean="0"/>
              <a:t>25</a:t>
            </a:fld>
            <a:endParaRPr lang="en-US"/>
          </a:p>
        </p:txBody>
      </p:sp>
      <p:pic>
        <p:nvPicPr>
          <p:cNvPr id="4" name="Picture 3">
            <a:extLst>
              <a:ext uri="{FF2B5EF4-FFF2-40B4-BE49-F238E27FC236}">
                <a16:creationId xmlns="" xmlns:a16="http://schemas.microsoft.com/office/drawing/2014/main" id="{30AE8B3F-1A0D-4FFE-B626-EFA7127B5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211" y="1243418"/>
            <a:ext cx="9164329" cy="5154935"/>
          </a:xfrm>
          <a:prstGeom prst="rect">
            <a:avLst/>
          </a:prstGeom>
        </p:spPr>
      </p:pic>
      <p:sp>
        <p:nvSpPr>
          <p:cNvPr id="3" name="TextBox 2"/>
          <p:cNvSpPr txBox="1"/>
          <p:nvPr/>
        </p:nvSpPr>
        <p:spPr>
          <a:xfrm>
            <a:off x="1235034" y="522514"/>
            <a:ext cx="3016332" cy="369332"/>
          </a:xfrm>
          <a:prstGeom prst="rect">
            <a:avLst/>
          </a:prstGeom>
          <a:noFill/>
        </p:spPr>
        <p:txBody>
          <a:bodyPr wrap="square" rtlCol="0">
            <a:spAutoFit/>
          </a:bodyPr>
          <a:lstStyle/>
          <a:p>
            <a:r>
              <a:rPr lang="en-IN" b="1" dirty="0" smtClean="0"/>
              <a:t>Admin Product View:</a:t>
            </a:r>
            <a:endParaRPr lang="en-IN" b="1" dirty="0"/>
          </a:p>
        </p:txBody>
      </p:sp>
    </p:spTree>
    <p:extLst>
      <p:ext uri="{BB962C8B-B14F-4D97-AF65-F5344CB8AC3E}">
        <p14:creationId xmlns:p14="http://schemas.microsoft.com/office/powerpoint/2010/main" val="3263571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046C5B8C-B56C-4E1B-A945-0E3DD46D8749}"/>
              </a:ext>
            </a:extLst>
          </p:cNvPr>
          <p:cNvSpPr>
            <a:spLocks noGrp="1"/>
          </p:cNvSpPr>
          <p:nvPr>
            <p:ph type="sldNum" sz="quarter" idx="12"/>
          </p:nvPr>
        </p:nvSpPr>
        <p:spPr/>
        <p:txBody>
          <a:bodyPr/>
          <a:lstStyle/>
          <a:p>
            <a:fld id="{8EF857FF-A20A-4790-B4B2-6BA82C4D709F}" type="slidenum">
              <a:rPr lang="en-US" smtClean="0"/>
              <a:t>26</a:t>
            </a:fld>
            <a:endParaRPr lang="en-US"/>
          </a:p>
        </p:txBody>
      </p:sp>
      <p:pic>
        <p:nvPicPr>
          <p:cNvPr id="4" name="Picture 3">
            <a:extLst>
              <a:ext uri="{FF2B5EF4-FFF2-40B4-BE49-F238E27FC236}">
                <a16:creationId xmlns="" xmlns:a16="http://schemas.microsoft.com/office/drawing/2014/main" id="{CAED3F47-5F2C-424A-B70A-F7D3E5EFD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136" y="1151424"/>
            <a:ext cx="9111404" cy="5125165"/>
          </a:xfrm>
          <a:prstGeom prst="rect">
            <a:avLst/>
          </a:prstGeom>
        </p:spPr>
      </p:pic>
      <p:sp>
        <p:nvSpPr>
          <p:cNvPr id="3" name="TextBox 2"/>
          <p:cNvSpPr txBox="1"/>
          <p:nvPr/>
        </p:nvSpPr>
        <p:spPr>
          <a:xfrm>
            <a:off x="1116281" y="534390"/>
            <a:ext cx="2244436" cy="369332"/>
          </a:xfrm>
          <a:prstGeom prst="rect">
            <a:avLst/>
          </a:prstGeom>
          <a:noFill/>
        </p:spPr>
        <p:txBody>
          <a:bodyPr wrap="square" rtlCol="0">
            <a:spAutoFit/>
          </a:bodyPr>
          <a:lstStyle/>
          <a:p>
            <a:r>
              <a:rPr lang="en-IN" b="1" dirty="0" smtClean="0"/>
              <a:t>Add Product:</a:t>
            </a:r>
            <a:endParaRPr lang="en-IN" b="1" dirty="0"/>
          </a:p>
        </p:txBody>
      </p:sp>
    </p:spTree>
    <p:extLst>
      <p:ext uri="{BB962C8B-B14F-4D97-AF65-F5344CB8AC3E}">
        <p14:creationId xmlns:p14="http://schemas.microsoft.com/office/powerpoint/2010/main" val="4080895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1D9ECAF6-02EA-404B-A4C4-14455E4C4D3E}"/>
              </a:ext>
            </a:extLst>
          </p:cNvPr>
          <p:cNvSpPr>
            <a:spLocks noGrp="1"/>
          </p:cNvSpPr>
          <p:nvPr>
            <p:ph type="sldNum" sz="quarter" idx="12"/>
          </p:nvPr>
        </p:nvSpPr>
        <p:spPr/>
        <p:txBody>
          <a:bodyPr/>
          <a:lstStyle/>
          <a:p>
            <a:fld id="{8EF857FF-A20A-4790-B4B2-6BA82C4D709F}" type="slidenum">
              <a:rPr lang="en-US" smtClean="0"/>
              <a:t>27</a:t>
            </a:fld>
            <a:endParaRPr lang="en-US"/>
          </a:p>
        </p:txBody>
      </p:sp>
      <p:pic>
        <p:nvPicPr>
          <p:cNvPr id="4" name="Picture 3">
            <a:extLst>
              <a:ext uri="{FF2B5EF4-FFF2-40B4-BE49-F238E27FC236}">
                <a16:creationId xmlns="" xmlns:a16="http://schemas.microsoft.com/office/drawing/2014/main" id="{1DB83103-18B9-415A-B077-19BA25569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519" y="1265647"/>
            <a:ext cx="9211961" cy="5181728"/>
          </a:xfrm>
          <a:prstGeom prst="rect">
            <a:avLst/>
          </a:prstGeom>
        </p:spPr>
      </p:pic>
      <p:sp>
        <p:nvSpPr>
          <p:cNvPr id="3" name="TextBox 2"/>
          <p:cNvSpPr txBox="1"/>
          <p:nvPr/>
        </p:nvSpPr>
        <p:spPr>
          <a:xfrm>
            <a:off x="1318161" y="581891"/>
            <a:ext cx="2054431" cy="369332"/>
          </a:xfrm>
          <a:prstGeom prst="rect">
            <a:avLst/>
          </a:prstGeom>
          <a:noFill/>
        </p:spPr>
        <p:txBody>
          <a:bodyPr wrap="square" rtlCol="0">
            <a:spAutoFit/>
          </a:bodyPr>
          <a:lstStyle/>
          <a:p>
            <a:r>
              <a:rPr lang="en-IN" b="1" dirty="0" smtClean="0"/>
              <a:t>Update Product:</a:t>
            </a:r>
            <a:endParaRPr lang="en-IN" b="1" dirty="0"/>
          </a:p>
        </p:txBody>
      </p:sp>
    </p:spTree>
    <p:extLst>
      <p:ext uri="{BB962C8B-B14F-4D97-AF65-F5344CB8AC3E}">
        <p14:creationId xmlns:p14="http://schemas.microsoft.com/office/powerpoint/2010/main" val="1090470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61DD7F2F-34E0-4ADF-BAD1-3C58A2F1E166}"/>
              </a:ext>
            </a:extLst>
          </p:cNvPr>
          <p:cNvSpPr>
            <a:spLocks noGrp="1"/>
          </p:cNvSpPr>
          <p:nvPr>
            <p:ph type="sldNum" sz="quarter" idx="12"/>
          </p:nvPr>
        </p:nvSpPr>
        <p:spPr/>
        <p:txBody>
          <a:bodyPr/>
          <a:lstStyle/>
          <a:p>
            <a:fld id="{8EF857FF-A20A-4790-B4B2-6BA82C4D709F}" type="slidenum">
              <a:rPr lang="en-US" smtClean="0"/>
              <a:t>28</a:t>
            </a:fld>
            <a:endParaRPr lang="en-US"/>
          </a:p>
        </p:txBody>
      </p:sp>
      <p:pic>
        <p:nvPicPr>
          <p:cNvPr id="4" name="Picture 3">
            <a:extLst>
              <a:ext uri="{FF2B5EF4-FFF2-40B4-BE49-F238E27FC236}">
                <a16:creationId xmlns="" xmlns:a16="http://schemas.microsoft.com/office/drawing/2014/main" id="{1A63363F-FBEB-496C-B0BF-9A960DB4F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786" y="1334579"/>
            <a:ext cx="8755754" cy="4925112"/>
          </a:xfrm>
          <a:prstGeom prst="rect">
            <a:avLst/>
          </a:prstGeom>
        </p:spPr>
      </p:pic>
      <p:sp>
        <p:nvSpPr>
          <p:cNvPr id="3" name="TextBox 2"/>
          <p:cNvSpPr txBox="1"/>
          <p:nvPr/>
        </p:nvSpPr>
        <p:spPr>
          <a:xfrm>
            <a:off x="1650670" y="679572"/>
            <a:ext cx="2280062" cy="369332"/>
          </a:xfrm>
          <a:prstGeom prst="rect">
            <a:avLst/>
          </a:prstGeom>
          <a:noFill/>
        </p:spPr>
        <p:txBody>
          <a:bodyPr wrap="square" rtlCol="0">
            <a:spAutoFit/>
          </a:bodyPr>
          <a:lstStyle/>
          <a:p>
            <a:r>
              <a:rPr lang="en-IN" b="1" dirty="0" smtClean="0"/>
              <a:t>Customer Login:</a:t>
            </a:r>
            <a:endParaRPr lang="en-IN" b="1" dirty="0"/>
          </a:p>
        </p:txBody>
      </p:sp>
    </p:spTree>
    <p:extLst>
      <p:ext uri="{BB962C8B-B14F-4D97-AF65-F5344CB8AC3E}">
        <p14:creationId xmlns:p14="http://schemas.microsoft.com/office/powerpoint/2010/main" val="3772805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460681CD-845C-4758-AEC2-6A9FEC65B5BF}"/>
              </a:ext>
            </a:extLst>
          </p:cNvPr>
          <p:cNvSpPr>
            <a:spLocks noGrp="1"/>
          </p:cNvSpPr>
          <p:nvPr>
            <p:ph type="sldNum" sz="quarter" idx="12"/>
          </p:nvPr>
        </p:nvSpPr>
        <p:spPr/>
        <p:txBody>
          <a:bodyPr/>
          <a:lstStyle/>
          <a:p>
            <a:fld id="{8EF857FF-A20A-4790-B4B2-6BA82C4D709F}" type="slidenum">
              <a:rPr lang="en-US" smtClean="0"/>
              <a:t>29</a:t>
            </a:fld>
            <a:endParaRPr lang="en-US"/>
          </a:p>
        </p:txBody>
      </p:sp>
      <p:pic>
        <p:nvPicPr>
          <p:cNvPr id="5" name="Picture 4">
            <a:extLst>
              <a:ext uri="{FF2B5EF4-FFF2-40B4-BE49-F238E27FC236}">
                <a16:creationId xmlns="" xmlns:a16="http://schemas.microsoft.com/office/drawing/2014/main" id="{749E1872-288F-4081-BEC7-AF65A1FB1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779" y="1562153"/>
            <a:ext cx="8243141" cy="4636767"/>
          </a:xfrm>
          <a:prstGeom prst="rect">
            <a:avLst/>
          </a:prstGeom>
        </p:spPr>
      </p:pic>
      <p:sp>
        <p:nvSpPr>
          <p:cNvPr id="3" name="TextBox 2"/>
          <p:cNvSpPr txBox="1"/>
          <p:nvPr/>
        </p:nvSpPr>
        <p:spPr>
          <a:xfrm>
            <a:off x="1600779" y="878750"/>
            <a:ext cx="2945080" cy="369332"/>
          </a:xfrm>
          <a:prstGeom prst="rect">
            <a:avLst/>
          </a:prstGeom>
          <a:noFill/>
        </p:spPr>
        <p:txBody>
          <a:bodyPr wrap="square" rtlCol="0">
            <a:spAutoFit/>
          </a:bodyPr>
          <a:lstStyle/>
          <a:p>
            <a:r>
              <a:rPr lang="en-IN" b="1" dirty="0" smtClean="0"/>
              <a:t>Customer Product View:</a:t>
            </a:r>
            <a:endParaRPr lang="en-IN" b="1" dirty="0"/>
          </a:p>
        </p:txBody>
      </p:sp>
    </p:spTree>
    <p:extLst>
      <p:ext uri="{BB962C8B-B14F-4D97-AF65-F5344CB8AC3E}">
        <p14:creationId xmlns:p14="http://schemas.microsoft.com/office/powerpoint/2010/main" val="364698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6"/>
            <a:ext cx="10515600" cy="881783"/>
          </a:xfrm>
        </p:spPr>
        <p:txBody>
          <a:bodyPr/>
          <a:lstStyle/>
          <a:p>
            <a:pPr>
              <a:defRPr/>
            </a:pPr>
            <a:r>
              <a:rPr lang="en-US" sz="2400" b="1" u="sng" dirty="0">
                <a:latin typeface="Times New Roman" pitchFamily="18" charset="0"/>
                <a:cs typeface="Times New Roman" pitchFamily="18" charset="0"/>
              </a:rPr>
              <a:t>OUTLINE</a:t>
            </a:r>
          </a:p>
        </p:txBody>
      </p:sp>
      <p:sp>
        <p:nvSpPr>
          <p:cNvPr id="2" name="Content Placeholder 1"/>
          <p:cNvSpPr>
            <a:spLocks noGrp="1"/>
          </p:cNvSpPr>
          <p:nvPr>
            <p:ph idx="1"/>
          </p:nvPr>
        </p:nvSpPr>
        <p:spPr>
          <a:xfrm>
            <a:off x="838200" y="1537855"/>
            <a:ext cx="10515600" cy="4639108"/>
          </a:xfrm>
        </p:spPr>
        <p:txBody>
          <a:bodyPr>
            <a:normAutofit fontScale="70000" lnSpcReduction="20000"/>
          </a:bodyPr>
          <a:lstStyle/>
          <a:p>
            <a:pPr marL="566928" indent="-457200">
              <a:buFont typeface="+mj-lt"/>
              <a:buAutoNum type="arabicPeriod"/>
              <a:defRPr/>
            </a:pPr>
            <a:r>
              <a:rPr lang="en-US" sz="2800" dirty="0">
                <a:latin typeface="Arial" panose="020B0604020202020204" pitchFamily="34" charset="0"/>
                <a:cs typeface="Arial" panose="020B0604020202020204" pitchFamily="34" charset="0"/>
              </a:rPr>
              <a:t>INTRODUCTION</a:t>
            </a:r>
          </a:p>
          <a:p>
            <a:pPr marL="566928" indent="-457200">
              <a:buFont typeface="+mj-lt"/>
              <a:buAutoNum type="arabicPeriod"/>
              <a:defRPr/>
            </a:pPr>
            <a:r>
              <a:rPr lang="en-IN" sz="2800" dirty="0">
                <a:latin typeface="Arial" panose="020B0604020202020204" pitchFamily="34" charset="0"/>
                <a:cs typeface="Arial" panose="020B0604020202020204" pitchFamily="34" charset="0"/>
              </a:rPr>
              <a:t>ENVIRONMENT</a:t>
            </a:r>
          </a:p>
          <a:p>
            <a:pPr marL="566928" indent="-457200">
              <a:buFont typeface="+mj-lt"/>
              <a:buAutoNum type="arabicPeriod"/>
              <a:defRPr/>
            </a:pPr>
            <a:r>
              <a:rPr lang="en-US" sz="2800" dirty="0">
                <a:latin typeface="Arial" panose="020B0604020202020204" pitchFamily="34" charset="0"/>
                <a:cs typeface="Arial" panose="020B0604020202020204" pitchFamily="34" charset="0"/>
              </a:rPr>
              <a:t>AUTHENTICATION &amp; AUTHORIZATION</a:t>
            </a:r>
          </a:p>
          <a:p>
            <a:pPr marL="566928" indent="-457200">
              <a:buFont typeface="+mj-lt"/>
              <a:buAutoNum type="arabicPeriod"/>
              <a:defRPr/>
            </a:pPr>
            <a:r>
              <a:rPr lang="en-US" sz="2800" dirty="0" smtClean="0">
                <a:latin typeface="Arial" panose="020B0604020202020204" pitchFamily="34" charset="0"/>
                <a:cs typeface="Arial" panose="020B0604020202020204" pitchFamily="34" charset="0"/>
              </a:rPr>
              <a:t>OPERATIONS</a:t>
            </a:r>
          </a:p>
          <a:p>
            <a:pPr marL="566928" indent="-457200">
              <a:buFont typeface="+mj-lt"/>
              <a:buAutoNum type="arabicPeriod"/>
              <a:defRPr/>
            </a:pPr>
            <a:r>
              <a:rPr lang="en-US" sz="2800" dirty="0" smtClean="0">
                <a:latin typeface="Arial" panose="020B0604020202020204" pitchFamily="34" charset="0"/>
                <a:cs typeface="Arial" panose="020B0604020202020204" pitchFamily="34" charset="0"/>
              </a:rPr>
              <a:t>USE CASE DIAGRAM</a:t>
            </a:r>
            <a:endParaRPr lang="en-US" sz="2800" dirty="0">
              <a:latin typeface="Arial" panose="020B0604020202020204" pitchFamily="34" charset="0"/>
              <a:cs typeface="Arial" panose="020B0604020202020204" pitchFamily="34" charset="0"/>
            </a:endParaRPr>
          </a:p>
          <a:p>
            <a:pPr marL="566928" indent="-457200">
              <a:buFont typeface="+mj-lt"/>
              <a:buAutoNum type="arabicPeriod"/>
              <a:defRPr/>
            </a:pPr>
            <a:r>
              <a:rPr lang="en-US" sz="2800" dirty="0" smtClean="0">
                <a:latin typeface="Arial" panose="020B0604020202020204" pitchFamily="34" charset="0"/>
                <a:cs typeface="Arial" panose="020B0604020202020204" pitchFamily="34" charset="0"/>
              </a:rPr>
              <a:t>ER </a:t>
            </a:r>
            <a:r>
              <a:rPr lang="en-US" sz="2800" dirty="0">
                <a:latin typeface="Arial" panose="020B0604020202020204" pitchFamily="34" charset="0"/>
                <a:cs typeface="Arial" panose="020B0604020202020204" pitchFamily="34" charset="0"/>
              </a:rPr>
              <a:t>DIAGRAM</a:t>
            </a:r>
          </a:p>
          <a:p>
            <a:pPr marL="566928" indent="-457200">
              <a:buFont typeface="+mj-lt"/>
              <a:buAutoNum type="arabicPeriod"/>
              <a:defRPr/>
            </a:pPr>
            <a:r>
              <a:rPr lang="en-US" sz="2800" dirty="0">
                <a:latin typeface="Arial" panose="020B0604020202020204" pitchFamily="34" charset="0"/>
                <a:cs typeface="Arial" panose="020B0604020202020204" pitchFamily="34" charset="0"/>
              </a:rPr>
              <a:t>DB SCHEMA</a:t>
            </a:r>
          </a:p>
          <a:p>
            <a:pPr marL="566928" indent="-457200">
              <a:buFont typeface="+mj-lt"/>
              <a:buAutoNum type="arabicPeriod"/>
              <a:defRPr/>
            </a:pPr>
            <a:r>
              <a:rPr lang="en-US" sz="2800" dirty="0">
                <a:latin typeface="Arial" panose="020B0604020202020204" pitchFamily="34" charset="0"/>
                <a:cs typeface="Arial" panose="020B0604020202020204" pitchFamily="34" charset="0"/>
              </a:rPr>
              <a:t>DATA ORGANIZATION</a:t>
            </a:r>
          </a:p>
          <a:p>
            <a:pPr marL="566928" indent="-457200">
              <a:buFont typeface="+mj-lt"/>
              <a:buAutoNum type="arabicPeriod"/>
              <a:defRPr/>
            </a:pPr>
            <a:r>
              <a:rPr lang="en-US" sz="2800" dirty="0">
                <a:latin typeface="Arial" panose="020B0604020202020204" pitchFamily="34" charset="0"/>
                <a:cs typeface="Arial" panose="020B0604020202020204" pitchFamily="34" charset="0"/>
              </a:rPr>
              <a:t>REST APIS TO BE BUILT</a:t>
            </a:r>
          </a:p>
          <a:p>
            <a:pPr marL="566928" indent="-457200">
              <a:buFont typeface="+mj-lt"/>
              <a:buAutoNum type="arabicPeriod"/>
              <a:defRPr/>
            </a:pPr>
            <a:r>
              <a:rPr lang="en-US" sz="2800" dirty="0">
                <a:latin typeface="Arial" panose="020B0604020202020204" pitchFamily="34" charset="0"/>
                <a:cs typeface="Arial" panose="020B0604020202020204" pitchFamily="34" charset="0"/>
              </a:rPr>
              <a:t>OUTPUT PICTURES</a:t>
            </a:r>
          </a:p>
          <a:p>
            <a:pPr marL="566928" indent="-457200">
              <a:buFont typeface="+mj-lt"/>
              <a:buAutoNum type="arabicPeriod"/>
              <a:defRPr/>
            </a:pPr>
            <a:r>
              <a:rPr lang="en-US" sz="2800" dirty="0">
                <a:latin typeface="Arial" panose="020B0604020202020204" pitchFamily="34" charset="0"/>
                <a:cs typeface="Arial" panose="020B0604020202020204" pitchFamily="34" charset="0"/>
              </a:rPr>
              <a:t>REFFERENCES</a:t>
            </a:r>
          </a:p>
          <a:p>
            <a:pPr marL="566928" indent="-457200">
              <a:buFont typeface="+mj-lt"/>
              <a:buAutoNum type="arabicPeriod"/>
              <a:defRPr/>
            </a:pPr>
            <a:r>
              <a:rPr lang="en-US" sz="2800" dirty="0">
                <a:latin typeface="Arial" panose="020B0604020202020204" pitchFamily="34" charset="0"/>
                <a:cs typeface="Arial" panose="020B0604020202020204" pitchFamily="34" charset="0"/>
              </a:rPr>
              <a:t>CONCLUSION</a:t>
            </a:r>
          </a:p>
          <a:p>
            <a:pPr marL="365760" indent="-256032">
              <a:buNone/>
              <a:defRPr/>
            </a:pPr>
            <a:endParaRPr lang="en-US" sz="2000" dirty="0">
              <a:latin typeface="Arial" panose="020B0604020202020204" pitchFamily="34" charset="0"/>
              <a:cs typeface="Arial" panose="020B0604020202020204" pitchFamily="34" charset="0"/>
            </a:endParaRPr>
          </a:p>
          <a:p>
            <a:pPr marL="365760" indent="-256032">
              <a:buNone/>
              <a:defRPr/>
            </a:pPr>
            <a:endParaRPr lang="en-US" sz="2400" dirty="0">
              <a:latin typeface="Arial" panose="020B0604020202020204" pitchFamily="34" charset="0"/>
              <a:cs typeface="Arial" panose="020B0604020202020204" pitchFamily="34" charset="0"/>
            </a:endParaRPr>
          </a:p>
          <a:p>
            <a:pPr marL="365760" indent="-256032">
              <a:buNone/>
              <a:defRPr/>
            </a:pPr>
            <a:endParaRPr lang="en-US" dirty="0">
              <a:latin typeface="Arial" panose="020B0604020202020204" pitchFamily="34" charset="0"/>
              <a:cs typeface="Arial" panose="020B0604020202020204" pitchFamily="34" charset="0"/>
            </a:endParaRPr>
          </a:p>
          <a:p>
            <a:pPr marL="365760" indent="-256032">
              <a:buFont typeface="Wingdings" pitchFamily="2" charset="2"/>
              <a:buChar char="Ø"/>
              <a:defRPr/>
            </a:pPr>
            <a:endParaRPr lang="en-US" dirty="0">
              <a:latin typeface="Arial" panose="020B0604020202020204" pitchFamily="34" charset="0"/>
              <a:cs typeface="Arial" panose="020B0604020202020204" pitchFamily="34" charset="0"/>
            </a:endParaRPr>
          </a:p>
          <a:p>
            <a:pPr marL="365760" indent="-256032">
              <a:buNone/>
              <a:defRPr/>
            </a:pPr>
            <a:endParaRPr lang="en-US"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 xmlns:a16="http://schemas.microsoft.com/office/drawing/2014/main" id="{467E0ED6-1C4C-4A05-8B8B-0D60696FF147}"/>
              </a:ext>
            </a:extLst>
          </p:cNvPr>
          <p:cNvSpPr>
            <a:spLocks noGrp="1"/>
          </p:cNvSpPr>
          <p:nvPr>
            <p:ph type="sldNum" sz="quarter" idx="12"/>
          </p:nvPr>
        </p:nvSpPr>
        <p:spPr/>
        <p:txBody>
          <a:bodyPr/>
          <a:lstStyle/>
          <a:p>
            <a:fld id="{8EF857FF-A20A-4790-B4B2-6BA82C4D709F}" type="slidenum">
              <a:rPr lang="en-US" smtClean="0"/>
              <a:t>3</a:t>
            </a:fld>
            <a:endParaRPr lang="en-US"/>
          </a:p>
        </p:txBody>
      </p:sp>
    </p:spTree>
    <p:extLst>
      <p:ext uri="{BB962C8B-B14F-4D97-AF65-F5344CB8AC3E}">
        <p14:creationId xmlns:p14="http://schemas.microsoft.com/office/powerpoint/2010/main" val="88949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20FB31C1-13CE-4E13-B5F2-F7A197180CB7}"/>
              </a:ext>
            </a:extLst>
          </p:cNvPr>
          <p:cNvSpPr>
            <a:spLocks noGrp="1"/>
          </p:cNvSpPr>
          <p:nvPr>
            <p:ph type="sldNum" sz="quarter" idx="12"/>
          </p:nvPr>
        </p:nvSpPr>
        <p:spPr/>
        <p:txBody>
          <a:bodyPr/>
          <a:lstStyle/>
          <a:p>
            <a:fld id="{8EF857FF-A20A-4790-B4B2-6BA82C4D709F}" type="slidenum">
              <a:rPr lang="en-US" smtClean="0"/>
              <a:t>30</a:t>
            </a:fld>
            <a:endParaRPr lang="en-US"/>
          </a:p>
        </p:txBody>
      </p:sp>
      <p:pic>
        <p:nvPicPr>
          <p:cNvPr id="4" name="Picture 3">
            <a:extLst>
              <a:ext uri="{FF2B5EF4-FFF2-40B4-BE49-F238E27FC236}">
                <a16:creationId xmlns="" xmlns:a16="http://schemas.microsoft.com/office/drawing/2014/main" id="{51524C04-87DE-481F-BE36-A2869FF88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000" y="1263328"/>
            <a:ext cx="8755754" cy="4925112"/>
          </a:xfrm>
          <a:prstGeom prst="rect">
            <a:avLst/>
          </a:prstGeom>
        </p:spPr>
      </p:pic>
      <p:sp>
        <p:nvSpPr>
          <p:cNvPr id="3" name="TextBox 2"/>
          <p:cNvSpPr txBox="1"/>
          <p:nvPr/>
        </p:nvSpPr>
        <p:spPr>
          <a:xfrm>
            <a:off x="1888177" y="679572"/>
            <a:ext cx="1947553" cy="383844"/>
          </a:xfrm>
          <a:prstGeom prst="rect">
            <a:avLst/>
          </a:prstGeom>
          <a:noFill/>
        </p:spPr>
        <p:txBody>
          <a:bodyPr wrap="square" rtlCol="0">
            <a:spAutoFit/>
          </a:bodyPr>
          <a:lstStyle/>
          <a:p>
            <a:r>
              <a:rPr lang="en-IN" b="1" dirty="0" smtClean="0"/>
              <a:t>Cart:</a:t>
            </a:r>
            <a:endParaRPr lang="en-IN" b="1" dirty="0"/>
          </a:p>
        </p:txBody>
      </p:sp>
    </p:spTree>
    <p:extLst>
      <p:ext uri="{BB962C8B-B14F-4D97-AF65-F5344CB8AC3E}">
        <p14:creationId xmlns:p14="http://schemas.microsoft.com/office/powerpoint/2010/main" val="530129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0AB259FF-814C-4D26-9AD2-FB54DA9E5B63}"/>
              </a:ext>
            </a:extLst>
          </p:cNvPr>
          <p:cNvSpPr>
            <a:spLocks noGrp="1"/>
          </p:cNvSpPr>
          <p:nvPr>
            <p:ph type="sldNum" sz="quarter" idx="12"/>
          </p:nvPr>
        </p:nvSpPr>
        <p:spPr/>
        <p:txBody>
          <a:bodyPr/>
          <a:lstStyle/>
          <a:p>
            <a:fld id="{8EF857FF-A20A-4790-B4B2-6BA82C4D709F}" type="slidenum">
              <a:rPr lang="en-US" smtClean="0"/>
              <a:t>31</a:t>
            </a:fld>
            <a:endParaRPr lang="en-US"/>
          </a:p>
        </p:txBody>
      </p:sp>
      <p:pic>
        <p:nvPicPr>
          <p:cNvPr id="4" name="Picture 3">
            <a:extLst>
              <a:ext uri="{FF2B5EF4-FFF2-40B4-BE49-F238E27FC236}">
                <a16:creationId xmlns="" xmlns:a16="http://schemas.microsoft.com/office/drawing/2014/main" id="{0B752DD3-FC91-4C97-853B-09F6BF0D4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901" y="1448151"/>
            <a:ext cx="8637205" cy="4858428"/>
          </a:xfrm>
          <a:prstGeom prst="rect">
            <a:avLst/>
          </a:prstGeom>
        </p:spPr>
      </p:pic>
      <p:sp>
        <p:nvSpPr>
          <p:cNvPr id="3" name="TextBox 2"/>
          <p:cNvSpPr txBox="1"/>
          <p:nvPr/>
        </p:nvSpPr>
        <p:spPr>
          <a:xfrm>
            <a:off x="1484416" y="679572"/>
            <a:ext cx="1840675" cy="383844"/>
          </a:xfrm>
          <a:prstGeom prst="rect">
            <a:avLst/>
          </a:prstGeom>
          <a:noFill/>
        </p:spPr>
        <p:txBody>
          <a:bodyPr wrap="square" rtlCol="0">
            <a:spAutoFit/>
          </a:bodyPr>
          <a:lstStyle/>
          <a:p>
            <a:r>
              <a:rPr lang="en-IN" b="1" dirty="0" smtClean="0"/>
              <a:t>Order:</a:t>
            </a:r>
            <a:endParaRPr lang="en-IN" b="1" dirty="0"/>
          </a:p>
        </p:txBody>
      </p:sp>
    </p:spTree>
    <p:extLst>
      <p:ext uri="{BB962C8B-B14F-4D97-AF65-F5344CB8AC3E}">
        <p14:creationId xmlns:p14="http://schemas.microsoft.com/office/powerpoint/2010/main" val="1813352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706582" y="1136658"/>
            <a:ext cx="10065057"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ts val="400"/>
              </a:spcBef>
              <a:buClr>
                <a:schemeClr val="accent1"/>
              </a:buClr>
              <a:buSzPct val="68000"/>
              <a:buFont typeface="Wingdings 3" panose="05040102010807070707" pitchFamily="18" charset="2"/>
              <a:buChar char=""/>
              <a:tabLst>
                <a:tab pos="0" algn="l"/>
              </a:tabLst>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tabLst>
                <a:tab pos="0" algn="l"/>
              </a:tabLst>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tabLst>
                <a:tab pos="0" algn="l"/>
              </a:tabLst>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tabLst>
                <a:tab pos="0" algn="l"/>
              </a:tabLst>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tabLst>
                <a:tab pos="0" algn="l"/>
              </a:tabLst>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tabLst>
                <a:tab pos="0" algn="l"/>
              </a:tabLst>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tabLst>
                <a:tab pos="0" algn="l"/>
              </a:tabLst>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tabLst>
                <a:tab pos="0" algn="l"/>
              </a:tabLst>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tabLst>
                <a:tab pos="0" algn="l"/>
              </a:tabLst>
              <a:defRPr sz="2000">
                <a:solidFill>
                  <a:schemeClr val="tx1"/>
                </a:solidFill>
                <a:latin typeface="Lucida Sans Unicode" panose="020B0602030504020204" pitchFamily="34" charset="0"/>
              </a:defRPr>
            </a:lvl9pPr>
          </a:lstStyle>
          <a:p>
            <a:pPr algn="just">
              <a:spcBef>
                <a:spcPct val="0"/>
              </a:spcBef>
              <a:buClrTx/>
              <a:buSzTx/>
              <a:buFontTx/>
              <a:buNone/>
            </a:pPr>
            <a:r>
              <a:rPr lang="en-US" altLang="en-US" sz="2000" b="1" u="sng" dirty="0">
                <a:latin typeface="Times New Roman" panose="02020603050405020304" pitchFamily="18" charset="0"/>
              </a:rPr>
              <a:t>REFFERENCES</a:t>
            </a:r>
          </a:p>
          <a:p>
            <a:pPr algn="just">
              <a:spcBef>
                <a:spcPct val="0"/>
              </a:spcBef>
              <a:buClrTx/>
              <a:buSzTx/>
              <a:buFontTx/>
              <a:buNone/>
            </a:pPr>
            <a:endParaRPr lang="en-US" altLang="en-US" sz="2000" b="1" u="sng" dirty="0">
              <a:latin typeface="Times New Roman" panose="02020603050405020304" pitchFamily="18" charset="0"/>
            </a:endParaRPr>
          </a:p>
          <a:p>
            <a:pPr algn="just">
              <a:spcBef>
                <a:spcPct val="0"/>
              </a:spcBef>
              <a:buClrTx/>
              <a:buSzTx/>
              <a:buFontTx/>
              <a:buNone/>
            </a:pPr>
            <a:endParaRPr lang="en-US" altLang="en-US" sz="2000" b="1" u="sng" dirty="0">
              <a:latin typeface="Times New Roman" panose="02020603050405020304" pitchFamily="18" charset="0"/>
            </a:endParaRPr>
          </a:p>
          <a:p>
            <a:pPr algn="just">
              <a:spcBef>
                <a:spcPct val="0"/>
              </a:spcBef>
              <a:buClrTx/>
              <a:buSzTx/>
              <a:buFontTx/>
              <a:buNone/>
            </a:pPr>
            <a:endParaRPr lang="en-US" altLang="en-US" sz="2000" b="1" u="sng" dirty="0">
              <a:latin typeface="Times New Roman" panose="02020603050405020304" pitchFamily="18" charset="0"/>
            </a:endParaRPr>
          </a:p>
          <a:p>
            <a:pPr>
              <a:spcBef>
                <a:spcPct val="0"/>
              </a:spcBef>
              <a:buClrTx/>
              <a:buSzTx/>
              <a:buFontTx/>
              <a:buNone/>
            </a:pPr>
            <a:r>
              <a:rPr lang="en-US" altLang="en-US" sz="1800" dirty="0">
                <a:latin typeface="Arial" panose="020B0604020202020204" pitchFamily="34" charset="0"/>
              </a:rPr>
              <a:t> [1] Sonal Kasliwal, H.D.Gadade and Sushma Kotkar (2016), Employee Monitoring System , International Journal of Innovative Research in Advanced Engineering (IJIRAE) SSN: 2349-2763, No03, Vol 3, pp. 1-4</a:t>
            </a:r>
          </a:p>
          <a:p>
            <a:pPr>
              <a:spcBef>
                <a:spcPct val="0"/>
              </a:spcBef>
              <a:buClrTx/>
              <a:buSzTx/>
              <a:buFontTx/>
              <a:buNone/>
            </a:pPr>
            <a:r>
              <a:rPr lang="en-US" altLang="en-US" sz="1800" dirty="0">
                <a:latin typeface="Arial" panose="020B0604020202020204" pitchFamily="34" charset="0"/>
              </a:rPr>
              <a:t> [2] Aparna Chandran (2013), Employee Monitoring System, International Journal of Computer Science &amp; Engineering Technology (IJCSET) ISSN: 2229-3345 Vol. 4 No. 04, page 451-452</a:t>
            </a:r>
          </a:p>
          <a:p>
            <a:pPr>
              <a:spcBef>
                <a:spcPct val="0"/>
              </a:spcBef>
              <a:buClrTx/>
              <a:buSzTx/>
              <a:buFontTx/>
              <a:buNone/>
            </a:pPr>
            <a:r>
              <a:rPr lang="en-US" altLang="en-US" sz="1800" dirty="0">
                <a:latin typeface="Arial" panose="020B0604020202020204" pitchFamily="34" charset="0"/>
              </a:rPr>
              <a:t> [3] Shermin Sultana1, Ishrat Jahan Mouri and Asma Enayet1 (2015), A Smart Time And Attendance Tracking System International Journal Of Computer Science, Engineering And Information Technology (Ijcseit), Vol. 5, No.1, </a:t>
            </a:r>
          </a:p>
          <a:p>
            <a:pPr>
              <a:spcBef>
                <a:spcPct val="0"/>
              </a:spcBef>
              <a:buClrTx/>
              <a:buSzTx/>
              <a:buFontTx/>
              <a:buNone/>
            </a:pPr>
            <a:r>
              <a:rPr lang="en-US" altLang="en-US" sz="1800" dirty="0">
                <a:latin typeface="Arial" panose="020B0604020202020204" pitchFamily="34" charset="0"/>
              </a:rPr>
              <a:t/>
            </a:r>
            <a:br>
              <a:rPr lang="en-US" altLang="en-US" sz="1800" dirty="0">
                <a:latin typeface="Arial" panose="020B0604020202020204" pitchFamily="34" charset="0"/>
              </a:rPr>
            </a:br>
            <a:endParaRPr lang="en-US" altLang="en-US" sz="1800" dirty="0">
              <a:latin typeface="Arial" panose="020B0604020202020204" pitchFamily="34" charset="0"/>
            </a:endParaRPr>
          </a:p>
        </p:txBody>
      </p:sp>
      <p:sp>
        <p:nvSpPr>
          <p:cNvPr id="4" name="Slide Number Placeholder 3">
            <a:extLst>
              <a:ext uri="{FF2B5EF4-FFF2-40B4-BE49-F238E27FC236}">
                <a16:creationId xmlns="" xmlns:a16="http://schemas.microsoft.com/office/drawing/2014/main" id="{4EDBA735-73E4-463B-BFA0-BCE625DE6F1D}"/>
              </a:ext>
            </a:extLst>
          </p:cNvPr>
          <p:cNvSpPr>
            <a:spLocks noGrp="1"/>
          </p:cNvSpPr>
          <p:nvPr>
            <p:ph type="sldNum" sz="quarter" idx="12"/>
          </p:nvPr>
        </p:nvSpPr>
        <p:spPr/>
        <p:txBody>
          <a:bodyPr/>
          <a:lstStyle/>
          <a:p>
            <a:fld id="{8EF857FF-A20A-4790-B4B2-6BA82C4D709F}" type="slidenum">
              <a:rPr lang="en-US" smtClean="0"/>
              <a:t>32</a:t>
            </a:fld>
            <a:endParaRPr lang="en-US"/>
          </a:p>
        </p:txBody>
      </p:sp>
    </p:spTree>
    <p:extLst>
      <p:ext uri="{BB962C8B-B14F-4D97-AF65-F5344CB8AC3E}">
        <p14:creationId xmlns:p14="http://schemas.microsoft.com/office/powerpoint/2010/main" val="1649225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A769D4E9-C059-4E87-A83F-02328CBC939B}"/>
              </a:ext>
            </a:extLst>
          </p:cNvPr>
          <p:cNvSpPr>
            <a:spLocks noGrp="1"/>
          </p:cNvSpPr>
          <p:nvPr>
            <p:ph type="sldNum" sz="quarter" idx="12"/>
          </p:nvPr>
        </p:nvSpPr>
        <p:spPr/>
        <p:txBody>
          <a:bodyPr/>
          <a:lstStyle/>
          <a:p>
            <a:fld id="{8EF857FF-A20A-4790-B4B2-6BA82C4D709F}" type="slidenum">
              <a:rPr lang="en-US" smtClean="0"/>
              <a:t>33</a:t>
            </a:fld>
            <a:endParaRPr lang="en-US"/>
          </a:p>
        </p:txBody>
      </p:sp>
      <p:sp>
        <p:nvSpPr>
          <p:cNvPr id="4" name="TextBox 3">
            <a:extLst>
              <a:ext uri="{FF2B5EF4-FFF2-40B4-BE49-F238E27FC236}">
                <a16:creationId xmlns="" xmlns:a16="http://schemas.microsoft.com/office/drawing/2014/main" id="{E62D7272-9703-40D4-B0CA-2DFE0F84FB11}"/>
              </a:ext>
            </a:extLst>
          </p:cNvPr>
          <p:cNvSpPr txBox="1"/>
          <p:nvPr/>
        </p:nvSpPr>
        <p:spPr>
          <a:xfrm>
            <a:off x="1011382" y="1986887"/>
            <a:ext cx="9615054" cy="1754326"/>
          </a:xfrm>
          <a:prstGeom prst="rect">
            <a:avLst/>
          </a:prstGeom>
          <a:noFill/>
        </p:spPr>
        <p:txBody>
          <a:bodyPr wrap="square">
            <a:spAutoFit/>
          </a:bodyPr>
          <a:lstStyle/>
          <a:p>
            <a:r>
              <a:rPr lang="en-US" dirty="0"/>
              <a:t>	This project is built keeping in mind that it is to be used by only one user that is the admin. According to the requested requirement the admin can add, manipulate, update and delete all employee data in his organization. The required records can be easily viewed by the admin anytime time he wants in an instant. The payment of the employee is based on monthly basis. The main objective of this framework is to save time, make the system cost effective and management records efficiently</a:t>
            </a:r>
            <a:endParaRPr lang="en-IN" dirty="0"/>
          </a:p>
        </p:txBody>
      </p:sp>
      <p:sp>
        <p:nvSpPr>
          <p:cNvPr id="6" name="TextBox 5">
            <a:extLst>
              <a:ext uri="{FF2B5EF4-FFF2-40B4-BE49-F238E27FC236}">
                <a16:creationId xmlns="" xmlns:a16="http://schemas.microsoft.com/office/drawing/2014/main" id="{C628C634-9811-4A33-8C4C-28A616F23EC0}"/>
              </a:ext>
            </a:extLst>
          </p:cNvPr>
          <p:cNvSpPr txBox="1"/>
          <p:nvPr/>
        </p:nvSpPr>
        <p:spPr>
          <a:xfrm>
            <a:off x="1191491" y="494906"/>
            <a:ext cx="6096000" cy="461665"/>
          </a:xfrm>
          <a:prstGeom prst="rect">
            <a:avLst/>
          </a:prstGeom>
          <a:noFill/>
        </p:spPr>
        <p:txBody>
          <a:bodyPr wrap="square">
            <a:spAutoFit/>
          </a:bodyPr>
          <a:lstStyle/>
          <a:p>
            <a:pPr>
              <a:spcBef>
                <a:spcPct val="0"/>
              </a:spcBef>
              <a:buClrTx/>
              <a:buSzTx/>
              <a:buFontTx/>
              <a:buNone/>
            </a:pPr>
            <a:r>
              <a:rPr lang="en-US" altLang="en-US" sz="2400" b="1" u="sng"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765179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0E71434C-8371-49C6-907E-165FBC78F06D}"/>
              </a:ext>
            </a:extLst>
          </p:cNvPr>
          <p:cNvSpPr>
            <a:spLocks noGrp="1"/>
          </p:cNvSpPr>
          <p:nvPr>
            <p:ph type="sldNum" sz="quarter" idx="12"/>
          </p:nvPr>
        </p:nvSpPr>
        <p:spPr/>
        <p:txBody>
          <a:bodyPr/>
          <a:lstStyle/>
          <a:p>
            <a:fld id="{8EF857FF-A20A-4790-B4B2-6BA82C4D709F}" type="slidenum">
              <a:rPr lang="en-US" smtClean="0"/>
              <a:t>34</a:t>
            </a:fld>
            <a:endParaRPr lang="en-US"/>
          </a:p>
        </p:txBody>
      </p:sp>
      <p:pic>
        <p:nvPicPr>
          <p:cNvPr id="6" name="Picture 5">
            <a:extLst>
              <a:ext uri="{FF2B5EF4-FFF2-40B4-BE49-F238E27FC236}">
                <a16:creationId xmlns="" xmlns:a16="http://schemas.microsoft.com/office/drawing/2014/main" id="{1949EB81-13BC-41E9-84F6-678A0E860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421" y="872835"/>
            <a:ext cx="8443356" cy="5112327"/>
          </a:xfrm>
          <a:prstGeom prst="rect">
            <a:avLst/>
          </a:prstGeom>
        </p:spPr>
      </p:pic>
      <p:sp>
        <p:nvSpPr>
          <p:cNvPr id="3" name="TextBox 2"/>
          <p:cNvSpPr txBox="1"/>
          <p:nvPr/>
        </p:nvSpPr>
        <p:spPr>
          <a:xfrm>
            <a:off x="2481942" y="2556600"/>
            <a:ext cx="2196935" cy="769441"/>
          </a:xfrm>
          <a:prstGeom prst="rect">
            <a:avLst/>
          </a:prstGeom>
          <a:noFill/>
        </p:spPr>
        <p:txBody>
          <a:bodyPr wrap="square" rtlCol="0">
            <a:spAutoFit/>
          </a:bodyPr>
          <a:lstStyle/>
          <a:p>
            <a:r>
              <a:rPr lang="en-IN" sz="4400" dirty="0" smtClean="0">
                <a:solidFill>
                  <a:schemeClr val="accent5">
                    <a:lumMod val="50000"/>
                  </a:schemeClr>
                </a:solidFill>
                <a:latin typeface="Copperplate Gothic Bold" panose="020E0705020206020404" pitchFamily="34" charset="0"/>
              </a:rPr>
              <a:t>Thank</a:t>
            </a:r>
            <a:r>
              <a:rPr lang="en-IN" sz="4400" dirty="0" smtClean="0">
                <a:solidFill>
                  <a:schemeClr val="accent5">
                    <a:lumMod val="50000"/>
                  </a:schemeClr>
                </a:solidFill>
                <a:latin typeface="Arial Black" panose="020B0A04020102020204" pitchFamily="34" charset="0"/>
              </a:rPr>
              <a:t> </a:t>
            </a:r>
            <a:endParaRPr lang="en-IN" sz="3600" dirty="0">
              <a:solidFill>
                <a:schemeClr val="accent5">
                  <a:lumMod val="50000"/>
                </a:schemeClr>
              </a:solidFill>
              <a:latin typeface="Arial Black" panose="020B0A04020102020204" pitchFamily="34" charset="0"/>
            </a:endParaRPr>
          </a:p>
        </p:txBody>
      </p:sp>
      <p:sp>
        <p:nvSpPr>
          <p:cNvPr id="4" name="TextBox 3"/>
          <p:cNvSpPr txBox="1"/>
          <p:nvPr/>
        </p:nvSpPr>
        <p:spPr>
          <a:xfrm>
            <a:off x="3764477" y="3202931"/>
            <a:ext cx="1876301" cy="707886"/>
          </a:xfrm>
          <a:prstGeom prst="rect">
            <a:avLst/>
          </a:prstGeom>
          <a:noFill/>
        </p:spPr>
        <p:txBody>
          <a:bodyPr wrap="square" rtlCol="0">
            <a:spAutoFit/>
          </a:bodyPr>
          <a:lstStyle/>
          <a:p>
            <a:r>
              <a:rPr lang="en-IN" sz="4000" b="1" dirty="0" smtClean="0">
                <a:solidFill>
                  <a:schemeClr val="accent5">
                    <a:lumMod val="50000"/>
                  </a:schemeClr>
                </a:solidFill>
                <a:latin typeface="Copperplate Gothic Bold" panose="020E0705020206020404" pitchFamily="34" charset="0"/>
              </a:rPr>
              <a:t>You</a:t>
            </a:r>
            <a:r>
              <a:rPr lang="en-IN" sz="3600" b="1" dirty="0" smtClean="0">
                <a:solidFill>
                  <a:schemeClr val="accent5">
                    <a:lumMod val="50000"/>
                  </a:schemeClr>
                </a:solidFill>
                <a:latin typeface="Arial Black" panose="020B0A04020102020204" pitchFamily="34" charset="0"/>
              </a:rPr>
              <a:t>….</a:t>
            </a:r>
            <a:endParaRPr lang="en-IN" sz="4000" b="1" dirty="0">
              <a:solidFill>
                <a:schemeClr val="accent5">
                  <a:lumMod val="50000"/>
                </a:schemeClr>
              </a:solidFill>
              <a:latin typeface="Arial Black" panose="020B0A04020102020204" pitchFamily="34" charset="0"/>
            </a:endParaRPr>
          </a:p>
        </p:txBody>
      </p:sp>
    </p:spTree>
    <p:extLst>
      <p:ext uri="{BB962C8B-B14F-4D97-AF65-F5344CB8AC3E}">
        <p14:creationId xmlns:p14="http://schemas.microsoft.com/office/powerpoint/2010/main" val="2735158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6111" y="452719"/>
            <a:ext cx="9404723" cy="610698"/>
          </a:xfrm>
        </p:spPr>
        <p:txBody>
          <a:bodyPr>
            <a:normAutofit fontScale="90000"/>
          </a:bodyPr>
          <a:lstStyle/>
          <a:p>
            <a:pPr>
              <a:defRPr/>
            </a:pPr>
            <a:r>
              <a:rPr lang="en-US" b="1" u="sng" dirty="0"/>
              <a:t>Introduction</a:t>
            </a:r>
          </a:p>
        </p:txBody>
      </p:sp>
      <p:sp>
        <p:nvSpPr>
          <p:cNvPr id="12290" name="Content Placeholder 1"/>
          <p:cNvSpPr>
            <a:spLocks noGrp="1"/>
          </p:cNvSpPr>
          <p:nvPr>
            <p:ph idx="1"/>
          </p:nvPr>
        </p:nvSpPr>
        <p:spPr>
          <a:xfrm>
            <a:off x="646111" y="1399310"/>
            <a:ext cx="10673053" cy="4849090"/>
          </a:xfrm>
        </p:spPr>
        <p:txBody>
          <a:bodyPr>
            <a:normAutofit/>
          </a:bodyPr>
          <a:lstStyle/>
          <a:p>
            <a:pPr>
              <a:buFont typeface="Wingdings" panose="05000000000000000000" pitchFamily="2" charset="2"/>
              <a:buChar char="Ø"/>
            </a:pPr>
            <a:r>
              <a:rPr lang="en-US" dirty="0"/>
              <a:t> </a:t>
            </a:r>
            <a:r>
              <a:rPr lang="en-US" sz="2400" dirty="0"/>
              <a:t>Medicare is a company that supplies medicines and a couple of other healthcare essentials </a:t>
            </a:r>
            <a:r>
              <a:rPr lang="en-US" sz="2400" dirty="0" smtClean="0"/>
              <a:t>at an </a:t>
            </a:r>
            <a:r>
              <a:rPr lang="en-US" sz="2400" dirty="0"/>
              <a:t>affordable price. It was established in 2012	</a:t>
            </a:r>
            <a:r>
              <a:rPr lang="en-US" sz="2400" dirty="0" smtClean="0"/>
              <a:t>.</a:t>
            </a:r>
          </a:p>
          <a:p>
            <a:pPr>
              <a:buFont typeface="Wingdings" panose="05000000000000000000" pitchFamily="2" charset="2"/>
              <a:buChar char="Ø"/>
            </a:pPr>
            <a:r>
              <a:rPr lang="en-US" sz="2400" dirty="0" smtClean="0"/>
              <a:t>Medicare it is a company which provides online platform to buy medicines online.</a:t>
            </a:r>
            <a:endParaRPr lang="en-US" sz="2400" dirty="0"/>
          </a:p>
          <a:p>
            <a:pPr>
              <a:buFont typeface="Wingdings" panose="05000000000000000000" pitchFamily="2" charset="2"/>
              <a:buChar char="Ø"/>
            </a:pPr>
            <a:r>
              <a:rPr lang="en-US" sz="2400" dirty="0" smtClean="0"/>
              <a:t>Only </a:t>
            </a:r>
            <a:r>
              <a:rPr lang="en-US" sz="2400" dirty="0"/>
              <a:t>the admin has the legal rights </a:t>
            </a:r>
            <a:r>
              <a:rPr lang="en-US" sz="2400" dirty="0" smtClean="0"/>
              <a:t>to login and view the product lists also update the product, delete the product and add the products. Customer can register and buy the medicines also he can add to the cart the medicine.</a:t>
            </a:r>
            <a:endParaRPr lang="en-US" sz="2400" dirty="0"/>
          </a:p>
          <a:p>
            <a:pPr marL="0" indent="0">
              <a:buNone/>
            </a:pPr>
            <a:endParaRPr lang="en-US" altLang="en-US"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D8D64C2D-1547-4CB8-9003-AA702AFF5EC0}"/>
              </a:ext>
            </a:extLst>
          </p:cNvPr>
          <p:cNvSpPr>
            <a:spLocks noGrp="1"/>
          </p:cNvSpPr>
          <p:nvPr>
            <p:ph type="sldNum" sz="quarter" idx="12"/>
          </p:nvPr>
        </p:nvSpPr>
        <p:spPr/>
        <p:txBody>
          <a:bodyPr/>
          <a:lstStyle/>
          <a:p>
            <a:fld id="{8EF857FF-A20A-4790-B4B2-6BA82C4D709F}" type="slidenum">
              <a:rPr lang="en-US" smtClean="0"/>
              <a:t>4</a:t>
            </a:fld>
            <a:endParaRPr lang="en-US"/>
          </a:p>
        </p:txBody>
      </p:sp>
    </p:spTree>
    <p:extLst>
      <p:ext uri="{BB962C8B-B14F-4D97-AF65-F5344CB8AC3E}">
        <p14:creationId xmlns:p14="http://schemas.microsoft.com/office/powerpoint/2010/main" val="195360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18C9E4B-D8CB-45B2-A3B3-D3EFACE666C3}"/>
              </a:ext>
            </a:extLst>
          </p:cNvPr>
          <p:cNvSpPr>
            <a:spLocks noGrp="1"/>
          </p:cNvSpPr>
          <p:nvPr>
            <p:ph type="title"/>
          </p:nvPr>
        </p:nvSpPr>
        <p:spPr/>
        <p:txBody>
          <a:bodyPr/>
          <a:lstStyle/>
          <a:p>
            <a:r>
              <a:rPr lang="en-IN" b="1" u="sng" dirty="0"/>
              <a:t>Environment</a:t>
            </a:r>
          </a:p>
        </p:txBody>
      </p:sp>
      <p:sp>
        <p:nvSpPr>
          <p:cNvPr id="4" name="Content Placeholder 3">
            <a:extLst>
              <a:ext uri="{FF2B5EF4-FFF2-40B4-BE49-F238E27FC236}">
                <a16:creationId xmlns="" xmlns:a16="http://schemas.microsoft.com/office/drawing/2014/main" id="{D0DD7353-98B4-4CF4-A474-BC589ABAF6EC}"/>
              </a:ext>
            </a:extLst>
          </p:cNvPr>
          <p:cNvSpPr>
            <a:spLocks noGrp="1"/>
          </p:cNvSpPr>
          <p:nvPr>
            <p:ph idx="1"/>
          </p:nvPr>
        </p:nvSpPr>
        <p:spPr>
          <a:xfrm>
            <a:off x="1103312" y="2052918"/>
            <a:ext cx="9249228" cy="4195481"/>
          </a:xfrm>
        </p:spPr>
        <p:txBody>
          <a:bodyPr>
            <a:normAutofit/>
          </a:bodyPr>
          <a:lstStyle/>
          <a:p>
            <a:pPr marL="0" indent="0">
              <a:buNone/>
            </a:pPr>
            <a:r>
              <a:rPr lang="en-IN" dirty="0"/>
              <a:t>The system will be developed on any Windows OS machine using J2EE, Hibernate and Spring.</a:t>
            </a:r>
          </a:p>
          <a:p>
            <a:r>
              <a:rPr lang="en-IN" dirty="0"/>
              <a:t> Intel hardware machine (PC P4-2.26 GHz, </a:t>
            </a:r>
            <a:r>
              <a:rPr lang="en-IN" dirty="0" smtClean="0"/>
              <a:t>8 GB </a:t>
            </a:r>
            <a:r>
              <a:rPr lang="en-IN" dirty="0"/>
              <a:t>RAM, </a:t>
            </a:r>
            <a:r>
              <a:rPr lang="en-IN" dirty="0" smtClean="0"/>
              <a:t>64 Bit,40 </a:t>
            </a:r>
            <a:r>
              <a:rPr lang="en-IN" dirty="0"/>
              <a:t>GB HDD)</a:t>
            </a:r>
          </a:p>
          <a:p>
            <a:r>
              <a:rPr lang="en-IN" dirty="0"/>
              <a:t> </a:t>
            </a:r>
            <a:r>
              <a:rPr lang="en-IN" dirty="0" smtClean="0"/>
              <a:t>Angular, HTML, CSS, JS, TS</a:t>
            </a:r>
            <a:endParaRPr lang="en-IN" dirty="0"/>
          </a:p>
          <a:p>
            <a:r>
              <a:rPr lang="en-IN" dirty="0"/>
              <a:t> Server – Apache Tomcat 8</a:t>
            </a:r>
          </a:p>
          <a:p>
            <a:r>
              <a:rPr lang="en-IN" dirty="0"/>
              <a:t> Database – </a:t>
            </a:r>
            <a:r>
              <a:rPr lang="en-IN" dirty="0" smtClean="0"/>
              <a:t>Oracle SQL</a:t>
            </a:r>
            <a:endParaRPr lang="en-IN" dirty="0"/>
          </a:p>
          <a:p>
            <a:r>
              <a:rPr lang="en-IN" dirty="0"/>
              <a:t> JRE </a:t>
            </a:r>
            <a:r>
              <a:rPr lang="en-IN" dirty="0" smtClean="0"/>
              <a:t>11</a:t>
            </a:r>
            <a:endParaRPr lang="en-IN" dirty="0"/>
          </a:p>
          <a:p>
            <a:r>
              <a:rPr lang="en-IN" dirty="0"/>
              <a:t> Spring </a:t>
            </a:r>
            <a:r>
              <a:rPr lang="en-IN" dirty="0" smtClean="0"/>
              <a:t>Boot</a:t>
            </a:r>
            <a:endParaRPr lang="en-IN" dirty="0"/>
          </a:p>
          <a:p>
            <a:r>
              <a:rPr lang="en-IN" dirty="0"/>
              <a:t>Postman &amp; JUnit</a:t>
            </a:r>
          </a:p>
          <a:p>
            <a:pPr marL="0" indent="0">
              <a:buNone/>
            </a:pPr>
            <a:r>
              <a:rPr lang="en-IN" sz="1800" dirty="0">
                <a:effectLst/>
                <a:latin typeface="Times New Roman" panose="02020603050405020304" pitchFamily="18" charset="0"/>
                <a:ea typeface="Times New Roman" panose="02020603050405020304" pitchFamily="18" charset="0"/>
              </a:rPr>
              <a:t>	 </a:t>
            </a:r>
          </a:p>
          <a:p>
            <a:endParaRPr lang="en-IN" dirty="0"/>
          </a:p>
        </p:txBody>
      </p:sp>
      <p:sp>
        <p:nvSpPr>
          <p:cNvPr id="2" name="Slide Number Placeholder 1">
            <a:extLst>
              <a:ext uri="{FF2B5EF4-FFF2-40B4-BE49-F238E27FC236}">
                <a16:creationId xmlns="" xmlns:a16="http://schemas.microsoft.com/office/drawing/2014/main" id="{6EBFE20C-2C81-4DF6-913A-A5CF84EAB5C4}"/>
              </a:ext>
            </a:extLst>
          </p:cNvPr>
          <p:cNvSpPr>
            <a:spLocks noGrp="1"/>
          </p:cNvSpPr>
          <p:nvPr>
            <p:ph type="sldNum" sz="quarter" idx="12"/>
          </p:nvPr>
        </p:nvSpPr>
        <p:spPr/>
        <p:txBody>
          <a:bodyPr/>
          <a:lstStyle/>
          <a:p>
            <a:fld id="{8EF857FF-A20A-4790-B4B2-6BA82C4D709F}" type="slidenum">
              <a:rPr lang="en-US" smtClean="0"/>
              <a:t>5</a:t>
            </a:fld>
            <a:endParaRPr lang="en-US"/>
          </a:p>
        </p:txBody>
      </p:sp>
    </p:spTree>
    <p:extLst>
      <p:ext uri="{BB962C8B-B14F-4D97-AF65-F5344CB8AC3E}">
        <p14:creationId xmlns:p14="http://schemas.microsoft.com/office/powerpoint/2010/main" val="2881410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D7DD3A-0152-488D-964F-2777D369A130}"/>
              </a:ext>
            </a:extLst>
          </p:cNvPr>
          <p:cNvSpPr>
            <a:spLocks noGrp="1"/>
          </p:cNvSpPr>
          <p:nvPr>
            <p:ph type="title"/>
          </p:nvPr>
        </p:nvSpPr>
        <p:spPr>
          <a:xfrm>
            <a:off x="646111" y="452718"/>
            <a:ext cx="9404723" cy="767687"/>
          </a:xfrm>
        </p:spPr>
        <p:txBody>
          <a:bodyPr>
            <a:normAutofit fontScale="90000"/>
          </a:bodyPr>
          <a:lstStyle/>
          <a:p>
            <a:r>
              <a:rPr lang="en-US" u="sng" dirty="0"/>
              <a:t>Authentication &amp; Authorization</a:t>
            </a:r>
            <a:br>
              <a:rPr lang="en-US" u="sng" dirty="0"/>
            </a:br>
            <a:r>
              <a:rPr lang="en-US" u="sng" dirty="0"/>
              <a:t/>
            </a:r>
            <a:br>
              <a:rPr lang="en-US" u="sng" dirty="0"/>
            </a:br>
            <a:r>
              <a:rPr lang="en-US" u="sng" dirty="0"/>
              <a:t> </a:t>
            </a:r>
            <a:endParaRPr lang="en-IN" dirty="0"/>
          </a:p>
        </p:txBody>
      </p:sp>
      <p:sp>
        <p:nvSpPr>
          <p:cNvPr id="3" name="Content Placeholder 2">
            <a:extLst>
              <a:ext uri="{FF2B5EF4-FFF2-40B4-BE49-F238E27FC236}">
                <a16:creationId xmlns="" xmlns:a16="http://schemas.microsoft.com/office/drawing/2014/main" id="{CE142902-1B91-4932-93CE-4232780349D0}"/>
              </a:ext>
            </a:extLst>
          </p:cNvPr>
          <p:cNvSpPr>
            <a:spLocks noGrp="1"/>
          </p:cNvSpPr>
          <p:nvPr>
            <p:ph idx="1"/>
          </p:nvPr>
        </p:nvSpPr>
        <p:spPr/>
        <p:txBody>
          <a:bodyPr>
            <a:normAutofit/>
          </a:bodyPr>
          <a:lstStyle/>
          <a:p>
            <a:pPr marL="0" indent="0">
              <a:buNone/>
            </a:pPr>
            <a:r>
              <a:rPr lang="en-US" u="sng" dirty="0"/>
              <a:t>Authentication:</a:t>
            </a:r>
          </a:p>
          <a:p>
            <a:pPr marL="0" indent="0">
              <a:buNone/>
            </a:pPr>
            <a:r>
              <a:rPr lang="en-US" dirty="0"/>
              <a:t>Any end-user should be authenticated using a unique Email ID and Password.</a:t>
            </a:r>
          </a:p>
          <a:p>
            <a:pPr marL="0" indent="0">
              <a:buNone/>
            </a:pPr>
            <a:endParaRPr lang="en-US" dirty="0"/>
          </a:p>
          <a:p>
            <a:pPr marL="0" indent="0">
              <a:buNone/>
            </a:pPr>
            <a:r>
              <a:rPr lang="en-US" u="sng" dirty="0"/>
              <a:t>Authorization:</a:t>
            </a:r>
          </a:p>
          <a:p>
            <a:pPr marL="0" indent="0">
              <a:buNone/>
            </a:pPr>
            <a:r>
              <a:rPr lang="en-US" dirty="0"/>
              <a:t>The operations supported and allowed would be based on the user type. For</a:t>
            </a:r>
          </a:p>
          <a:p>
            <a:pPr marL="0" indent="0">
              <a:buNone/>
            </a:pPr>
            <a:r>
              <a:rPr lang="en-US" dirty="0"/>
              <a:t>example, Administrator has the rights to add </a:t>
            </a:r>
            <a:r>
              <a:rPr lang="en-US" dirty="0" smtClean="0"/>
              <a:t>product </a:t>
            </a:r>
            <a:r>
              <a:rPr lang="en-US" dirty="0"/>
              <a:t>information and view product details. </a:t>
            </a:r>
          </a:p>
          <a:p>
            <a:pPr marL="0" indent="0">
              <a:buNone/>
            </a:pPr>
            <a:endParaRPr lang="en-US" dirty="0"/>
          </a:p>
        </p:txBody>
      </p:sp>
      <p:sp>
        <p:nvSpPr>
          <p:cNvPr id="4" name="Slide Number Placeholder 3">
            <a:extLst>
              <a:ext uri="{FF2B5EF4-FFF2-40B4-BE49-F238E27FC236}">
                <a16:creationId xmlns="" xmlns:a16="http://schemas.microsoft.com/office/drawing/2014/main" id="{9BE50123-F1B3-4532-AF2F-2C832D677AC4}"/>
              </a:ext>
            </a:extLst>
          </p:cNvPr>
          <p:cNvSpPr>
            <a:spLocks noGrp="1"/>
          </p:cNvSpPr>
          <p:nvPr>
            <p:ph type="sldNum" sz="quarter" idx="12"/>
          </p:nvPr>
        </p:nvSpPr>
        <p:spPr/>
        <p:txBody>
          <a:bodyPr/>
          <a:lstStyle/>
          <a:p>
            <a:fld id="{8EF857FF-A20A-4790-B4B2-6BA82C4D709F}" type="slidenum">
              <a:rPr lang="en-US" smtClean="0"/>
              <a:t>6</a:t>
            </a:fld>
            <a:endParaRPr lang="en-US"/>
          </a:p>
        </p:txBody>
      </p:sp>
    </p:spTree>
    <p:extLst>
      <p:ext uri="{BB962C8B-B14F-4D97-AF65-F5344CB8AC3E}">
        <p14:creationId xmlns:p14="http://schemas.microsoft.com/office/powerpoint/2010/main" val="3162629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0862D652-EA04-4B34-983F-7383906428AB}"/>
              </a:ext>
            </a:extLst>
          </p:cNvPr>
          <p:cNvSpPr>
            <a:spLocks noGrp="1"/>
          </p:cNvSpPr>
          <p:nvPr>
            <p:ph type="sldNum" sz="quarter" idx="12"/>
          </p:nvPr>
        </p:nvSpPr>
        <p:spPr/>
        <p:txBody>
          <a:bodyPr/>
          <a:lstStyle/>
          <a:p>
            <a:fld id="{8EF857FF-A20A-4790-B4B2-6BA82C4D709F}" type="slidenum">
              <a:rPr lang="en-US" smtClean="0"/>
              <a:t>7</a:t>
            </a:fld>
            <a:endParaRPr lang="en-US"/>
          </a:p>
        </p:txBody>
      </p:sp>
      <p:sp>
        <p:nvSpPr>
          <p:cNvPr id="2" name="Title 1">
            <a:extLst>
              <a:ext uri="{FF2B5EF4-FFF2-40B4-BE49-F238E27FC236}">
                <a16:creationId xmlns="" xmlns:a16="http://schemas.microsoft.com/office/drawing/2014/main" id="{D78EDD57-D888-4A43-83AB-1F5CD888901F}"/>
              </a:ext>
            </a:extLst>
          </p:cNvPr>
          <p:cNvSpPr>
            <a:spLocks noGrp="1"/>
          </p:cNvSpPr>
          <p:nvPr>
            <p:ph type="title" idx="4294967295"/>
          </p:nvPr>
        </p:nvSpPr>
        <p:spPr>
          <a:xfrm>
            <a:off x="0" y="365125"/>
            <a:ext cx="10515600" cy="1325563"/>
          </a:xfrm>
        </p:spPr>
        <p:txBody>
          <a:bodyPr>
            <a:normAutofit/>
          </a:bodyPr>
          <a:lstStyle/>
          <a:p>
            <a:r>
              <a:rPr lang="en-IN" sz="3600" b="1" u="sng" dirty="0">
                <a:solidFill>
                  <a:schemeClr val="tx1"/>
                </a:solidFill>
              </a:rPr>
              <a:t>Operations</a:t>
            </a:r>
            <a:r>
              <a:rPr lang="en-IN" sz="3600" b="1" dirty="0">
                <a:solidFill>
                  <a:schemeClr val="bg1"/>
                </a:solidFill>
              </a:rPr>
              <a:t/>
            </a:r>
            <a:br>
              <a:rPr lang="en-IN" sz="3600" b="1" dirty="0">
                <a:solidFill>
                  <a:schemeClr val="bg1"/>
                </a:solidFill>
              </a:rPr>
            </a:br>
            <a:endParaRPr lang="en-IN" sz="3600" b="1" u="sng" dirty="0"/>
          </a:p>
        </p:txBody>
      </p:sp>
      <p:sp>
        <p:nvSpPr>
          <p:cNvPr id="5" name="Rectangle: Rounded Corners 4">
            <a:extLst>
              <a:ext uri="{FF2B5EF4-FFF2-40B4-BE49-F238E27FC236}">
                <a16:creationId xmlns="" xmlns:a16="http://schemas.microsoft.com/office/drawing/2014/main" id="{6783199D-5AED-4C57-A4BD-F71F881C39B3}"/>
              </a:ext>
            </a:extLst>
          </p:cNvPr>
          <p:cNvSpPr/>
          <p:nvPr/>
        </p:nvSpPr>
        <p:spPr>
          <a:xfrm>
            <a:off x="4315687" y="872838"/>
            <a:ext cx="2646219" cy="955964"/>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solidFill>
              </a:rPr>
              <a:t>Operations</a:t>
            </a:r>
          </a:p>
        </p:txBody>
      </p:sp>
      <p:sp>
        <p:nvSpPr>
          <p:cNvPr id="7" name="Rectangle: Rounded Corners 6">
            <a:extLst>
              <a:ext uri="{FF2B5EF4-FFF2-40B4-BE49-F238E27FC236}">
                <a16:creationId xmlns="" xmlns:a16="http://schemas.microsoft.com/office/drawing/2014/main" id="{A0712685-5175-475E-9EC0-C88970C1582B}"/>
              </a:ext>
            </a:extLst>
          </p:cNvPr>
          <p:cNvSpPr/>
          <p:nvPr/>
        </p:nvSpPr>
        <p:spPr>
          <a:xfrm>
            <a:off x="1634834" y="2230580"/>
            <a:ext cx="1981200" cy="9144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Admin</a:t>
            </a:r>
          </a:p>
        </p:txBody>
      </p:sp>
      <p:sp>
        <p:nvSpPr>
          <p:cNvPr id="8" name="Rectangle: Rounded Corners 7">
            <a:extLst>
              <a:ext uri="{FF2B5EF4-FFF2-40B4-BE49-F238E27FC236}">
                <a16:creationId xmlns="" xmlns:a16="http://schemas.microsoft.com/office/drawing/2014/main" id="{713180F1-4759-41AA-8F6E-6534347C2398}"/>
              </a:ext>
            </a:extLst>
          </p:cNvPr>
          <p:cNvSpPr/>
          <p:nvPr/>
        </p:nvSpPr>
        <p:spPr>
          <a:xfrm>
            <a:off x="7876316" y="2230580"/>
            <a:ext cx="1981200" cy="914400"/>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Customer</a:t>
            </a:r>
            <a:endParaRPr lang="en-IN" b="1" dirty="0">
              <a:solidFill>
                <a:schemeClr val="bg1"/>
              </a:solidFill>
            </a:endParaRPr>
          </a:p>
        </p:txBody>
      </p:sp>
      <p:sp>
        <p:nvSpPr>
          <p:cNvPr id="9" name="Rectangle: Rounded Corners 8">
            <a:extLst>
              <a:ext uri="{FF2B5EF4-FFF2-40B4-BE49-F238E27FC236}">
                <a16:creationId xmlns="" xmlns:a16="http://schemas.microsoft.com/office/drawing/2014/main" id="{F8A6D154-7082-497B-83EC-3CFF3A59216C}"/>
              </a:ext>
            </a:extLst>
          </p:cNvPr>
          <p:cNvSpPr/>
          <p:nvPr/>
        </p:nvSpPr>
        <p:spPr>
          <a:xfrm>
            <a:off x="741213" y="3692237"/>
            <a:ext cx="4461166" cy="29440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0" i="0" dirty="0">
              <a:solidFill>
                <a:schemeClr val="bg1"/>
              </a:solidFill>
              <a:effectLst/>
              <a:latin typeface="Arial" panose="020B0604020202020204" pitchFamily="34" charset="0"/>
            </a:endParaRPr>
          </a:p>
          <a:p>
            <a:pPr marL="285750" indent="-285750">
              <a:buFont typeface="Wingdings" panose="05000000000000000000" pitchFamily="2" charset="2"/>
              <a:buChar char="Ø"/>
            </a:pPr>
            <a:endParaRPr lang="en-US" dirty="0">
              <a:solidFill>
                <a:schemeClr val="bg1"/>
              </a:solidFill>
              <a:latin typeface="Arial" panose="020B0604020202020204" pitchFamily="34" charset="0"/>
            </a:endParaRPr>
          </a:p>
          <a:p>
            <a:pPr marL="285750" indent="-285750">
              <a:buFont typeface="Wingdings" panose="05000000000000000000" pitchFamily="2" charset="2"/>
              <a:buChar char="Ø"/>
            </a:pPr>
            <a:endParaRPr lang="en-US" b="0" i="0" dirty="0">
              <a:solidFill>
                <a:schemeClr val="bg1"/>
              </a:solidFill>
              <a:effectLst/>
              <a:latin typeface="Arial" panose="020B0604020202020204" pitchFamily="34" charset="0"/>
            </a:endParaRPr>
          </a:p>
          <a:p>
            <a:pPr marL="285750" indent="-285750">
              <a:lnSpc>
                <a:spcPct val="150000"/>
              </a:lnSpc>
              <a:buFont typeface="Wingdings" panose="05000000000000000000" pitchFamily="2" charset="2"/>
              <a:buChar char="Ø"/>
            </a:pPr>
            <a:r>
              <a:rPr lang="en-US" b="0" i="0" dirty="0">
                <a:solidFill>
                  <a:schemeClr val="bg1"/>
                </a:solidFill>
                <a:effectLst/>
                <a:latin typeface="Arial" panose="020B0604020202020204" pitchFamily="34" charset="0"/>
              </a:rPr>
              <a:t>Login to </a:t>
            </a:r>
            <a:r>
              <a:rPr lang="en-US" b="0" i="0" dirty="0" smtClean="0">
                <a:solidFill>
                  <a:schemeClr val="bg1"/>
                </a:solidFill>
                <a:effectLst/>
                <a:latin typeface="Arial" panose="020B0604020202020204" pitchFamily="34" charset="0"/>
              </a:rPr>
              <a:t>Portal</a:t>
            </a:r>
          </a:p>
          <a:p>
            <a:pPr marL="285750" indent="-285750">
              <a:lnSpc>
                <a:spcPct val="150000"/>
              </a:lnSpc>
              <a:buFont typeface="Wingdings" panose="05000000000000000000" pitchFamily="2" charset="2"/>
              <a:buChar char="Ø"/>
            </a:pPr>
            <a:r>
              <a:rPr lang="en-US" dirty="0" smtClean="0">
                <a:solidFill>
                  <a:schemeClr val="bg1"/>
                </a:solidFill>
                <a:latin typeface="Arial" panose="020B0604020202020204" pitchFamily="34" charset="0"/>
              </a:rPr>
              <a:t>View the product list and users</a:t>
            </a:r>
            <a:endParaRPr lang="en-US" b="0" i="0" dirty="0">
              <a:solidFill>
                <a:schemeClr val="bg1"/>
              </a:solidFill>
              <a:effectLst/>
              <a:latin typeface="Arial" panose="020B0604020202020204" pitchFamily="34" charset="0"/>
            </a:endParaRPr>
          </a:p>
          <a:p>
            <a:pPr marL="285750" indent="-285750">
              <a:lnSpc>
                <a:spcPct val="150000"/>
              </a:lnSpc>
              <a:buFont typeface="Wingdings" panose="05000000000000000000" pitchFamily="2" charset="2"/>
              <a:buChar char="Ø"/>
            </a:pPr>
            <a:r>
              <a:rPr lang="en-US" b="0" i="0" dirty="0" smtClean="0">
                <a:solidFill>
                  <a:schemeClr val="bg1"/>
                </a:solidFill>
                <a:effectLst/>
                <a:latin typeface="Arial" panose="020B0604020202020204" pitchFamily="34" charset="0"/>
              </a:rPr>
              <a:t>Add/Edit/delete the product details</a:t>
            </a:r>
            <a:endParaRPr lang="en-US" b="0" i="0" dirty="0">
              <a:solidFill>
                <a:schemeClr val="bg1"/>
              </a:solidFill>
              <a:effectLst/>
              <a:latin typeface="Arial" panose="020B0604020202020204" pitchFamily="34" charset="0"/>
            </a:endParaRPr>
          </a:p>
          <a:p>
            <a:pPr marL="285750" indent="-285750">
              <a:lnSpc>
                <a:spcPct val="150000"/>
              </a:lnSpc>
              <a:buFont typeface="Wingdings" panose="05000000000000000000" pitchFamily="2" charset="2"/>
              <a:buChar char="Ø"/>
            </a:pPr>
            <a:r>
              <a:rPr lang="en-US" dirty="0" smtClean="0">
                <a:solidFill>
                  <a:schemeClr val="bg1"/>
                </a:solidFill>
                <a:latin typeface="Arial" panose="020B0604020202020204" pitchFamily="34" charset="0"/>
              </a:rPr>
              <a:t>He/She can logout.</a:t>
            </a:r>
            <a:endParaRPr lang="en-US" b="0" i="0" dirty="0" smtClean="0">
              <a:solidFill>
                <a:schemeClr val="bg1"/>
              </a:solidFill>
              <a:effectLst/>
              <a:latin typeface="Arial" panose="020B0604020202020204" pitchFamily="34" charset="0"/>
            </a:endParaRPr>
          </a:p>
          <a:p>
            <a:r>
              <a:rPr lang="en-US" dirty="0" smtClean="0">
                <a:solidFill>
                  <a:schemeClr val="bg1"/>
                </a:solidFill>
              </a:rPr>
              <a:t/>
            </a:r>
            <a:br>
              <a:rPr lang="en-US" dirty="0" smtClean="0">
                <a:solidFill>
                  <a:schemeClr val="bg1"/>
                </a:solidFill>
              </a:rPr>
            </a:br>
            <a:endParaRPr lang="en-IN" dirty="0" smtClean="0">
              <a:solidFill>
                <a:schemeClr val="bg1"/>
              </a:solidFill>
            </a:endParaRPr>
          </a:p>
          <a:p>
            <a:pPr algn="ctr"/>
            <a:endParaRPr lang="en-IN" dirty="0">
              <a:solidFill>
                <a:schemeClr val="bg1"/>
              </a:solidFill>
            </a:endParaRPr>
          </a:p>
        </p:txBody>
      </p:sp>
      <p:sp>
        <p:nvSpPr>
          <p:cNvPr id="10" name="Rectangle: Rounded Corners 9">
            <a:extLst>
              <a:ext uri="{FF2B5EF4-FFF2-40B4-BE49-F238E27FC236}">
                <a16:creationId xmlns="" xmlns:a16="http://schemas.microsoft.com/office/drawing/2014/main" id="{330DA2FC-68A2-42EC-A2A9-9B629B4CECF6}"/>
              </a:ext>
            </a:extLst>
          </p:cNvPr>
          <p:cNvSpPr/>
          <p:nvPr/>
        </p:nvSpPr>
        <p:spPr>
          <a:xfrm>
            <a:off x="6483924" y="3692236"/>
            <a:ext cx="4461166" cy="27847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Ø"/>
            </a:pPr>
            <a:endParaRPr lang="en-IN" dirty="0" smtClean="0">
              <a:solidFill>
                <a:schemeClr val="bg1"/>
              </a:solidFill>
              <a:latin typeface="Arial" panose="020B0604020202020204" pitchFamily="34" charset="0"/>
            </a:endParaRPr>
          </a:p>
          <a:p>
            <a:pPr marL="285750" indent="-285750">
              <a:lnSpc>
                <a:spcPct val="150000"/>
              </a:lnSpc>
              <a:buFont typeface="Wingdings" panose="05000000000000000000" pitchFamily="2" charset="2"/>
              <a:buChar char="Ø"/>
            </a:pPr>
            <a:r>
              <a:rPr lang="en-IN" dirty="0" smtClean="0">
                <a:solidFill>
                  <a:schemeClr val="bg1"/>
                </a:solidFill>
                <a:latin typeface="Arial" panose="020B0604020202020204" pitchFamily="34" charset="0"/>
              </a:rPr>
              <a:t>Register</a:t>
            </a:r>
            <a:r>
              <a:rPr lang="en-IN" b="0" i="0" dirty="0" smtClean="0">
                <a:solidFill>
                  <a:schemeClr val="bg1"/>
                </a:solidFill>
                <a:effectLst/>
                <a:latin typeface="Arial" panose="020B0604020202020204" pitchFamily="34" charset="0"/>
              </a:rPr>
              <a:t> </a:t>
            </a:r>
            <a:r>
              <a:rPr lang="en-IN" b="0" i="0" dirty="0">
                <a:solidFill>
                  <a:schemeClr val="bg1"/>
                </a:solidFill>
                <a:effectLst/>
                <a:latin typeface="Arial" panose="020B0604020202020204" pitchFamily="34" charset="0"/>
              </a:rPr>
              <a:t>into the application</a:t>
            </a:r>
          </a:p>
          <a:p>
            <a:pPr marL="285750" indent="-285750">
              <a:lnSpc>
                <a:spcPct val="150000"/>
              </a:lnSpc>
              <a:buFont typeface="Wingdings" panose="05000000000000000000" pitchFamily="2" charset="2"/>
              <a:buChar char="Ø"/>
            </a:pPr>
            <a:r>
              <a:rPr lang="en-US" dirty="0" smtClean="0">
                <a:solidFill>
                  <a:schemeClr val="bg1"/>
                </a:solidFill>
                <a:latin typeface="Arial" panose="020B0604020202020204" pitchFamily="34" charset="0"/>
              </a:rPr>
              <a:t>After, login into application</a:t>
            </a:r>
            <a:endParaRPr lang="en-IN" dirty="0">
              <a:solidFill>
                <a:schemeClr val="bg1"/>
              </a:solidFill>
              <a:latin typeface="Arial" panose="020B0604020202020204" pitchFamily="34" charset="0"/>
            </a:endParaRPr>
          </a:p>
          <a:p>
            <a:pPr marL="285750" indent="-285750">
              <a:lnSpc>
                <a:spcPct val="150000"/>
              </a:lnSpc>
              <a:buFont typeface="Wingdings" panose="05000000000000000000" pitchFamily="2" charset="2"/>
              <a:buChar char="Ø"/>
            </a:pPr>
            <a:r>
              <a:rPr lang="en-US" b="0" i="0" dirty="0" smtClean="0">
                <a:solidFill>
                  <a:schemeClr val="bg1"/>
                </a:solidFill>
                <a:effectLst/>
                <a:latin typeface="Arial" panose="020B0604020202020204" pitchFamily="34" charset="0"/>
              </a:rPr>
              <a:t>Buy medicines</a:t>
            </a:r>
            <a:endParaRPr lang="en-IN" b="0" i="0" dirty="0">
              <a:solidFill>
                <a:schemeClr val="bg1"/>
              </a:solidFill>
              <a:effectLst/>
              <a:latin typeface="Arial" panose="020B0604020202020204" pitchFamily="34" charset="0"/>
            </a:endParaRPr>
          </a:p>
          <a:p>
            <a:pPr marL="285750" indent="-285750">
              <a:lnSpc>
                <a:spcPct val="150000"/>
              </a:lnSpc>
              <a:buFont typeface="Wingdings" panose="05000000000000000000" pitchFamily="2" charset="2"/>
              <a:buChar char="Ø"/>
            </a:pPr>
            <a:r>
              <a:rPr lang="en-US" dirty="0" smtClean="0">
                <a:solidFill>
                  <a:schemeClr val="bg1"/>
                </a:solidFill>
                <a:latin typeface="Arial" panose="020B0604020202020204" pitchFamily="34" charset="0"/>
              </a:rPr>
              <a:t>Add to cart</a:t>
            </a:r>
          </a:p>
          <a:p>
            <a:pPr marL="285750" indent="-285750">
              <a:lnSpc>
                <a:spcPct val="150000"/>
              </a:lnSpc>
              <a:buFont typeface="Wingdings" panose="05000000000000000000" pitchFamily="2" charset="2"/>
              <a:buChar char="Ø"/>
            </a:pPr>
            <a:r>
              <a:rPr lang="en-US" b="0" i="0" dirty="0" smtClean="0">
                <a:solidFill>
                  <a:schemeClr val="bg1"/>
                </a:solidFill>
                <a:effectLst/>
                <a:latin typeface="Arial" panose="020B0604020202020204" pitchFamily="34" charset="0"/>
              </a:rPr>
              <a:t>Make Payment</a:t>
            </a:r>
          </a:p>
          <a:p>
            <a:pPr marL="285750" indent="-285750">
              <a:lnSpc>
                <a:spcPct val="150000"/>
              </a:lnSpc>
              <a:buFont typeface="Wingdings" panose="05000000000000000000" pitchFamily="2" charset="2"/>
              <a:buChar char="Ø"/>
            </a:pPr>
            <a:r>
              <a:rPr lang="en-US" dirty="0" smtClean="0">
                <a:solidFill>
                  <a:schemeClr val="bg1"/>
                </a:solidFill>
                <a:latin typeface="Arial" panose="020B0604020202020204" pitchFamily="34" charset="0"/>
              </a:rPr>
              <a:t> </a:t>
            </a:r>
            <a:r>
              <a:rPr lang="en-US" dirty="0">
                <a:solidFill>
                  <a:schemeClr val="bg1"/>
                </a:solidFill>
                <a:latin typeface="Arial" panose="020B0604020202020204" pitchFamily="34" charset="0"/>
              </a:rPr>
              <a:t>H</a:t>
            </a:r>
            <a:r>
              <a:rPr lang="en-US" dirty="0" smtClean="0">
                <a:solidFill>
                  <a:schemeClr val="bg1"/>
                </a:solidFill>
                <a:latin typeface="Arial" panose="020B0604020202020204" pitchFamily="34" charset="0"/>
              </a:rPr>
              <a:t>e/She can logout.</a:t>
            </a:r>
            <a:endParaRPr lang="en-IN" b="0" i="0" dirty="0">
              <a:solidFill>
                <a:schemeClr val="bg1"/>
              </a:solidFill>
              <a:effectLst/>
              <a:latin typeface="Arial" panose="020B0604020202020204" pitchFamily="34" charset="0"/>
            </a:endParaRPr>
          </a:p>
          <a:p>
            <a:pPr>
              <a:lnSpc>
                <a:spcPct val="150000"/>
              </a:lnSpc>
            </a:pPr>
            <a:endParaRPr lang="en-IN" dirty="0">
              <a:solidFill>
                <a:schemeClr val="bg1"/>
              </a:solidFill>
            </a:endParaRPr>
          </a:p>
        </p:txBody>
      </p:sp>
      <p:sp>
        <p:nvSpPr>
          <p:cNvPr id="11" name="Arrow: Down 10">
            <a:extLst>
              <a:ext uri="{FF2B5EF4-FFF2-40B4-BE49-F238E27FC236}">
                <a16:creationId xmlns="" xmlns:a16="http://schemas.microsoft.com/office/drawing/2014/main" id="{528CB31C-23D2-4FB7-AB3F-897C5DE0755C}"/>
              </a:ext>
            </a:extLst>
          </p:cNvPr>
          <p:cNvSpPr/>
          <p:nvPr/>
        </p:nvSpPr>
        <p:spPr>
          <a:xfrm>
            <a:off x="2518063" y="3144980"/>
            <a:ext cx="214742" cy="547257"/>
          </a:xfrm>
          <a:prstGeom prst="downArrow">
            <a:avLst/>
          </a:prstGeom>
          <a:solidFill>
            <a:schemeClr val="accent3"/>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Arrow: Down 11">
            <a:extLst>
              <a:ext uri="{FF2B5EF4-FFF2-40B4-BE49-F238E27FC236}">
                <a16:creationId xmlns="" xmlns:a16="http://schemas.microsoft.com/office/drawing/2014/main" id="{83665D35-50B1-4116-9961-607B810D5A51}"/>
              </a:ext>
            </a:extLst>
          </p:cNvPr>
          <p:cNvSpPr/>
          <p:nvPr/>
        </p:nvSpPr>
        <p:spPr>
          <a:xfrm>
            <a:off x="8607136" y="3144979"/>
            <a:ext cx="214742" cy="547257"/>
          </a:xfrm>
          <a:prstGeom prst="downArrow">
            <a:avLst/>
          </a:prstGeom>
          <a:solidFill>
            <a:schemeClr val="accent3"/>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Arrow: Down 12">
            <a:extLst>
              <a:ext uri="{FF2B5EF4-FFF2-40B4-BE49-F238E27FC236}">
                <a16:creationId xmlns="" xmlns:a16="http://schemas.microsoft.com/office/drawing/2014/main" id="{79258884-82B2-4A55-A107-1114C0659228}"/>
              </a:ext>
            </a:extLst>
          </p:cNvPr>
          <p:cNvSpPr/>
          <p:nvPr/>
        </p:nvSpPr>
        <p:spPr>
          <a:xfrm>
            <a:off x="2462647" y="1274616"/>
            <a:ext cx="214742" cy="955964"/>
          </a:xfrm>
          <a:prstGeom prst="downArrow">
            <a:avLst/>
          </a:prstGeom>
          <a:solidFill>
            <a:schemeClr val="accent3"/>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Flowchart: Process 13">
            <a:extLst>
              <a:ext uri="{FF2B5EF4-FFF2-40B4-BE49-F238E27FC236}">
                <a16:creationId xmlns="" xmlns:a16="http://schemas.microsoft.com/office/drawing/2014/main" id="{776BBED4-F7DB-48B1-8DDE-A54EB6DE344E}"/>
              </a:ext>
            </a:extLst>
          </p:cNvPr>
          <p:cNvSpPr/>
          <p:nvPr/>
        </p:nvSpPr>
        <p:spPr>
          <a:xfrm>
            <a:off x="2518062" y="1274616"/>
            <a:ext cx="1797625" cy="83122"/>
          </a:xfrm>
          <a:prstGeom prst="flowChartProcess">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Process 14">
            <a:extLst>
              <a:ext uri="{FF2B5EF4-FFF2-40B4-BE49-F238E27FC236}">
                <a16:creationId xmlns="" xmlns:a16="http://schemas.microsoft.com/office/drawing/2014/main" id="{07AA380D-E6F2-41A1-8FE3-4EC3E0F66789}"/>
              </a:ext>
            </a:extLst>
          </p:cNvPr>
          <p:cNvSpPr/>
          <p:nvPr/>
        </p:nvSpPr>
        <p:spPr>
          <a:xfrm>
            <a:off x="6968830" y="1267698"/>
            <a:ext cx="1797625" cy="83122"/>
          </a:xfrm>
          <a:prstGeom prst="flowChartProcess">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 xmlns:a16="http://schemas.microsoft.com/office/drawing/2014/main" id="{519881B0-C1C1-4EED-8E47-19B7E9874AA6}"/>
              </a:ext>
            </a:extLst>
          </p:cNvPr>
          <p:cNvSpPr/>
          <p:nvPr/>
        </p:nvSpPr>
        <p:spPr>
          <a:xfrm>
            <a:off x="8627914" y="1285003"/>
            <a:ext cx="214742" cy="955964"/>
          </a:xfrm>
          <a:prstGeom prst="downArrow">
            <a:avLst/>
          </a:prstGeom>
          <a:solidFill>
            <a:schemeClr val="accent3"/>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09667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F857FF-A20A-4790-B4B2-6BA82C4D709F}" type="slidenum">
              <a:rPr lang="en-US" smtClean="0"/>
              <a:t>8</a:t>
            </a:fld>
            <a:endParaRPr lang="en-US"/>
          </a:p>
        </p:txBody>
      </p:sp>
      <p:sp>
        <p:nvSpPr>
          <p:cNvPr id="3" name="TextBox 2"/>
          <p:cNvSpPr txBox="1"/>
          <p:nvPr/>
        </p:nvSpPr>
        <p:spPr>
          <a:xfrm>
            <a:off x="901700" y="520700"/>
            <a:ext cx="4622800" cy="369332"/>
          </a:xfrm>
          <a:prstGeom prst="rect">
            <a:avLst/>
          </a:prstGeom>
          <a:noFill/>
        </p:spPr>
        <p:txBody>
          <a:bodyPr wrap="square" rtlCol="0">
            <a:spAutoFit/>
          </a:bodyPr>
          <a:lstStyle/>
          <a:p>
            <a:r>
              <a:rPr lang="en-IN" b="1" dirty="0" smtClean="0"/>
              <a:t>Use Case Diagram</a:t>
            </a:r>
            <a:r>
              <a:rPr lang="en-IN" dirty="0" smtClean="0"/>
              <a:t>:</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701" y="1205740"/>
            <a:ext cx="8307839" cy="5094220"/>
          </a:xfrm>
          <a:prstGeom prst="rect">
            <a:avLst/>
          </a:prstGeom>
        </p:spPr>
      </p:pic>
    </p:spTree>
    <p:extLst>
      <p:ext uri="{BB962C8B-B14F-4D97-AF65-F5344CB8AC3E}">
        <p14:creationId xmlns:p14="http://schemas.microsoft.com/office/powerpoint/2010/main" val="218810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CD2019CB-F9CB-4488-A1B2-3167348A1C62}"/>
              </a:ext>
            </a:extLst>
          </p:cNvPr>
          <p:cNvSpPr>
            <a:spLocks noGrp="1"/>
          </p:cNvSpPr>
          <p:nvPr>
            <p:ph type="sldNum" sz="quarter" idx="12"/>
          </p:nvPr>
        </p:nvSpPr>
        <p:spPr/>
        <p:txBody>
          <a:bodyPr/>
          <a:lstStyle/>
          <a:p>
            <a:fld id="{8EF857FF-A20A-4790-B4B2-6BA82C4D709F}" type="slidenum">
              <a:rPr lang="en-US" smtClean="0"/>
              <a:t>9</a:t>
            </a:fld>
            <a:endParaRPr lang="en-US"/>
          </a:p>
        </p:txBody>
      </p:sp>
      <p:sp>
        <p:nvSpPr>
          <p:cNvPr id="4" name="TextBox 3">
            <a:extLst>
              <a:ext uri="{FF2B5EF4-FFF2-40B4-BE49-F238E27FC236}">
                <a16:creationId xmlns="" xmlns:a16="http://schemas.microsoft.com/office/drawing/2014/main" id="{96D14FFD-1100-45FB-ADA2-822542A73A05}"/>
              </a:ext>
            </a:extLst>
          </p:cNvPr>
          <p:cNvSpPr txBox="1"/>
          <p:nvPr/>
        </p:nvSpPr>
        <p:spPr>
          <a:xfrm>
            <a:off x="277091" y="418007"/>
            <a:ext cx="6096000" cy="369332"/>
          </a:xfrm>
          <a:prstGeom prst="rect">
            <a:avLst/>
          </a:prstGeom>
          <a:noFill/>
        </p:spPr>
        <p:txBody>
          <a:bodyPr wrap="square">
            <a:spAutoFit/>
          </a:bodyPr>
          <a:lstStyle/>
          <a:p>
            <a:r>
              <a:rPr lang="en-IN" dirty="0"/>
              <a:t> </a:t>
            </a:r>
            <a:r>
              <a:rPr lang="en-IN" b="1" u="sng" dirty="0"/>
              <a:t>ER Diagram</a:t>
            </a:r>
          </a:p>
        </p:txBody>
      </p:sp>
      <p:pic>
        <p:nvPicPr>
          <p:cNvPr id="6" name="Picture 5">
            <a:extLst>
              <a:ext uri="{FF2B5EF4-FFF2-40B4-BE49-F238E27FC236}">
                <a16:creationId xmlns="" xmlns:a16="http://schemas.microsoft.com/office/drawing/2014/main" id="{A219B5CD-DF16-422B-9B43-F4C768C6E1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3972" y="930033"/>
            <a:ext cx="7298871" cy="5329099"/>
          </a:xfrm>
          <a:prstGeom prst="rect">
            <a:avLst/>
          </a:prstGeom>
        </p:spPr>
      </p:pic>
    </p:spTree>
    <p:extLst>
      <p:ext uri="{BB962C8B-B14F-4D97-AF65-F5344CB8AC3E}">
        <p14:creationId xmlns:p14="http://schemas.microsoft.com/office/powerpoint/2010/main" val="3358499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2125</TotalTime>
  <Words>347</Words>
  <Application>Microsoft Office PowerPoint</Application>
  <PresentationFormat>Widescreen</PresentationFormat>
  <Paragraphs>141</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Algerian</vt:lpstr>
      <vt:lpstr>Arial</vt:lpstr>
      <vt:lpstr>Arial Black</vt:lpstr>
      <vt:lpstr>Calibri</vt:lpstr>
      <vt:lpstr>Century Gothic</vt:lpstr>
      <vt:lpstr>Copperplate Gothic Bold</vt:lpstr>
      <vt:lpstr>Times New Roman</vt:lpstr>
      <vt:lpstr>Wingdings</vt:lpstr>
      <vt:lpstr>Wingdings 3</vt:lpstr>
      <vt:lpstr>Ion</vt:lpstr>
      <vt:lpstr>PowerPoint Presentation</vt:lpstr>
      <vt:lpstr>Project on E-Medicare   Presented By</vt:lpstr>
      <vt:lpstr>OUTLINE</vt:lpstr>
      <vt:lpstr>Introduction</vt:lpstr>
      <vt:lpstr>Environment</vt:lpstr>
      <vt:lpstr>Authentication &amp; Authorization   </vt:lpstr>
      <vt:lpstr>Operations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Suraj</cp:lastModifiedBy>
  <cp:revision>64</cp:revision>
  <dcterms:created xsi:type="dcterms:W3CDTF">2020-10-08T14:11:10Z</dcterms:created>
  <dcterms:modified xsi:type="dcterms:W3CDTF">2022-03-15T17:59:05Z</dcterms:modified>
</cp:coreProperties>
</file>