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4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5a5fcc9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b5a5fcc9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b5a5fcc90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b5a5fcc90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b5a5fcc90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b5a5fcc90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b5a5fcc9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b5a5fcc9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b5a5fcc90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b5a5fcc90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- 02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LLM, Find My Fund!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PHOENIX CODERS  - GROUP 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OF THE PROBLEM STATEMENT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a lightweight, intelligent search system that can accurately map a user's vague or fuzzy query to the correct Indian mutual fund, stock, or ETF.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go beyond traditional string matching by using a Small Language Model (SLM) and semantic embeddings to understand user intent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leverage metadata (fund house, category, sector, AUM, holdings) to: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leverage metadata (fund house, category, sector, AUM, holdings) to: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result precision</a:t>
            </a:r>
            <a:b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Disambiguate similar-sounding funds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 3 separate datasets in JSON Format: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Fund Master Data (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mutual_funds.json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 Holdings Data (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fund_holdings.json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Metadata (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stocks.json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JSON → DataFrames using 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pandas.read_json()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json_normalize()</a:t>
            </a:r>
            <a:endParaRPr sz="14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Ensured data structure is flat and accessible for modeling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 datasets using:</a:t>
            </a:r>
            <a:b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fund_id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link mutual funds ↔ holdings</a:t>
            </a:r>
            <a:b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stock_id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link holdings ↔ stock metadata</a:t>
            </a:r>
            <a:b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 consolidated view of each fund with its name, sector, category, holdings, AUM, and other metadata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56450" y="118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SCREENS 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</a:t>
            </a:r>
            <a:endParaRPr/>
          </a:p>
        </p:txBody>
      </p:sp>
      <p:pic>
        <p:nvPicPr>
          <p:cNvPr id="106" name="Google Shape;106;p16" title="WhatsApp Image 2025-04-12 at 09.06.52_c8316c1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70000"/>
            <a:ext cx="6500675" cy="312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ACCURACY : 65 -70 %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RESPONSE TIME : </a:t>
            </a: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Response Time: </a:t>
            </a:r>
            <a:r>
              <a:rPr lang="en-GB" sz="15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0.62 seconds</a:t>
            </a: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tested on 10 diverse queries.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system uses </a:t>
            </a: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language models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(MiniLM/BGE) for embeddings and </a:t>
            </a: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search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high-speed retrieval.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b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an </a:t>
            </a: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response time of ~0.6 seconds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across diverse query types.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b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Enabled </a:t>
            </a: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matching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 on queries with: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b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Typos (e.g., "icci infr")</a:t>
            </a:r>
            <a:b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names (e.g., "tax fund")</a:t>
            </a:r>
            <a:b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Intent-based filters (e.g., "funds with infosys", "AUM &gt; 1000cr")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Lato</vt:lpstr>
      <vt:lpstr>Raleway</vt:lpstr>
      <vt:lpstr>Arial</vt:lpstr>
      <vt:lpstr>Streamline</vt:lpstr>
      <vt:lpstr>PROBLEM STATEMENT - 02 LLM, Find My Fund!</vt:lpstr>
      <vt:lpstr>OBJECTIVE OF THE PROBLEM STATEMENT</vt:lpstr>
      <vt:lpstr>DATA PREPROCESSING</vt:lpstr>
      <vt:lpstr>DEMO SCREENS </vt:lpstr>
      <vt:lpstr>EVALUATIONS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MOHAN REDDY</dc:creator>
  <cp:lastModifiedBy>Mohan Reddy</cp:lastModifiedBy>
  <cp:revision>1</cp:revision>
  <dcterms:modified xsi:type="dcterms:W3CDTF">2025-04-12T03:47:29Z</dcterms:modified>
</cp:coreProperties>
</file>