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b5a5fcc90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b5a5fcc90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b5a5fcc90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4b5a5fcc90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b5a5fcc90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b5a5fcc90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4b5a5fcc90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4b5a5fcc90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4b5a5fcc90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4b5a5fcc90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PROBLEM STATEMENT - 02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LLM, Find My Fund!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PHOENIX</a:t>
            </a:r>
            <a:r>
              <a:rPr lang="en-GB"/>
              <a:t> CODERS  - GROUP 31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OBJECTIVE OF THE PROBLEM STATEMENT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build a lightweight, intelligent search system that can accurately map a user's vague or fuzzy query to the correct Indian mutual fund, stock, or ETF.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go beyond traditional string matching by using a Small Language Model (SLM) and semantic embeddings to understand user intent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leverage metadata (fund house, category, sector, AUM, holdings) to: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leverage metadata (fund house, category, sector, AUM, holdings) to: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Improve result precision</a:t>
            </a:r>
            <a:b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Disambiguate similar-sounding funds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PREPROCESSING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Loaded 3 separate datasets in JSON Format: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 Fund Master Data (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mutual_funds.json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 Holdings Data (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fund_holdings.json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 Metadata (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stocks.json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Converted JSON → DataFrames using 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pandas.read_json()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json_normalize()</a:t>
            </a:r>
            <a:endParaRPr sz="1400">
              <a:solidFill>
                <a:srgbClr val="18803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Ensured data structure is flat and accessible for modeling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Merged datasets using:</a:t>
            </a:r>
            <a:b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fund_id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link mutual funds ↔ holdings</a:t>
            </a:r>
            <a:b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4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stock_id</a:t>
            </a: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link holdings ↔ stock metadata</a:t>
            </a:r>
            <a:b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Created a consolidated view of each fund with its name, sector, category, holdings, AUM, and other metadata</a:t>
            </a:r>
            <a:endParaRPr sz="1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656450" y="11830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DEMO SCREENS 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   </a:t>
            </a:r>
            <a:endParaRPr/>
          </a:p>
        </p:txBody>
      </p:sp>
      <p:pic>
        <p:nvPicPr>
          <p:cNvPr id="106" name="Google Shape;106;p16" title="Screenshot 2025-04-12 11273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0550" y="1658875"/>
            <a:ext cx="6363849" cy="33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EVALUATIONS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1853850"/>
            <a:ext cx="7688700" cy="24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ACCURACY : 80-85%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500">
                <a:latin typeface="Times New Roman"/>
                <a:ea typeface="Times New Roman"/>
                <a:cs typeface="Times New Roman"/>
                <a:sym typeface="Times New Roman"/>
              </a:rPr>
              <a:t>RESPONSE TIME : </a:t>
            </a: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Response Time: </a:t>
            </a:r>
            <a:r>
              <a:rPr b="1"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4.1 seconds</a:t>
            </a:r>
            <a:r>
              <a:rPr lang="en-GB" sz="15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tested on 10 diverse queries.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system uses </a:t>
            </a: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 language models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(MiniLM/BGE) for embeddings and </a:t>
            </a: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 search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high-speed retrieval.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b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Achieved an </a:t>
            </a: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average response time of ~4.1seconds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across diverse query types.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b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Enabled </a:t>
            </a:r>
            <a:r>
              <a:rPr b="1"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smart matching</a:t>
            </a: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even on queries with: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b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Typos (e.g., "icci infr")</a:t>
            </a:r>
            <a:b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Partial names (e.g., "tax fund")</a:t>
            </a:r>
            <a:b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Intent-based filters (e.g., "funds with infosys", "AUM &gt; 1000cr")</a:t>
            </a:r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