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ns" panose="020B0606030504020204" pitchFamily="34" charset="0"/>
      <p:regular r:id="rId9"/>
    </p:embeddedFont>
    <p:embeddedFont>
      <p:font typeface="Open Sans Bold" panose="020B0806030504020204" charset="0"/>
      <p:regular r:id="rId10"/>
    </p:embeddedFon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old" panose="00000800000000000000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704283" y="1694557"/>
            <a:ext cx="5876304" cy="11627276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4963" r="-496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7419098" y="4406610"/>
            <a:ext cx="4851690" cy="4851690"/>
          </a:xfrm>
          <a:custGeom>
            <a:avLst/>
            <a:gdLst/>
            <a:ahLst/>
            <a:cxnLst/>
            <a:rect l="l" t="t" r="r" b="b"/>
            <a:pathLst>
              <a:path w="4851690" h="4851690">
                <a:moveTo>
                  <a:pt x="0" y="0"/>
                </a:moveTo>
                <a:lnTo>
                  <a:pt x="4851690" y="0"/>
                </a:lnTo>
                <a:lnTo>
                  <a:pt x="4851690" y="4851690"/>
                </a:lnTo>
                <a:lnTo>
                  <a:pt x="0" y="48516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9995932" y="4406610"/>
            <a:ext cx="4851690" cy="4851690"/>
          </a:xfrm>
          <a:custGeom>
            <a:avLst/>
            <a:gdLst/>
            <a:ahLst/>
            <a:cxnLst/>
            <a:rect l="l" t="t" r="r" b="b"/>
            <a:pathLst>
              <a:path w="4851690" h="4851690">
                <a:moveTo>
                  <a:pt x="0" y="0"/>
                </a:moveTo>
                <a:lnTo>
                  <a:pt x="4851691" y="0"/>
                </a:lnTo>
                <a:lnTo>
                  <a:pt x="4851691" y="4851690"/>
                </a:lnTo>
                <a:lnTo>
                  <a:pt x="0" y="48516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8394727" y="5309790"/>
            <a:ext cx="5139841" cy="2819922"/>
            <a:chOff x="0" y="0"/>
            <a:chExt cx="1052050" cy="5771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52050" cy="577197"/>
            </a:xfrm>
            <a:custGeom>
              <a:avLst/>
              <a:gdLst/>
              <a:ahLst/>
              <a:cxnLst/>
              <a:rect l="l" t="t" r="r" b="b"/>
              <a:pathLst>
                <a:path w="1052050" h="577197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lIns="47086" tIns="47086" rIns="47086" bIns="4708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955" y="5632808"/>
            <a:ext cx="1810448" cy="181044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7891" y="5632808"/>
            <a:ext cx="1810448" cy="1810448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1039108" y="7267889"/>
            <a:ext cx="2003612" cy="775869"/>
            <a:chOff x="0" y="0"/>
            <a:chExt cx="2098984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098984" cy="812800"/>
            </a:xfrm>
            <a:custGeom>
              <a:avLst/>
              <a:gdLst/>
              <a:ahLst/>
              <a:cxnLst/>
              <a:rect l="l" t="t" r="r" b="b"/>
              <a:pathLst>
                <a:path w="2098984" h="812800">
                  <a:moveTo>
                    <a:pt x="386398" y="0"/>
                  </a:moveTo>
                  <a:lnTo>
                    <a:pt x="1712586" y="0"/>
                  </a:lnTo>
                  <a:cubicBezTo>
                    <a:pt x="1925987" y="0"/>
                    <a:pt x="2098984" y="172996"/>
                    <a:pt x="2098984" y="386398"/>
                  </a:cubicBezTo>
                  <a:lnTo>
                    <a:pt x="2098984" y="426402"/>
                  </a:lnTo>
                  <a:cubicBezTo>
                    <a:pt x="2098984" y="639804"/>
                    <a:pt x="1925987" y="812800"/>
                    <a:pt x="1712586" y="812800"/>
                  </a:cubicBezTo>
                  <a:lnTo>
                    <a:pt x="386398" y="812800"/>
                  </a:lnTo>
                  <a:cubicBezTo>
                    <a:pt x="172996" y="812800"/>
                    <a:pt x="0" y="639804"/>
                    <a:pt x="0" y="426402"/>
                  </a:cubicBezTo>
                  <a:lnTo>
                    <a:pt x="0" y="386398"/>
                  </a:lnTo>
                  <a:cubicBezTo>
                    <a:pt x="0" y="172996"/>
                    <a:pt x="172996" y="0"/>
                    <a:pt x="386398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209898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10643" y="1811052"/>
            <a:ext cx="10781004" cy="2100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83"/>
              </a:lnSpc>
              <a:spcBef>
                <a:spcPct val="0"/>
              </a:spcBef>
            </a:pPr>
            <a:r>
              <a:rPr lang="en-US" sz="11845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OceanBreeze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47856" y="3171195"/>
            <a:ext cx="5095826" cy="2137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83"/>
              </a:lnSpc>
              <a:spcBef>
                <a:spcPct val="0"/>
              </a:spcBef>
            </a:pPr>
            <a:r>
              <a:rPr lang="en-US" sz="11845" b="1">
                <a:solidFill>
                  <a:srgbClr val="335ACF"/>
                </a:solidFill>
                <a:latin typeface="Poppins Bold"/>
                <a:ea typeface="Poppins Bold"/>
                <a:cs typeface="Poppins Bold"/>
                <a:sym typeface="Poppins Bold"/>
              </a:rPr>
              <a:t>Apps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056424" y="7360168"/>
            <a:ext cx="1739510" cy="29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6"/>
              </a:lnSpc>
              <a:spcBef>
                <a:spcPct val="0"/>
              </a:spcBef>
            </a:pPr>
            <a:r>
              <a:rPr lang="en-US" sz="1662" b="1">
                <a:solidFill>
                  <a:srgbClr val="335ACF"/>
                </a:solidFill>
                <a:latin typeface="Poppins Bold"/>
                <a:ea typeface="Poppins Bold"/>
                <a:cs typeface="Poppins Bold"/>
                <a:sym typeface="Poppins Bold"/>
              </a:rPr>
              <a:t>Data 01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133360" y="7360168"/>
            <a:ext cx="1739510" cy="29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6"/>
              </a:lnSpc>
              <a:spcBef>
                <a:spcPct val="0"/>
              </a:spcBef>
            </a:pPr>
            <a:r>
              <a:rPr lang="en-US" sz="1662" b="1">
                <a:solidFill>
                  <a:srgbClr val="335ACF"/>
                </a:solidFill>
                <a:latin typeface="Poppins Bold"/>
                <a:ea typeface="Poppins Bold"/>
                <a:cs typeface="Poppins Bold"/>
                <a:sym typeface="Poppins Bold"/>
              </a:rPr>
              <a:t>Data 02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39108" y="7517677"/>
            <a:ext cx="2003612" cy="24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10643" y="5532895"/>
            <a:ext cx="9163193" cy="916319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491847" y="1596184"/>
            <a:ext cx="4180995" cy="8272818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4963" r="-496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760418" y="4100085"/>
            <a:ext cx="2915550" cy="5768917"/>
            <a:chOff x="0" y="0"/>
            <a:chExt cx="2620010" cy="5184140"/>
          </a:xfrm>
        </p:grpSpPr>
        <p:sp>
          <p:nvSpPr>
            <p:cNvPr id="19" name="Freeform 1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5160" r="-516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6528297" y="5339641"/>
            <a:ext cx="2289092" cy="4529361"/>
            <a:chOff x="0" y="0"/>
            <a:chExt cx="2620010" cy="5184140"/>
          </a:xfrm>
        </p:grpSpPr>
        <p:sp>
          <p:nvSpPr>
            <p:cNvPr id="29" name="Freeform 2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4569" r="-4569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1258044" y="3954642"/>
            <a:ext cx="1042538" cy="47625"/>
            <a:chOff x="0" y="0"/>
            <a:chExt cx="274578" cy="1254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1258044" y="2301940"/>
            <a:ext cx="4982921" cy="1407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Welcome To Our Application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258044" y="7111261"/>
            <a:ext cx="5263403" cy="244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✨ Why Choose Us?</a:t>
            </a:r>
          </a:p>
          <a:p>
            <a:pPr algn="l">
              <a:lnSpc>
                <a:spcPts val="2379"/>
              </a:lnSpc>
            </a:pPr>
            <a:r>
              <a:rPr lang="en-US" sz="1699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✅ Easy &amp; Secure Bookings</a:t>
            </a:r>
          </a:p>
          <a:p>
            <a:pPr algn="l">
              <a:lnSpc>
                <a:spcPts val="2379"/>
              </a:lnSpc>
            </a:pPr>
            <a:r>
              <a:rPr lang="en-US" sz="1699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✅ Best Price Guarantee</a:t>
            </a:r>
          </a:p>
          <a:p>
            <a:pPr algn="l">
              <a:lnSpc>
                <a:spcPts val="2379"/>
              </a:lnSpc>
            </a:pPr>
            <a:r>
              <a:rPr lang="en-US" sz="1699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✅ 24/7 Customer Support</a:t>
            </a:r>
          </a:p>
          <a:p>
            <a:pPr algn="l">
              <a:lnSpc>
                <a:spcPts val="2379"/>
              </a:lnSpc>
            </a:pPr>
            <a:r>
              <a:rPr lang="en-US" sz="1699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Relax, explore, and enjoy a hassle-free vacation experience with </a:t>
            </a:r>
            <a:r>
              <a:rPr lang="en-US" sz="1699" dirty="0" err="1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OceanBreeze</a:t>
            </a:r>
            <a:r>
              <a:rPr lang="en-US" sz="1699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Resorts! 🌴☀️</a:t>
            </a:r>
          </a:p>
          <a:p>
            <a:pPr algn="l">
              <a:lnSpc>
                <a:spcPts val="2379"/>
              </a:lnSpc>
            </a:pPr>
            <a:r>
              <a:rPr lang="en-US" sz="1699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Start your journey now! 🚀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  <a:endParaRPr lang="en-US" sz="1699" dirty="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1258044" y="6673111"/>
            <a:ext cx="3546145" cy="2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sz="1699" b="1">
                <a:solidFill>
                  <a:srgbClr val="395BD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About Our Application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258044" y="4814588"/>
            <a:ext cx="5263403" cy="1369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🌊 Welcome to OceanBreeze Resorts! 🏖️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Your perfect getaway is just a few taps away! Discover luxurious stays, breathtaking views, and seamless booking at your favorite OceanBreeze 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endParaRPr lang="en-US" sz="1599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0229" y="4470746"/>
            <a:ext cx="8252837" cy="825283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543171" y="1689836"/>
            <a:ext cx="2961571" cy="5859977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948" r="-594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703249" y="2737187"/>
            <a:ext cx="2961571" cy="5859977"/>
            <a:chOff x="0" y="0"/>
            <a:chExt cx="2620010" cy="5184140"/>
          </a:xfrm>
        </p:grpSpPr>
        <p:sp>
          <p:nvSpPr>
            <p:cNvPr id="16" name="Freeform 1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5160" r="-516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927240" y="3710399"/>
            <a:ext cx="1042538" cy="47625"/>
            <a:chOff x="0" y="0"/>
            <a:chExt cx="274578" cy="1254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927240" y="2057698"/>
            <a:ext cx="4982921" cy="140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 Advantages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927240" y="4748749"/>
            <a:ext cx="677751" cy="67775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874528" y="4825686"/>
            <a:ext cx="2243577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18060" y="4924746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5953135" y="4748749"/>
            <a:ext cx="677751" cy="67775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6900423" y="4795206"/>
            <a:ext cx="2243577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Real-Time Updates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043955" y="4924746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927240" y="6965275"/>
            <a:ext cx="677751" cy="677751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2874528" y="7042213"/>
            <a:ext cx="224357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Personalization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018060" y="714127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5953135" y="6965275"/>
            <a:ext cx="677751" cy="677751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6897586" y="7042213"/>
            <a:ext cx="224357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Efficiency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043955" y="714127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651" y="0"/>
            <a:ext cx="8260763" cy="10287000"/>
            <a:chOff x="0" y="0"/>
            <a:chExt cx="217567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75674" cy="2709333"/>
            </a:xfrm>
            <a:custGeom>
              <a:avLst/>
              <a:gdLst/>
              <a:ahLst/>
              <a:cxnLst/>
              <a:rect l="l" t="t" r="r" b="b"/>
              <a:pathLst>
                <a:path w="2175674" h="2709333">
                  <a:moveTo>
                    <a:pt x="0" y="0"/>
                  </a:moveTo>
                  <a:lnTo>
                    <a:pt x="2175674" y="0"/>
                  </a:lnTo>
                  <a:lnTo>
                    <a:pt x="21756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7567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453973" y="1844576"/>
            <a:ext cx="3334483" cy="6597848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5160" r="-516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3053449" y="1844576"/>
            <a:ext cx="3334483" cy="6597848"/>
            <a:chOff x="0" y="0"/>
            <a:chExt cx="2620010" cy="5184140"/>
          </a:xfrm>
        </p:grpSpPr>
        <p:sp>
          <p:nvSpPr>
            <p:cNvPr id="19" name="Freeform 1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6145" r="-614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6560870" y="1844576"/>
            <a:ext cx="3334483" cy="6597848"/>
            <a:chOff x="0" y="0"/>
            <a:chExt cx="2620010" cy="5184140"/>
          </a:xfrm>
        </p:grpSpPr>
        <p:sp>
          <p:nvSpPr>
            <p:cNvPr id="29" name="Freeform 2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4963" r="-496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1551926" y="3984685"/>
            <a:ext cx="1042538" cy="47625"/>
            <a:chOff x="0" y="0"/>
            <a:chExt cx="274578" cy="1254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1551926" y="2331983"/>
            <a:ext cx="4982921" cy="140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 Features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1551926" y="4818459"/>
            <a:ext cx="677751" cy="677751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2499214" y="4908550"/>
            <a:ext cx="4035634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Room Search &amp; Filtering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642746" y="4994457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1551926" y="6028813"/>
            <a:ext cx="677751" cy="677751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12499214" y="6150518"/>
            <a:ext cx="4035634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Real-Time Room Availability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642746" y="6204811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1551926" y="7239166"/>
            <a:ext cx="677751" cy="677751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12499214" y="7360871"/>
            <a:ext cx="4035634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Online Payment Options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1642746" y="7415164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062519" y="1736008"/>
            <a:ext cx="3444222" cy="6814984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6145" r="-614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070960" y="3029716"/>
            <a:ext cx="1042538" cy="47625"/>
            <a:chOff x="0" y="0"/>
            <a:chExt cx="274578" cy="125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070960" y="2139014"/>
            <a:ext cx="6840791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1" dirty="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070960" y="3873661"/>
            <a:ext cx="4677331" cy="467733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4690" y="0"/>
                  </a:moveTo>
                  <a:lnTo>
                    <a:pt x="768110" y="0"/>
                  </a:lnTo>
                  <a:cubicBezTo>
                    <a:pt x="779962" y="0"/>
                    <a:pt x="791329" y="4708"/>
                    <a:pt x="799710" y="13090"/>
                  </a:cubicBezTo>
                  <a:cubicBezTo>
                    <a:pt x="808092" y="21471"/>
                    <a:pt x="812800" y="32838"/>
                    <a:pt x="812800" y="44690"/>
                  </a:cubicBezTo>
                  <a:lnTo>
                    <a:pt x="812800" y="768110"/>
                  </a:lnTo>
                  <a:cubicBezTo>
                    <a:pt x="812800" y="779962"/>
                    <a:pt x="808092" y="791329"/>
                    <a:pt x="799710" y="799710"/>
                  </a:cubicBezTo>
                  <a:cubicBezTo>
                    <a:pt x="791329" y="808092"/>
                    <a:pt x="779962" y="812800"/>
                    <a:pt x="768110" y="812800"/>
                  </a:cubicBezTo>
                  <a:lnTo>
                    <a:pt x="44690" y="812800"/>
                  </a:lnTo>
                  <a:cubicBezTo>
                    <a:pt x="32838" y="812800"/>
                    <a:pt x="21471" y="808092"/>
                    <a:pt x="13090" y="799710"/>
                  </a:cubicBezTo>
                  <a:cubicBezTo>
                    <a:pt x="4708" y="791329"/>
                    <a:pt x="0" y="779962"/>
                    <a:pt x="0" y="768110"/>
                  </a:cubicBezTo>
                  <a:lnTo>
                    <a:pt x="0" y="44690"/>
                  </a:lnTo>
                  <a:cubicBezTo>
                    <a:pt x="0" y="32838"/>
                    <a:pt x="4708" y="21471"/>
                    <a:pt x="13090" y="13090"/>
                  </a:cubicBezTo>
                  <a:cubicBezTo>
                    <a:pt x="21471" y="4708"/>
                    <a:pt x="32838" y="0"/>
                    <a:pt x="44690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280288" y="3873661"/>
            <a:ext cx="4677331" cy="467733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4690" y="0"/>
                  </a:moveTo>
                  <a:lnTo>
                    <a:pt x="768110" y="0"/>
                  </a:lnTo>
                  <a:cubicBezTo>
                    <a:pt x="779962" y="0"/>
                    <a:pt x="791329" y="4708"/>
                    <a:pt x="799710" y="13090"/>
                  </a:cubicBezTo>
                  <a:cubicBezTo>
                    <a:pt x="808092" y="21471"/>
                    <a:pt x="812800" y="32838"/>
                    <a:pt x="812800" y="44690"/>
                  </a:cubicBezTo>
                  <a:lnTo>
                    <a:pt x="812800" y="768110"/>
                  </a:lnTo>
                  <a:cubicBezTo>
                    <a:pt x="812800" y="779962"/>
                    <a:pt x="808092" y="791329"/>
                    <a:pt x="799710" y="799710"/>
                  </a:cubicBezTo>
                  <a:cubicBezTo>
                    <a:pt x="791329" y="808092"/>
                    <a:pt x="779962" y="812800"/>
                    <a:pt x="768110" y="812800"/>
                  </a:cubicBezTo>
                  <a:lnTo>
                    <a:pt x="44690" y="812800"/>
                  </a:lnTo>
                  <a:cubicBezTo>
                    <a:pt x="32838" y="812800"/>
                    <a:pt x="21471" y="808092"/>
                    <a:pt x="13090" y="799710"/>
                  </a:cubicBezTo>
                  <a:cubicBezTo>
                    <a:pt x="4708" y="791329"/>
                    <a:pt x="0" y="779962"/>
                    <a:pt x="0" y="768110"/>
                  </a:cubicBezTo>
                  <a:lnTo>
                    <a:pt x="0" y="44690"/>
                  </a:lnTo>
                  <a:cubicBezTo>
                    <a:pt x="0" y="32838"/>
                    <a:pt x="4708" y="21471"/>
                    <a:pt x="13090" y="13090"/>
                  </a:cubicBezTo>
                  <a:cubicBezTo>
                    <a:pt x="21471" y="4708"/>
                    <a:pt x="32838" y="0"/>
                    <a:pt x="4469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985164" y="4635387"/>
            <a:ext cx="1121789" cy="1121789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4119513" y="7656187"/>
            <a:ext cx="247059" cy="130941"/>
          </a:xfrm>
          <a:custGeom>
            <a:avLst/>
            <a:gdLst/>
            <a:ahLst/>
            <a:cxnLst/>
            <a:rect l="l" t="t" r="r" b="b"/>
            <a:pathLst>
              <a:path w="247059" h="130941">
                <a:moveTo>
                  <a:pt x="0" y="0"/>
                </a:moveTo>
                <a:lnTo>
                  <a:pt x="247059" y="0"/>
                </a:lnTo>
                <a:lnTo>
                  <a:pt x="247059" y="130941"/>
                </a:lnTo>
                <a:lnTo>
                  <a:pt x="0" y="1309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9" name="Group 29"/>
          <p:cNvGrpSpPr/>
          <p:nvPr/>
        </p:nvGrpSpPr>
        <p:grpSpPr>
          <a:xfrm>
            <a:off x="8194492" y="4635387"/>
            <a:ext cx="1121789" cy="1121789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9328841" y="7656187"/>
            <a:ext cx="247059" cy="130941"/>
          </a:xfrm>
          <a:custGeom>
            <a:avLst/>
            <a:gdLst/>
            <a:ahLst/>
            <a:cxnLst/>
            <a:rect l="l" t="t" r="r" b="b"/>
            <a:pathLst>
              <a:path w="247059" h="130941">
                <a:moveTo>
                  <a:pt x="0" y="0"/>
                </a:moveTo>
                <a:lnTo>
                  <a:pt x="247059" y="0"/>
                </a:lnTo>
                <a:lnTo>
                  <a:pt x="247059" y="130941"/>
                </a:lnTo>
                <a:lnTo>
                  <a:pt x="0" y="1309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3333486" y="4983710"/>
            <a:ext cx="425144" cy="425144"/>
          </a:xfrm>
          <a:custGeom>
            <a:avLst/>
            <a:gdLst/>
            <a:ahLst/>
            <a:cxnLst/>
            <a:rect l="l" t="t" r="r" b="b"/>
            <a:pathLst>
              <a:path w="425144" h="425144">
                <a:moveTo>
                  <a:pt x="0" y="0"/>
                </a:moveTo>
                <a:lnTo>
                  <a:pt x="425144" y="0"/>
                </a:lnTo>
                <a:lnTo>
                  <a:pt x="425144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8498431" y="4983710"/>
            <a:ext cx="513910" cy="425144"/>
          </a:xfrm>
          <a:custGeom>
            <a:avLst/>
            <a:gdLst/>
            <a:ahLst/>
            <a:cxnLst/>
            <a:rect l="l" t="t" r="r" b="b"/>
            <a:pathLst>
              <a:path w="513910" h="425144">
                <a:moveTo>
                  <a:pt x="0" y="0"/>
                </a:moveTo>
                <a:lnTo>
                  <a:pt x="513910" y="0"/>
                </a:lnTo>
                <a:lnTo>
                  <a:pt x="513910" y="425144"/>
                </a:lnTo>
                <a:lnTo>
                  <a:pt x="0" y="4251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2985164" y="6483134"/>
            <a:ext cx="2925124" cy="20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This is for Customer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985164" y="6035503"/>
            <a:ext cx="2355637" cy="32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8"/>
              </a:lnSpc>
              <a:spcBef>
                <a:spcPct val="0"/>
              </a:spcBef>
            </a:pPr>
            <a:r>
              <a:rPr lang="en-US" sz="1877" b="1" dirty="0">
                <a:solidFill>
                  <a:srgbClr val="335A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985164" y="7587075"/>
            <a:ext cx="1177818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8194492" y="6483134"/>
            <a:ext cx="2976731" cy="20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is for Admin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194492" y="6035503"/>
            <a:ext cx="3856889" cy="322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8"/>
              </a:lnSpc>
              <a:spcBef>
                <a:spcPct val="0"/>
              </a:spcBef>
            </a:pPr>
            <a:r>
              <a:rPr lang="en-US" sz="1877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for Administration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194492" y="7587075"/>
            <a:ext cx="1177818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77932" y="8597752"/>
            <a:ext cx="110068" cy="660548"/>
            <a:chOff x="0" y="0"/>
            <a:chExt cx="28989" cy="1739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989" cy="173972"/>
            </a:xfrm>
            <a:custGeom>
              <a:avLst/>
              <a:gdLst/>
              <a:ahLst/>
              <a:cxnLst/>
              <a:rect l="l" t="t" r="r" b="b"/>
              <a:pathLst>
                <a:path w="28989" h="173972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22926" y="5797632"/>
            <a:ext cx="8887018" cy="888701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8713388" y="1860297"/>
            <a:ext cx="4627172" cy="9155655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6145" r="-614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1427266">
            <a:off x="12617627" y="2278681"/>
            <a:ext cx="3556881" cy="7037901"/>
            <a:chOff x="0" y="0"/>
            <a:chExt cx="2620010" cy="5184140"/>
          </a:xfrm>
        </p:grpSpPr>
        <p:sp>
          <p:nvSpPr>
            <p:cNvPr id="19" name="Freeform 1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0282" r="-1028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005352" y="3702532"/>
            <a:ext cx="1042538" cy="47625"/>
            <a:chOff x="0" y="0"/>
            <a:chExt cx="274578" cy="1254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74578" cy="12543"/>
            </a:xfrm>
            <a:custGeom>
              <a:avLst/>
              <a:gdLst/>
              <a:ahLst/>
              <a:cxnLst/>
              <a:rect l="l" t="t" r="r" b="b"/>
              <a:pathLst>
                <a:path w="274578" h="12543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005352" y="2792780"/>
            <a:ext cx="4982921" cy="73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1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 Us</a:t>
            </a:r>
          </a:p>
        </p:txBody>
      </p:sp>
      <p:sp>
        <p:nvSpPr>
          <p:cNvPr id="32" name="Freeform 32"/>
          <p:cNvSpPr/>
          <p:nvPr/>
        </p:nvSpPr>
        <p:spPr>
          <a:xfrm>
            <a:off x="2005352" y="4666888"/>
            <a:ext cx="351730" cy="351730"/>
          </a:xfrm>
          <a:custGeom>
            <a:avLst/>
            <a:gdLst/>
            <a:ahLst/>
            <a:cxnLst/>
            <a:rect l="l" t="t" r="r" b="b"/>
            <a:pathLst>
              <a:path w="351730" h="351730">
                <a:moveTo>
                  <a:pt x="0" y="0"/>
                </a:moveTo>
                <a:lnTo>
                  <a:pt x="351731" y="0"/>
                </a:lnTo>
                <a:lnTo>
                  <a:pt x="351731" y="351731"/>
                </a:lnTo>
                <a:lnTo>
                  <a:pt x="0" y="351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2643200" y="4654394"/>
            <a:ext cx="3497630" cy="329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+123-456-7890</a:t>
            </a:r>
          </a:p>
        </p:txBody>
      </p:sp>
      <p:sp>
        <p:nvSpPr>
          <p:cNvPr id="34" name="Freeform 34"/>
          <p:cNvSpPr/>
          <p:nvPr/>
        </p:nvSpPr>
        <p:spPr>
          <a:xfrm>
            <a:off x="2005352" y="5481902"/>
            <a:ext cx="351730" cy="351730"/>
          </a:xfrm>
          <a:custGeom>
            <a:avLst/>
            <a:gdLst/>
            <a:ahLst/>
            <a:cxnLst/>
            <a:rect l="l" t="t" r="r" b="b"/>
            <a:pathLst>
              <a:path w="351730" h="351730">
                <a:moveTo>
                  <a:pt x="0" y="0"/>
                </a:moveTo>
                <a:lnTo>
                  <a:pt x="351731" y="0"/>
                </a:lnTo>
                <a:lnTo>
                  <a:pt x="351731" y="351730"/>
                </a:lnTo>
                <a:lnTo>
                  <a:pt x="0" y="351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2643200" y="5469408"/>
            <a:ext cx="3497630" cy="329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www.OceanBreeze.com</a:t>
            </a:r>
          </a:p>
        </p:txBody>
      </p:sp>
      <p:sp>
        <p:nvSpPr>
          <p:cNvPr id="36" name="Freeform 36"/>
          <p:cNvSpPr/>
          <p:nvPr/>
        </p:nvSpPr>
        <p:spPr>
          <a:xfrm>
            <a:off x="2005352" y="6293146"/>
            <a:ext cx="351730" cy="351730"/>
          </a:xfrm>
          <a:custGeom>
            <a:avLst/>
            <a:gdLst/>
            <a:ahLst/>
            <a:cxnLst/>
            <a:rect l="l" t="t" r="r" b="b"/>
            <a:pathLst>
              <a:path w="351730" h="351730">
                <a:moveTo>
                  <a:pt x="0" y="0"/>
                </a:moveTo>
                <a:lnTo>
                  <a:pt x="351731" y="0"/>
                </a:lnTo>
                <a:lnTo>
                  <a:pt x="351731" y="351730"/>
                </a:lnTo>
                <a:lnTo>
                  <a:pt x="0" y="3517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2643200" y="6287365"/>
            <a:ext cx="3497630" cy="329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oceanbreeze@gmail.com</a:t>
            </a:r>
          </a:p>
        </p:txBody>
      </p:sp>
      <p:sp>
        <p:nvSpPr>
          <p:cNvPr id="38" name="Freeform 38"/>
          <p:cNvSpPr/>
          <p:nvPr/>
        </p:nvSpPr>
        <p:spPr>
          <a:xfrm>
            <a:off x="2005352" y="7104389"/>
            <a:ext cx="351730" cy="351730"/>
          </a:xfrm>
          <a:custGeom>
            <a:avLst/>
            <a:gdLst/>
            <a:ahLst/>
            <a:cxnLst/>
            <a:rect l="l" t="t" r="r" b="b"/>
            <a:pathLst>
              <a:path w="351730" h="351730">
                <a:moveTo>
                  <a:pt x="0" y="0"/>
                </a:moveTo>
                <a:lnTo>
                  <a:pt x="351731" y="0"/>
                </a:lnTo>
                <a:lnTo>
                  <a:pt x="351731" y="351731"/>
                </a:lnTo>
                <a:lnTo>
                  <a:pt x="0" y="3517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TextBox 39"/>
          <p:cNvSpPr txBox="1"/>
          <p:nvPr/>
        </p:nvSpPr>
        <p:spPr>
          <a:xfrm>
            <a:off x="2643200" y="7109681"/>
            <a:ext cx="4743852" cy="329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Kurunegala, Sri Lanka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8802" y="7301218"/>
            <a:ext cx="20585603" cy="5264356"/>
            <a:chOff x="0" y="0"/>
            <a:chExt cx="4274726" cy="10931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093176"/>
            </a:xfrm>
            <a:custGeom>
              <a:avLst/>
              <a:gdLst/>
              <a:ahLst/>
              <a:cxnLst/>
              <a:rect l="l" t="t" r="r" b="b"/>
              <a:pathLst>
                <a:path w="4274726" h="1093176">
                  <a:moveTo>
                    <a:pt x="2137363" y="0"/>
                  </a:moveTo>
                  <a:cubicBezTo>
                    <a:pt x="956930" y="0"/>
                    <a:pt x="0" y="244716"/>
                    <a:pt x="0" y="546588"/>
                  </a:cubicBezTo>
                  <a:cubicBezTo>
                    <a:pt x="0" y="848460"/>
                    <a:pt x="956930" y="1093176"/>
                    <a:pt x="2137363" y="1093176"/>
                  </a:cubicBezTo>
                  <a:cubicBezTo>
                    <a:pt x="3317796" y="1093176"/>
                    <a:pt x="4274726" y="848460"/>
                    <a:pt x="4274726" y="546588"/>
                  </a:cubicBezTo>
                  <a:cubicBezTo>
                    <a:pt x="4274726" y="244716"/>
                    <a:pt x="3317796" y="0"/>
                    <a:pt x="2137363" y="0"/>
                  </a:cubicBezTo>
                  <a:close/>
                </a:path>
              </a:pathLst>
            </a:custGeom>
            <a:solidFill>
              <a:srgbClr val="335AC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00756" y="64385"/>
              <a:ext cx="3473215" cy="9263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406341" y="4044667"/>
            <a:ext cx="3475318" cy="6876514"/>
            <a:chOff x="0" y="0"/>
            <a:chExt cx="2620010" cy="5184140"/>
          </a:xfrm>
        </p:grpSpPr>
        <p:sp>
          <p:nvSpPr>
            <p:cNvPr id="6" name="Freeform 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4963" r="-4963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329460" y="5143500"/>
            <a:ext cx="2919979" cy="5777681"/>
            <a:chOff x="0" y="0"/>
            <a:chExt cx="2620010" cy="5184140"/>
          </a:xfrm>
        </p:grpSpPr>
        <p:sp>
          <p:nvSpPr>
            <p:cNvPr id="16" name="Freeform 1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5160" r="-516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5038561" y="5143500"/>
            <a:ext cx="2919979" cy="5777681"/>
            <a:chOff x="0" y="0"/>
            <a:chExt cx="2620010" cy="5184140"/>
          </a:xfrm>
        </p:grpSpPr>
        <p:sp>
          <p:nvSpPr>
            <p:cNvPr id="26" name="Freeform 2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5357" r="-535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5"/>
          <p:cNvGrpSpPr>
            <a:grpSpLocks noChangeAspect="1"/>
          </p:cNvGrpSpPr>
          <p:nvPr/>
        </p:nvGrpSpPr>
        <p:grpSpPr>
          <a:xfrm>
            <a:off x="12697923" y="6476535"/>
            <a:ext cx="2246277" cy="4444645"/>
            <a:chOff x="0" y="0"/>
            <a:chExt cx="2620010" cy="5184140"/>
          </a:xfrm>
        </p:grpSpPr>
        <p:sp>
          <p:nvSpPr>
            <p:cNvPr id="36" name="Freeform 3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5948" r="-594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45"/>
          <p:cNvGrpSpPr>
            <a:grpSpLocks noChangeAspect="1"/>
          </p:cNvGrpSpPr>
          <p:nvPr/>
        </p:nvGrpSpPr>
        <p:grpSpPr>
          <a:xfrm>
            <a:off x="3343800" y="6476535"/>
            <a:ext cx="2246277" cy="4444645"/>
            <a:chOff x="0" y="0"/>
            <a:chExt cx="2620010" cy="5184140"/>
          </a:xfrm>
        </p:grpSpPr>
        <p:sp>
          <p:nvSpPr>
            <p:cNvPr id="46" name="Freeform 46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10282" r="-1028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3902954" y="1420400"/>
            <a:ext cx="10482091" cy="2137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83"/>
              </a:lnSpc>
              <a:spcBef>
                <a:spcPct val="0"/>
              </a:spcBef>
            </a:pPr>
            <a:r>
              <a:rPr lang="en-US" sz="11845" b="1">
                <a:solidFill>
                  <a:srgbClr val="335AC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147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Sans</vt:lpstr>
      <vt:lpstr>Arial</vt:lpstr>
      <vt:lpstr>Poppins Bold</vt:lpstr>
      <vt:lpstr>Open Sans Bold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Mobile Application Presentation</dc:title>
  <cp:lastModifiedBy>mohan jayaweera</cp:lastModifiedBy>
  <cp:revision>3</cp:revision>
  <dcterms:created xsi:type="dcterms:W3CDTF">2006-08-16T00:00:00Z</dcterms:created>
  <dcterms:modified xsi:type="dcterms:W3CDTF">2025-03-04T13:53:23Z</dcterms:modified>
  <dc:identifier>DAGgF6K1T4U</dc:identifier>
</cp:coreProperties>
</file>