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E50C-A09F-4AB6-B07D-C1D070C7425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270B-4EDA-4FFB-80D6-DBA5C66E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700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Welcome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To</a:t>
            </a:r>
          </a:p>
          <a:p>
            <a:r>
              <a:rPr lang="en-IN" b="1" dirty="0" smtClean="0"/>
              <a:t>Transportation Model</a:t>
            </a:r>
          </a:p>
          <a:p>
            <a:r>
              <a:rPr lang="en-IN" b="1" dirty="0" smtClean="0"/>
              <a:t>Problem Statement:-(To build an Ecosystem model for Road Transportation to provide the passengers an ease in </a:t>
            </a:r>
            <a:r>
              <a:rPr lang="en-IN" b="1" dirty="0" err="1" smtClean="0"/>
              <a:t>travel,find</a:t>
            </a:r>
            <a:r>
              <a:rPr lang="en-IN" b="1" dirty="0" smtClean="0"/>
              <a:t> information’s on road </a:t>
            </a:r>
            <a:r>
              <a:rPr lang="en-IN" b="1" dirty="0" err="1" smtClean="0"/>
              <a:t>blocks,routes</a:t>
            </a:r>
            <a:r>
              <a:rPr lang="en-IN" b="1" dirty="0" smtClean="0"/>
              <a:t> traffic and related weather </a:t>
            </a:r>
            <a:r>
              <a:rPr lang="en-IN" b="1" dirty="0" err="1" smtClean="0"/>
              <a:t>conditions,To</a:t>
            </a:r>
            <a:r>
              <a:rPr lang="en-IN" b="1" dirty="0" smtClean="0"/>
              <a:t> help passenger travelling on daily bases or who are new to the city. </a:t>
            </a:r>
            <a:r>
              <a:rPr lang="en-IN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00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Conditions:-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94" y="1475077"/>
            <a:ext cx="5806943" cy="4320914"/>
          </a:xfrm>
        </p:spPr>
      </p:pic>
    </p:spTree>
    <p:extLst>
      <p:ext uri="{BB962C8B-B14F-4D97-AF65-F5344CB8AC3E}">
        <p14:creationId xmlns:p14="http://schemas.microsoft.com/office/powerpoint/2010/main" val="1048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Calculator for passenger fares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07" y="1568159"/>
            <a:ext cx="4153260" cy="4099915"/>
          </a:xfrm>
        </p:spPr>
      </p:pic>
    </p:spTree>
    <p:extLst>
      <p:ext uri="{BB962C8B-B14F-4D97-AF65-F5344CB8AC3E}">
        <p14:creationId xmlns:p14="http://schemas.microsoft.com/office/powerpoint/2010/main" val="1044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Pie-Chart Showing count of passengers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05" y="1433739"/>
            <a:ext cx="6025430" cy="4351338"/>
          </a:xfrm>
        </p:spPr>
      </p:pic>
    </p:spTree>
    <p:extLst>
      <p:ext uri="{BB962C8B-B14F-4D97-AF65-F5344CB8AC3E}">
        <p14:creationId xmlns:p14="http://schemas.microsoft.com/office/powerpoint/2010/main" val="27416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Passenger Feedback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1197"/>
            <a:ext cx="10515600" cy="37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Admin Views responses from Passengers for(</a:t>
            </a:r>
            <a:r>
              <a:rPr lang="en-IN" dirty="0" err="1" smtClean="0"/>
              <a:t>Bus,Car,Train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08" y="1825625"/>
            <a:ext cx="6378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7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Anita Mohandas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41513" y="104503"/>
            <a:ext cx="15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Object Model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368834"/>
            <a:ext cx="10124870" cy="6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Work Flow:-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dirty="0" smtClean="0"/>
              <a:t>Registration</a:t>
            </a:r>
          </a:p>
          <a:p>
            <a:pPr lvl="1"/>
            <a:r>
              <a:rPr lang="en-IN" dirty="0"/>
              <a:t>System </a:t>
            </a:r>
            <a:r>
              <a:rPr lang="en-IN" dirty="0" smtClean="0"/>
              <a:t>Admin creates a Network and adds required Enterprises(bus/train/car) under the network</a:t>
            </a:r>
          </a:p>
          <a:p>
            <a:pPr lvl="1"/>
            <a:r>
              <a:rPr lang="en-IN" dirty="0" smtClean="0"/>
              <a:t>System Admin also creates Enterprise Admins and their corresponding user accounts</a:t>
            </a:r>
          </a:p>
          <a:p>
            <a:pPr lvl="1"/>
            <a:r>
              <a:rPr lang="en-IN" dirty="0" smtClean="0"/>
              <a:t>Each Enterprise Admin further creates user accounts for respective enterprise employees (admins and drivers)</a:t>
            </a:r>
          </a:p>
          <a:p>
            <a:pPr lvl="1"/>
            <a:r>
              <a:rPr lang="en-IN" dirty="0" smtClean="0"/>
              <a:t>Passengers register themselves to the system using the Sign Up option in the app.</a:t>
            </a:r>
            <a:endParaRPr lang="en-IN" dirty="0"/>
          </a:p>
          <a:p>
            <a:r>
              <a:rPr lang="en-IN" b="1" dirty="0" smtClean="0"/>
              <a:t>Bus Transportation</a:t>
            </a:r>
            <a:r>
              <a:rPr lang="en-IN" dirty="0" smtClean="0"/>
              <a:t>:-</a:t>
            </a:r>
          </a:p>
          <a:p>
            <a:pPr lvl="1"/>
            <a:r>
              <a:rPr lang="en-IN" dirty="0" smtClean="0"/>
              <a:t>Bus Admin creates the bus and its schedule along with the journey fare and available seats.</a:t>
            </a:r>
          </a:p>
          <a:p>
            <a:pPr lvl="1"/>
            <a:r>
              <a:rPr lang="en-IN" dirty="0" smtClean="0"/>
              <a:t>Bus Driver selects a bus from the available list and assigns bus for duty </a:t>
            </a:r>
          </a:p>
          <a:p>
            <a:pPr lvl="1"/>
            <a:r>
              <a:rPr lang="en-IN" dirty="0" smtClean="0"/>
              <a:t>Passenger selects a bus on which seats are available and books a seat for the journey</a:t>
            </a:r>
          </a:p>
          <a:p>
            <a:pPr lvl="1"/>
            <a:r>
              <a:rPr lang="en-IN" dirty="0" smtClean="0"/>
              <a:t>Bus Driver can send periodic notifications to the Passengers</a:t>
            </a:r>
          </a:p>
          <a:p>
            <a:pPr lvl="1"/>
            <a:r>
              <a:rPr lang="en-IN" dirty="0" smtClean="0"/>
              <a:t>Passengers can login to the system and view such notifications</a:t>
            </a:r>
            <a:endParaRPr lang="en-IN" dirty="0"/>
          </a:p>
          <a:p>
            <a:r>
              <a:rPr lang="en-IN" b="1" dirty="0" smtClean="0"/>
              <a:t>Car Transportation:-</a:t>
            </a:r>
          </a:p>
          <a:p>
            <a:pPr lvl="1"/>
            <a:r>
              <a:rPr lang="en-IN" dirty="0"/>
              <a:t>Car </a:t>
            </a:r>
            <a:r>
              <a:rPr lang="en-IN" dirty="0" smtClean="0"/>
              <a:t>Driver adds a list of cars to the system. The information also includes car start and drop points along with the journey fare.</a:t>
            </a:r>
          </a:p>
          <a:p>
            <a:pPr lvl="1"/>
            <a:r>
              <a:rPr lang="en-IN" dirty="0" smtClean="0"/>
              <a:t>Passenger selects a suitable car from the list and books the car for the journey.</a:t>
            </a:r>
          </a:p>
          <a:p>
            <a:pPr lvl="1"/>
            <a:r>
              <a:rPr lang="en-IN" dirty="0" smtClean="0"/>
              <a:t>Car </a:t>
            </a:r>
            <a:r>
              <a:rPr lang="en-IN" dirty="0"/>
              <a:t>Driver can send periodic notifications to the Passengers</a:t>
            </a:r>
          </a:p>
          <a:p>
            <a:pPr lvl="1"/>
            <a:r>
              <a:rPr lang="en-IN" dirty="0"/>
              <a:t>Passengers can login to the system and view such </a:t>
            </a:r>
            <a:r>
              <a:rPr lang="en-IN" dirty="0" smtClean="0"/>
              <a:t>notifications</a:t>
            </a:r>
            <a:endParaRPr lang="en-IN" b="1" dirty="0"/>
          </a:p>
          <a:p>
            <a:r>
              <a:rPr lang="en-IN" b="1" dirty="0" smtClean="0"/>
              <a:t>Train Transportation:-</a:t>
            </a:r>
          </a:p>
          <a:p>
            <a:pPr lvl="1"/>
            <a:r>
              <a:rPr lang="en-IN" sz="2300" dirty="0"/>
              <a:t>Train </a:t>
            </a:r>
            <a:r>
              <a:rPr lang="en-IN" sz="2300" dirty="0" smtClean="0"/>
              <a:t>Admin </a:t>
            </a:r>
            <a:r>
              <a:rPr lang="en-IN" sz="2300" dirty="0"/>
              <a:t>creates a train schedule including source and destination along with the fare and available seats</a:t>
            </a:r>
          </a:p>
          <a:p>
            <a:pPr lvl="1"/>
            <a:r>
              <a:rPr lang="en-IN" sz="2300" dirty="0"/>
              <a:t>Passenger selects a train on which seats are available and books a seat for the journey</a:t>
            </a:r>
          </a:p>
          <a:p>
            <a:pPr lvl="1"/>
            <a:r>
              <a:rPr lang="en-IN" sz="2300" dirty="0"/>
              <a:t>Train Driver can send periodic notifications to the Passengers</a:t>
            </a:r>
          </a:p>
          <a:p>
            <a:pPr lvl="1"/>
            <a:r>
              <a:rPr lang="en-IN" sz="2300" dirty="0"/>
              <a:t>Passengers can login to the system and view such notifications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039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Features:-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Sensor Feature</a:t>
            </a:r>
            <a:r>
              <a:rPr lang="en-IN" dirty="0" smtClean="0">
                <a:sym typeface="Wingdings" panose="05000000000000000000" pitchFamily="2" charset="2"/>
              </a:rPr>
              <a:t>(Car Transportation)</a:t>
            </a:r>
            <a:endParaRPr lang="en-IN" dirty="0" smtClean="0"/>
          </a:p>
          <a:p>
            <a:r>
              <a:rPr lang="en-IN" dirty="0" smtClean="0"/>
              <a:t>The sensor would act like it’s placed on the car and it gives the car driver information about the speed, fuel, tyre pressure and temperature.</a:t>
            </a:r>
          </a:p>
          <a:p>
            <a:r>
              <a:rPr lang="en-IN" dirty="0" smtClean="0"/>
              <a:t>The car driver can view the information and accordingly control his activities.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 Sensor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81" y="1825625"/>
            <a:ext cx="6478037" cy="4351338"/>
          </a:xfrm>
        </p:spPr>
      </p:pic>
    </p:spTree>
    <p:extLst>
      <p:ext uri="{BB962C8B-B14F-4D97-AF65-F5344CB8AC3E}">
        <p14:creationId xmlns:p14="http://schemas.microsoft.com/office/powerpoint/2010/main" val="7704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Features:-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driver </a:t>
            </a:r>
            <a:r>
              <a:rPr lang="en-IN" dirty="0" smtClean="0"/>
              <a:t>could </a:t>
            </a:r>
            <a:r>
              <a:rPr lang="en-IN" dirty="0"/>
              <a:t>give the </a:t>
            </a:r>
            <a:r>
              <a:rPr lang="en-IN" dirty="0" smtClean="0"/>
              <a:t>passengers </a:t>
            </a:r>
            <a:r>
              <a:rPr lang="en-IN" dirty="0"/>
              <a:t>timely </a:t>
            </a:r>
            <a:r>
              <a:rPr lang="en-IN" dirty="0" smtClean="0"/>
              <a:t>updates </a:t>
            </a:r>
            <a:r>
              <a:rPr lang="en-IN" dirty="0"/>
              <a:t>or notifications about their travel like </a:t>
            </a:r>
            <a:r>
              <a:rPr lang="en-IN" dirty="0" smtClean="0"/>
              <a:t>any delay in journey or some </a:t>
            </a:r>
            <a:r>
              <a:rPr lang="en-IN" dirty="0"/>
              <a:t>general </a:t>
            </a:r>
            <a:r>
              <a:rPr lang="en-IN" dirty="0" smtClean="0"/>
              <a:t>information on </a:t>
            </a:r>
            <a:r>
              <a:rPr lang="en-IN" dirty="0"/>
              <a:t>the weather </a:t>
            </a:r>
            <a:r>
              <a:rPr lang="en-IN" dirty="0" smtClean="0"/>
              <a:t>condition </a:t>
            </a:r>
            <a:r>
              <a:rPr lang="en-IN" dirty="0"/>
              <a:t>so that the passenger could plan their </a:t>
            </a:r>
            <a:r>
              <a:rPr lang="en-IN" dirty="0" smtClean="0"/>
              <a:t>travel accordingly.</a:t>
            </a:r>
          </a:p>
          <a:p>
            <a:r>
              <a:rPr lang="en-IN" dirty="0" smtClean="0"/>
              <a:t>The Passengers can send </a:t>
            </a:r>
            <a:r>
              <a:rPr lang="en-IN" dirty="0" smtClean="0"/>
              <a:t>email </a:t>
            </a:r>
            <a:r>
              <a:rPr lang="en-IN" dirty="0" smtClean="0"/>
              <a:t>regarding the services offered to them.</a:t>
            </a:r>
          </a:p>
          <a:p>
            <a:r>
              <a:rPr lang="en-IN" dirty="0" smtClean="0"/>
              <a:t>The Passenger could browse through location maps.</a:t>
            </a:r>
          </a:p>
          <a:p>
            <a:r>
              <a:rPr lang="en-IN" dirty="0" smtClean="0"/>
              <a:t>The passenger could view the current weather conditions.</a:t>
            </a:r>
          </a:p>
          <a:p>
            <a:r>
              <a:rPr lang="en-IN" dirty="0" smtClean="0"/>
              <a:t>Also provided the passenger with a calculator functionality.</a:t>
            </a:r>
          </a:p>
          <a:p>
            <a:r>
              <a:rPr lang="en-IN" dirty="0" smtClean="0"/>
              <a:t>The system admin could get stats from the system like the total number of bookings done spilt by each enterprise (car/train/bus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The system admin could view all the responses from the passenger about their experience also if there is any accidents for each of the enterprise(car/train/bus)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Notification Messages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2" y="1808208"/>
            <a:ext cx="7019156" cy="4351338"/>
          </a:xfrm>
        </p:spPr>
      </p:pic>
    </p:spTree>
    <p:extLst>
      <p:ext uri="{BB962C8B-B14F-4D97-AF65-F5344CB8AC3E}">
        <p14:creationId xmlns:p14="http://schemas.microsoft.com/office/powerpoint/2010/main" val="1151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Messenger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7" y="1543115"/>
            <a:ext cx="7315834" cy="4237087"/>
          </a:xfrm>
        </p:spPr>
      </p:pic>
    </p:spTree>
    <p:extLst>
      <p:ext uri="{BB962C8B-B14F-4D97-AF65-F5344CB8AC3E}">
        <p14:creationId xmlns:p14="http://schemas.microsoft.com/office/powerpoint/2010/main" val="15262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Maps:-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35" y="1825625"/>
            <a:ext cx="10118329" cy="4351338"/>
          </a:xfrm>
        </p:spPr>
      </p:pic>
    </p:spTree>
    <p:extLst>
      <p:ext uri="{BB962C8B-B14F-4D97-AF65-F5344CB8AC3E}">
        <p14:creationId xmlns:p14="http://schemas.microsoft.com/office/powerpoint/2010/main" val="11454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508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Welcome</vt:lpstr>
      <vt:lpstr>PowerPoint Presentation</vt:lpstr>
      <vt:lpstr>Project Work Flow:- </vt:lpstr>
      <vt:lpstr>IOT Features:-</vt:lpstr>
      <vt:lpstr>Car Sensor Information</vt:lpstr>
      <vt:lpstr>Additional Features:-</vt:lpstr>
      <vt:lpstr>Notification Messages</vt:lpstr>
      <vt:lpstr>Email Messenger</vt:lpstr>
      <vt:lpstr>Maps:-</vt:lpstr>
      <vt:lpstr>Weather Conditions:-</vt:lpstr>
      <vt:lpstr>Calculator for passenger fares</vt:lpstr>
      <vt:lpstr>Pie-Chart Showing count of passengers</vt:lpstr>
      <vt:lpstr>Passenger Feedback Form</vt:lpstr>
      <vt:lpstr>System Admin Views responses from Passengers for(Bus,Car,Train)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Mohandas</dc:creator>
  <cp:lastModifiedBy>Anita Mohandas</cp:lastModifiedBy>
  <cp:revision>31</cp:revision>
  <dcterms:created xsi:type="dcterms:W3CDTF">2015-12-07T01:51:14Z</dcterms:created>
  <dcterms:modified xsi:type="dcterms:W3CDTF">2015-12-10T22:56:32Z</dcterms:modified>
</cp:coreProperties>
</file>