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1"/>
  </p:notesMasterIdLst>
  <p:sldIdLst>
    <p:sldId id="256" r:id="rId2"/>
    <p:sldId id="298" r:id="rId3"/>
    <p:sldId id="262" r:id="rId4"/>
    <p:sldId id="261" r:id="rId5"/>
    <p:sldId id="257" r:id="rId6"/>
    <p:sldId id="260" r:id="rId7"/>
    <p:sldId id="263" r:id="rId8"/>
    <p:sldId id="258" r:id="rId9"/>
    <p:sldId id="264" r:id="rId10"/>
    <p:sldId id="259" r:id="rId11"/>
    <p:sldId id="265" r:id="rId12"/>
    <p:sldId id="266" r:id="rId13"/>
    <p:sldId id="267" r:id="rId14"/>
    <p:sldId id="268" r:id="rId15"/>
    <p:sldId id="293" r:id="rId16"/>
    <p:sldId id="269" r:id="rId17"/>
    <p:sldId id="270" r:id="rId18"/>
    <p:sldId id="282" r:id="rId19"/>
    <p:sldId id="281" r:id="rId20"/>
    <p:sldId id="271" r:id="rId21"/>
    <p:sldId id="272" r:id="rId22"/>
    <p:sldId id="299" r:id="rId23"/>
    <p:sldId id="273" r:id="rId24"/>
    <p:sldId id="274" r:id="rId25"/>
    <p:sldId id="288" r:id="rId26"/>
    <p:sldId id="289" r:id="rId27"/>
    <p:sldId id="275" r:id="rId28"/>
    <p:sldId id="300" r:id="rId29"/>
    <p:sldId id="276" r:id="rId30"/>
    <p:sldId id="278" r:id="rId31"/>
    <p:sldId id="279" r:id="rId32"/>
    <p:sldId id="280" r:id="rId33"/>
    <p:sldId id="283" r:id="rId34"/>
    <p:sldId id="292" r:id="rId35"/>
    <p:sldId id="290" r:id="rId36"/>
    <p:sldId id="295" r:id="rId37"/>
    <p:sldId id="296" r:id="rId38"/>
    <p:sldId id="297" r:id="rId39"/>
    <p:sldId id="30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3981" autoAdjust="0"/>
  </p:normalViewPr>
  <p:slideViewPr>
    <p:cSldViewPr>
      <p:cViewPr varScale="1">
        <p:scale>
          <a:sx n="59" d="100"/>
          <a:sy n="59" d="100"/>
        </p:scale>
        <p:origin x="107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345BA-9852-476E-B2CD-EE854B314A4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7FA680-BE69-4009-8D57-B7765A7CB3B6}">
      <dgm:prSet phldrT="[Text]"/>
      <dgm:spPr/>
      <dgm:t>
        <a:bodyPr/>
        <a:lstStyle/>
        <a:p>
          <a:pPr algn="ctr"/>
          <a:r>
            <a:rPr lang="en-GB" dirty="0" smtClean="0"/>
            <a:t>ML</a:t>
          </a:r>
          <a:endParaRPr lang="en-US" dirty="0"/>
        </a:p>
      </dgm:t>
    </dgm:pt>
    <dgm:pt modelId="{300FDA6A-905E-42F6-A7B8-C261BC5FC63D}" type="parTrans" cxnId="{F595BF15-10A8-4685-B7F9-1DC3B4983562}">
      <dgm:prSet/>
      <dgm:spPr/>
      <dgm:t>
        <a:bodyPr/>
        <a:lstStyle/>
        <a:p>
          <a:pPr algn="ctr"/>
          <a:endParaRPr lang="en-US"/>
        </a:p>
      </dgm:t>
    </dgm:pt>
    <dgm:pt modelId="{7EB02F9F-D233-4AC6-82C4-BAD0AC6B513C}" type="sibTrans" cxnId="{F595BF15-10A8-4685-B7F9-1DC3B4983562}">
      <dgm:prSet/>
      <dgm:spPr/>
      <dgm:t>
        <a:bodyPr/>
        <a:lstStyle/>
        <a:p>
          <a:pPr algn="ctr"/>
          <a:endParaRPr lang="en-US"/>
        </a:p>
      </dgm:t>
    </dgm:pt>
    <dgm:pt modelId="{B4F3B2D4-5408-433F-87E1-66C07F6DD8AA}">
      <dgm:prSet phldrT="[Text]"/>
      <dgm:spPr/>
      <dgm:t>
        <a:bodyPr/>
        <a:lstStyle/>
        <a:p>
          <a:pPr algn="ctr"/>
          <a:r>
            <a:rPr lang="en-GB" dirty="0" smtClean="0"/>
            <a:t>Specific ML</a:t>
          </a:r>
          <a:endParaRPr lang="en-US" dirty="0"/>
        </a:p>
      </dgm:t>
    </dgm:pt>
    <dgm:pt modelId="{D859A2B5-DA20-4294-A05C-5A41EC920413}" type="parTrans" cxnId="{C7A67E74-4547-41BC-A9F8-79F40794973C}">
      <dgm:prSet/>
      <dgm:spPr/>
      <dgm:t>
        <a:bodyPr/>
        <a:lstStyle/>
        <a:p>
          <a:pPr algn="ctr"/>
          <a:endParaRPr lang="en-US"/>
        </a:p>
      </dgm:t>
    </dgm:pt>
    <dgm:pt modelId="{CA7A3AED-AFA0-48F9-9C40-E4AF83CEFC33}" type="sibTrans" cxnId="{C7A67E74-4547-41BC-A9F8-79F40794973C}">
      <dgm:prSet/>
      <dgm:spPr/>
      <dgm:t>
        <a:bodyPr/>
        <a:lstStyle/>
        <a:p>
          <a:pPr algn="ctr"/>
          <a:endParaRPr lang="en-US"/>
        </a:p>
      </dgm:t>
    </dgm:pt>
    <dgm:pt modelId="{47730B52-BFB5-4245-9536-7807BEA35F47}">
      <dgm:prSet phldrT="[Text]"/>
      <dgm:spPr/>
      <dgm:t>
        <a:bodyPr/>
        <a:lstStyle/>
        <a:p>
          <a:pPr algn="ctr"/>
          <a:r>
            <a:rPr lang="en-GB" dirty="0" smtClean="0"/>
            <a:t>HTML</a:t>
          </a:r>
        </a:p>
        <a:p>
          <a:pPr algn="ctr"/>
          <a:r>
            <a:rPr lang="en-GB" dirty="0" smtClean="0"/>
            <a:t>(browser)</a:t>
          </a:r>
          <a:endParaRPr lang="en-US" dirty="0"/>
        </a:p>
      </dgm:t>
    </dgm:pt>
    <dgm:pt modelId="{C8DEA8A9-74D9-4BB4-B07C-051268D783CF}" type="parTrans" cxnId="{B107724A-9797-4C22-BA9F-E3A0409C157C}">
      <dgm:prSet/>
      <dgm:spPr/>
      <dgm:t>
        <a:bodyPr/>
        <a:lstStyle/>
        <a:p>
          <a:pPr algn="ctr"/>
          <a:endParaRPr lang="en-US"/>
        </a:p>
      </dgm:t>
    </dgm:pt>
    <dgm:pt modelId="{DAA4BDB8-2B08-4F95-9C85-88821110AEAA}" type="sibTrans" cxnId="{B107724A-9797-4C22-BA9F-E3A0409C157C}">
      <dgm:prSet/>
      <dgm:spPr/>
      <dgm:t>
        <a:bodyPr/>
        <a:lstStyle/>
        <a:p>
          <a:pPr algn="ctr"/>
          <a:endParaRPr lang="en-US"/>
        </a:p>
      </dgm:t>
    </dgm:pt>
    <dgm:pt modelId="{86C1023E-774B-4710-8B69-C991E1817D53}">
      <dgm:prSet phldrT="[Text]"/>
      <dgm:spPr/>
      <dgm:t>
        <a:bodyPr/>
        <a:lstStyle/>
        <a:p>
          <a:pPr algn="ctr"/>
          <a:r>
            <a:rPr lang="en-GB" dirty="0" smtClean="0"/>
            <a:t>RTF</a:t>
          </a:r>
        </a:p>
        <a:p>
          <a:pPr algn="ctr"/>
          <a:r>
            <a:rPr lang="en-GB" dirty="0" smtClean="0"/>
            <a:t>Rich Text Formatting</a:t>
          </a:r>
          <a:endParaRPr lang="en-US" dirty="0"/>
        </a:p>
      </dgm:t>
    </dgm:pt>
    <dgm:pt modelId="{330B6EDA-AC13-40D9-9615-10122FC407C3}" type="parTrans" cxnId="{318F9E5B-C930-4476-A423-699EDA1953B7}">
      <dgm:prSet/>
      <dgm:spPr/>
      <dgm:t>
        <a:bodyPr/>
        <a:lstStyle/>
        <a:p>
          <a:pPr algn="ctr"/>
          <a:endParaRPr lang="en-US"/>
        </a:p>
      </dgm:t>
    </dgm:pt>
    <dgm:pt modelId="{69F3FBFC-A368-4A4D-A093-52C3CBF0777C}" type="sibTrans" cxnId="{318F9E5B-C930-4476-A423-699EDA1953B7}">
      <dgm:prSet/>
      <dgm:spPr/>
      <dgm:t>
        <a:bodyPr/>
        <a:lstStyle/>
        <a:p>
          <a:pPr algn="ctr"/>
          <a:endParaRPr lang="en-US"/>
        </a:p>
      </dgm:t>
    </dgm:pt>
    <dgm:pt modelId="{B0D0E320-3138-43B9-AE13-71C37946C452}">
      <dgm:prSet phldrT="[Text]"/>
      <dgm:spPr/>
      <dgm:t>
        <a:bodyPr/>
        <a:lstStyle/>
        <a:p>
          <a:pPr algn="ctr"/>
          <a:r>
            <a:rPr lang="en-GB" dirty="0" smtClean="0"/>
            <a:t>Generalized ML</a:t>
          </a:r>
          <a:endParaRPr lang="en-US" dirty="0"/>
        </a:p>
      </dgm:t>
    </dgm:pt>
    <dgm:pt modelId="{4B2EAFED-0955-43BB-B404-94A29084C7AA}" type="parTrans" cxnId="{B9A24A1C-6038-41FF-AF18-638133BFE49A}">
      <dgm:prSet/>
      <dgm:spPr/>
      <dgm:t>
        <a:bodyPr/>
        <a:lstStyle/>
        <a:p>
          <a:pPr algn="ctr"/>
          <a:endParaRPr lang="en-US"/>
        </a:p>
      </dgm:t>
    </dgm:pt>
    <dgm:pt modelId="{0A1D0B8C-3738-4BEC-9975-ECA4A4E4FF71}" type="sibTrans" cxnId="{B9A24A1C-6038-41FF-AF18-638133BFE49A}">
      <dgm:prSet/>
      <dgm:spPr/>
      <dgm:t>
        <a:bodyPr/>
        <a:lstStyle/>
        <a:p>
          <a:pPr algn="ctr"/>
          <a:endParaRPr lang="en-US"/>
        </a:p>
      </dgm:t>
    </dgm:pt>
    <dgm:pt modelId="{5A8C9D6E-875A-4A51-A53D-08E70799739D}">
      <dgm:prSet phldrT="[Text]"/>
      <dgm:spPr/>
      <dgm:t>
        <a:bodyPr/>
        <a:lstStyle/>
        <a:p>
          <a:pPr algn="ctr"/>
          <a:r>
            <a:rPr lang="en-GB" dirty="0" smtClean="0"/>
            <a:t>XML</a:t>
          </a:r>
          <a:endParaRPr lang="en-US" dirty="0"/>
        </a:p>
      </dgm:t>
    </dgm:pt>
    <dgm:pt modelId="{1190AAAE-8590-4036-AA5A-4DF4984CACEF}" type="parTrans" cxnId="{0E651248-F70F-4EE7-AFA5-0609A837DB12}">
      <dgm:prSet/>
      <dgm:spPr/>
      <dgm:t>
        <a:bodyPr/>
        <a:lstStyle/>
        <a:p>
          <a:pPr algn="ctr"/>
          <a:endParaRPr lang="en-US"/>
        </a:p>
      </dgm:t>
    </dgm:pt>
    <dgm:pt modelId="{7956FCC6-9201-41F7-80EB-57E8A31F2E4D}" type="sibTrans" cxnId="{0E651248-F70F-4EE7-AFA5-0609A837DB12}">
      <dgm:prSet/>
      <dgm:spPr/>
      <dgm:t>
        <a:bodyPr/>
        <a:lstStyle/>
        <a:p>
          <a:pPr algn="ctr"/>
          <a:endParaRPr lang="en-US"/>
        </a:p>
      </dgm:t>
    </dgm:pt>
    <dgm:pt modelId="{065E3EDE-F8F0-4114-968F-6DA678D43C4D}" type="pres">
      <dgm:prSet presAssocID="{A86345BA-9852-476E-B2CD-EE854B314A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3F1C04-10F8-40C4-873E-0E414A78A2F2}" type="pres">
      <dgm:prSet presAssocID="{5E7FA680-BE69-4009-8D57-B7765A7CB3B6}" presName="hierRoot1" presStyleCnt="0"/>
      <dgm:spPr/>
    </dgm:pt>
    <dgm:pt modelId="{4D53BFED-ABDD-4B1A-81D2-20B6672C63F3}" type="pres">
      <dgm:prSet presAssocID="{5E7FA680-BE69-4009-8D57-B7765A7CB3B6}" presName="composite" presStyleCnt="0"/>
      <dgm:spPr/>
    </dgm:pt>
    <dgm:pt modelId="{95CD2A92-D930-4A4A-A0A1-677656185E2B}" type="pres">
      <dgm:prSet presAssocID="{5E7FA680-BE69-4009-8D57-B7765A7CB3B6}" presName="background" presStyleLbl="node0" presStyleIdx="0" presStyleCnt="1"/>
      <dgm:spPr/>
    </dgm:pt>
    <dgm:pt modelId="{5F852579-32C8-4726-971E-52C24B878527}" type="pres">
      <dgm:prSet presAssocID="{5E7FA680-BE69-4009-8D57-B7765A7CB3B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9CC40B-7984-4579-A892-3DF278128EC6}" type="pres">
      <dgm:prSet presAssocID="{5E7FA680-BE69-4009-8D57-B7765A7CB3B6}" presName="hierChild2" presStyleCnt="0"/>
      <dgm:spPr/>
    </dgm:pt>
    <dgm:pt modelId="{E23A5F0A-6D2E-461A-9ACC-C8B306805BC5}" type="pres">
      <dgm:prSet presAssocID="{D859A2B5-DA20-4294-A05C-5A41EC92041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B0D3C801-5AA8-4674-812E-773500A95CC8}" type="pres">
      <dgm:prSet presAssocID="{B4F3B2D4-5408-433F-87E1-66C07F6DD8AA}" presName="hierRoot2" presStyleCnt="0"/>
      <dgm:spPr/>
    </dgm:pt>
    <dgm:pt modelId="{39467135-BD77-4595-9F98-C4B8F5AB3F51}" type="pres">
      <dgm:prSet presAssocID="{B4F3B2D4-5408-433F-87E1-66C07F6DD8AA}" presName="composite2" presStyleCnt="0"/>
      <dgm:spPr/>
    </dgm:pt>
    <dgm:pt modelId="{93232ACE-8371-45D9-A76C-9E61E79F7F33}" type="pres">
      <dgm:prSet presAssocID="{B4F3B2D4-5408-433F-87E1-66C07F6DD8AA}" presName="background2" presStyleLbl="node2" presStyleIdx="0" presStyleCnt="2"/>
      <dgm:spPr/>
    </dgm:pt>
    <dgm:pt modelId="{941F754D-A00F-454D-A2E0-A4E2636155C3}" type="pres">
      <dgm:prSet presAssocID="{B4F3B2D4-5408-433F-87E1-66C07F6DD8AA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0B4E1E-75B2-440F-B792-2F591F4C7416}" type="pres">
      <dgm:prSet presAssocID="{B4F3B2D4-5408-433F-87E1-66C07F6DD8AA}" presName="hierChild3" presStyleCnt="0"/>
      <dgm:spPr/>
    </dgm:pt>
    <dgm:pt modelId="{134BCD8B-2308-4E0A-B2B0-7B3F792FFF83}" type="pres">
      <dgm:prSet presAssocID="{C8DEA8A9-74D9-4BB4-B07C-051268D783CF}" presName="Name17" presStyleLbl="parChTrans1D3" presStyleIdx="0" presStyleCnt="3"/>
      <dgm:spPr/>
      <dgm:t>
        <a:bodyPr/>
        <a:lstStyle/>
        <a:p>
          <a:endParaRPr lang="en-US"/>
        </a:p>
      </dgm:t>
    </dgm:pt>
    <dgm:pt modelId="{9A4C8083-7AAA-4EF2-99B6-B48A9B69410E}" type="pres">
      <dgm:prSet presAssocID="{47730B52-BFB5-4245-9536-7807BEA35F47}" presName="hierRoot3" presStyleCnt="0"/>
      <dgm:spPr/>
    </dgm:pt>
    <dgm:pt modelId="{2A7A5FFD-EBF6-4B06-8921-23A89D7F80E3}" type="pres">
      <dgm:prSet presAssocID="{47730B52-BFB5-4245-9536-7807BEA35F47}" presName="composite3" presStyleCnt="0"/>
      <dgm:spPr/>
    </dgm:pt>
    <dgm:pt modelId="{2DE7D9CC-93C6-4C3F-9D55-830E2A418B00}" type="pres">
      <dgm:prSet presAssocID="{47730B52-BFB5-4245-9536-7807BEA35F47}" presName="background3" presStyleLbl="node3" presStyleIdx="0" presStyleCnt="3"/>
      <dgm:spPr/>
    </dgm:pt>
    <dgm:pt modelId="{278D87C8-8BC6-4BE7-B29C-79503CC7F42A}" type="pres">
      <dgm:prSet presAssocID="{47730B52-BFB5-4245-9536-7807BEA35F47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F6448D-C348-4A99-83B6-B3B84005AEC3}" type="pres">
      <dgm:prSet presAssocID="{47730B52-BFB5-4245-9536-7807BEA35F47}" presName="hierChild4" presStyleCnt="0"/>
      <dgm:spPr/>
    </dgm:pt>
    <dgm:pt modelId="{D41FD9A3-C9F9-4CB0-A902-E6D5EFEF6976}" type="pres">
      <dgm:prSet presAssocID="{330B6EDA-AC13-40D9-9615-10122FC407C3}" presName="Name17" presStyleLbl="parChTrans1D3" presStyleIdx="1" presStyleCnt="3"/>
      <dgm:spPr/>
      <dgm:t>
        <a:bodyPr/>
        <a:lstStyle/>
        <a:p>
          <a:endParaRPr lang="en-US"/>
        </a:p>
      </dgm:t>
    </dgm:pt>
    <dgm:pt modelId="{9111A2CB-4FB4-4481-9310-88381960B1E0}" type="pres">
      <dgm:prSet presAssocID="{86C1023E-774B-4710-8B69-C991E1817D53}" presName="hierRoot3" presStyleCnt="0"/>
      <dgm:spPr/>
    </dgm:pt>
    <dgm:pt modelId="{32FBDEA7-C291-4832-8134-74AF8D5CFF13}" type="pres">
      <dgm:prSet presAssocID="{86C1023E-774B-4710-8B69-C991E1817D53}" presName="composite3" presStyleCnt="0"/>
      <dgm:spPr/>
    </dgm:pt>
    <dgm:pt modelId="{E1A6D376-6152-42AB-A5A9-CFC2572BA01D}" type="pres">
      <dgm:prSet presAssocID="{86C1023E-774B-4710-8B69-C991E1817D53}" presName="background3" presStyleLbl="node3" presStyleIdx="1" presStyleCnt="3"/>
      <dgm:spPr/>
    </dgm:pt>
    <dgm:pt modelId="{0360BEB3-CE50-40CD-A3E7-366D97BF9538}" type="pres">
      <dgm:prSet presAssocID="{86C1023E-774B-4710-8B69-C991E1817D53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E4AD77-12A6-4490-8B73-BC4FD3A5FBAA}" type="pres">
      <dgm:prSet presAssocID="{86C1023E-774B-4710-8B69-C991E1817D53}" presName="hierChild4" presStyleCnt="0"/>
      <dgm:spPr/>
    </dgm:pt>
    <dgm:pt modelId="{94C83744-96DC-4B51-BC35-C812B96F6190}" type="pres">
      <dgm:prSet presAssocID="{4B2EAFED-0955-43BB-B404-94A29084C7AA}" presName="Name10" presStyleLbl="parChTrans1D2" presStyleIdx="1" presStyleCnt="2"/>
      <dgm:spPr/>
      <dgm:t>
        <a:bodyPr/>
        <a:lstStyle/>
        <a:p>
          <a:endParaRPr lang="en-US"/>
        </a:p>
      </dgm:t>
    </dgm:pt>
    <dgm:pt modelId="{54128725-0B4D-4B17-BACF-6A9A0638A72D}" type="pres">
      <dgm:prSet presAssocID="{B0D0E320-3138-43B9-AE13-71C37946C452}" presName="hierRoot2" presStyleCnt="0"/>
      <dgm:spPr/>
    </dgm:pt>
    <dgm:pt modelId="{FCE35DC1-DC25-460F-B93A-40E2FAB43875}" type="pres">
      <dgm:prSet presAssocID="{B0D0E320-3138-43B9-AE13-71C37946C452}" presName="composite2" presStyleCnt="0"/>
      <dgm:spPr/>
    </dgm:pt>
    <dgm:pt modelId="{40A38026-67EE-42C9-9ACE-32B1D3677121}" type="pres">
      <dgm:prSet presAssocID="{B0D0E320-3138-43B9-AE13-71C37946C452}" presName="background2" presStyleLbl="node2" presStyleIdx="1" presStyleCnt="2"/>
      <dgm:spPr/>
    </dgm:pt>
    <dgm:pt modelId="{078EA1AC-6559-481A-A0AB-9B4ECE111D21}" type="pres">
      <dgm:prSet presAssocID="{B0D0E320-3138-43B9-AE13-71C37946C452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1E0AE4-975F-4EA4-99D0-DF839F77CF55}" type="pres">
      <dgm:prSet presAssocID="{B0D0E320-3138-43B9-AE13-71C37946C452}" presName="hierChild3" presStyleCnt="0"/>
      <dgm:spPr/>
    </dgm:pt>
    <dgm:pt modelId="{3B317801-590B-4596-811B-B90E0EA1EA6E}" type="pres">
      <dgm:prSet presAssocID="{1190AAAE-8590-4036-AA5A-4DF4984CACEF}" presName="Name17" presStyleLbl="parChTrans1D3" presStyleIdx="2" presStyleCnt="3"/>
      <dgm:spPr/>
      <dgm:t>
        <a:bodyPr/>
        <a:lstStyle/>
        <a:p>
          <a:endParaRPr lang="en-US"/>
        </a:p>
      </dgm:t>
    </dgm:pt>
    <dgm:pt modelId="{FDD35E5C-83AD-4873-8446-9C67D7043E4F}" type="pres">
      <dgm:prSet presAssocID="{5A8C9D6E-875A-4A51-A53D-08E70799739D}" presName="hierRoot3" presStyleCnt="0"/>
      <dgm:spPr/>
    </dgm:pt>
    <dgm:pt modelId="{9CA638A4-7FFD-4CAA-B4BF-530CD0B72BD7}" type="pres">
      <dgm:prSet presAssocID="{5A8C9D6E-875A-4A51-A53D-08E70799739D}" presName="composite3" presStyleCnt="0"/>
      <dgm:spPr/>
    </dgm:pt>
    <dgm:pt modelId="{D0ABB7E6-D6CE-4EE1-99B1-7279B86EA3E2}" type="pres">
      <dgm:prSet presAssocID="{5A8C9D6E-875A-4A51-A53D-08E70799739D}" presName="background3" presStyleLbl="node3" presStyleIdx="2" presStyleCnt="3"/>
      <dgm:spPr/>
    </dgm:pt>
    <dgm:pt modelId="{AB409226-D335-4684-98C7-FCC3842325C4}" type="pres">
      <dgm:prSet presAssocID="{5A8C9D6E-875A-4A51-A53D-08E70799739D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FE6C71-2FCC-4336-AF6B-6B8962E95350}" type="pres">
      <dgm:prSet presAssocID="{5A8C9D6E-875A-4A51-A53D-08E70799739D}" presName="hierChild4" presStyleCnt="0"/>
      <dgm:spPr/>
    </dgm:pt>
  </dgm:ptLst>
  <dgm:cxnLst>
    <dgm:cxn modelId="{318F9E5B-C930-4476-A423-699EDA1953B7}" srcId="{B4F3B2D4-5408-433F-87E1-66C07F6DD8AA}" destId="{86C1023E-774B-4710-8B69-C991E1817D53}" srcOrd="1" destOrd="0" parTransId="{330B6EDA-AC13-40D9-9615-10122FC407C3}" sibTransId="{69F3FBFC-A368-4A4D-A093-52C3CBF0777C}"/>
    <dgm:cxn modelId="{9CC3A023-B8C5-4B3F-B455-09784DE7B780}" type="presOf" srcId="{B0D0E320-3138-43B9-AE13-71C37946C452}" destId="{078EA1AC-6559-481A-A0AB-9B4ECE111D21}" srcOrd="0" destOrd="0" presId="urn:microsoft.com/office/officeart/2005/8/layout/hierarchy1"/>
    <dgm:cxn modelId="{39490639-62A2-452E-A0E9-0C7C854DC625}" type="presOf" srcId="{1190AAAE-8590-4036-AA5A-4DF4984CACEF}" destId="{3B317801-590B-4596-811B-B90E0EA1EA6E}" srcOrd="0" destOrd="0" presId="urn:microsoft.com/office/officeart/2005/8/layout/hierarchy1"/>
    <dgm:cxn modelId="{C794F1EC-C9E7-47B2-8513-08D440FD3C0E}" type="presOf" srcId="{86C1023E-774B-4710-8B69-C991E1817D53}" destId="{0360BEB3-CE50-40CD-A3E7-366D97BF9538}" srcOrd="0" destOrd="0" presId="urn:microsoft.com/office/officeart/2005/8/layout/hierarchy1"/>
    <dgm:cxn modelId="{B9A24A1C-6038-41FF-AF18-638133BFE49A}" srcId="{5E7FA680-BE69-4009-8D57-B7765A7CB3B6}" destId="{B0D0E320-3138-43B9-AE13-71C37946C452}" srcOrd="1" destOrd="0" parTransId="{4B2EAFED-0955-43BB-B404-94A29084C7AA}" sibTransId="{0A1D0B8C-3738-4BEC-9975-ECA4A4E4FF71}"/>
    <dgm:cxn modelId="{E524CE88-9304-43E7-97B8-1CA6442ABD70}" type="presOf" srcId="{47730B52-BFB5-4245-9536-7807BEA35F47}" destId="{278D87C8-8BC6-4BE7-B29C-79503CC7F42A}" srcOrd="0" destOrd="0" presId="urn:microsoft.com/office/officeart/2005/8/layout/hierarchy1"/>
    <dgm:cxn modelId="{03D2F912-42D0-487C-8E4A-D5DE91CC5FEB}" type="presOf" srcId="{330B6EDA-AC13-40D9-9615-10122FC407C3}" destId="{D41FD9A3-C9F9-4CB0-A902-E6D5EFEF6976}" srcOrd="0" destOrd="0" presId="urn:microsoft.com/office/officeart/2005/8/layout/hierarchy1"/>
    <dgm:cxn modelId="{F595BF15-10A8-4685-B7F9-1DC3B4983562}" srcId="{A86345BA-9852-476E-B2CD-EE854B314A4C}" destId="{5E7FA680-BE69-4009-8D57-B7765A7CB3B6}" srcOrd="0" destOrd="0" parTransId="{300FDA6A-905E-42F6-A7B8-C261BC5FC63D}" sibTransId="{7EB02F9F-D233-4AC6-82C4-BAD0AC6B513C}"/>
    <dgm:cxn modelId="{C7A67E74-4547-41BC-A9F8-79F40794973C}" srcId="{5E7FA680-BE69-4009-8D57-B7765A7CB3B6}" destId="{B4F3B2D4-5408-433F-87E1-66C07F6DD8AA}" srcOrd="0" destOrd="0" parTransId="{D859A2B5-DA20-4294-A05C-5A41EC920413}" sibTransId="{CA7A3AED-AFA0-48F9-9C40-E4AF83CEFC33}"/>
    <dgm:cxn modelId="{191DD6EE-F84F-41BD-8E9D-E8A933102925}" type="presOf" srcId="{B4F3B2D4-5408-433F-87E1-66C07F6DD8AA}" destId="{941F754D-A00F-454D-A2E0-A4E2636155C3}" srcOrd="0" destOrd="0" presId="urn:microsoft.com/office/officeart/2005/8/layout/hierarchy1"/>
    <dgm:cxn modelId="{0E651248-F70F-4EE7-AFA5-0609A837DB12}" srcId="{B0D0E320-3138-43B9-AE13-71C37946C452}" destId="{5A8C9D6E-875A-4A51-A53D-08E70799739D}" srcOrd="0" destOrd="0" parTransId="{1190AAAE-8590-4036-AA5A-4DF4984CACEF}" sibTransId="{7956FCC6-9201-41F7-80EB-57E8A31F2E4D}"/>
    <dgm:cxn modelId="{B374426D-58C4-4456-8022-753B4EB557ED}" type="presOf" srcId="{4B2EAFED-0955-43BB-B404-94A29084C7AA}" destId="{94C83744-96DC-4B51-BC35-C812B96F6190}" srcOrd="0" destOrd="0" presId="urn:microsoft.com/office/officeart/2005/8/layout/hierarchy1"/>
    <dgm:cxn modelId="{D4356E2B-2912-4892-95A4-418D796FBA8B}" type="presOf" srcId="{5E7FA680-BE69-4009-8D57-B7765A7CB3B6}" destId="{5F852579-32C8-4726-971E-52C24B878527}" srcOrd="0" destOrd="0" presId="urn:microsoft.com/office/officeart/2005/8/layout/hierarchy1"/>
    <dgm:cxn modelId="{BD8D9622-FEFD-401F-A863-29C63F81F915}" type="presOf" srcId="{5A8C9D6E-875A-4A51-A53D-08E70799739D}" destId="{AB409226-D335-4684-98C7-FCC3842325C4}" srcOrd="0" destOrd="0" presId="urn:microsoft.com/office/officeart/2005/8/layout/hierarchy1"/>
    <dgm:cxn modelId="{066641E2-C7DE-49AA-9C6E-EF8B9A7BE867}" type="presOf" srcId="{C8DEA8A9-74D9-4BB4-B07C-051268D783CF}" destId="{134BCD8B-2308-4E0A-B2B0-7B3F792FFF83}" srcOrd="0" destOrd="0" presId="urn:microsoft.com/office/officeart/2005/8/layout/hierarchy1"/>
    <dgm:cxn modelId="{C303D67B-30B0-4400-8C44-FB7B764556B3}" type="presOf" srcId="{D859A2B5-DA20-4294-A05C-5A41EC920413}" destId="{E23A5F0A-6D2E-461A-9ACC-C8B306805BC5}" srcOrd="0" destOrd="0" presId="urn:microsoft.com/office/officeart/2005/8/layout/hierarchy1"/>
    <dgm:cxn modelId="{E30BC37D-D138-4974-A18F-5899FBB068D9}" type="presOf" srcId="{A86345BA-9852-476E-B2CD-EE854B314A4C}" destId="{065E3EDE-F8F0-4114-968F-6DA678D43C4D}" srcOrd="0" destOrd="0" presId="urn:microsoft.com/office/officeart/2005/8/layout/hierarchy1"/>
    <dgm:cxn modelId="{B107724A-9797-4C22-BA9F-E3A0409C157C}" srcId="{B4F3B2D4-5408-433F-87E1-66C07F6DD8AA}" destId="{47730B52-BFB5-4245-9536-7807BEA35F47}" srcOrd="0" destOrd="0" parTransId="{C8DEA8A9-74D9-4BB4-B07C-051268D783CF}" sibTransId="{DAA4BDB8-2B08-4F95-9C85-88821110AEAA}"/>
    <dgm:cxn modelId="{D1B7624B-6280-4441-9498-1E1F131534DB}" type="presParOf" srcId="{065E3EDE-F8F0-4114-968F-6DA678D43C4D}" destId="{EB3F1C04-10F8-40C4-873E-0E414A78A2F2}" srcOrd="0" destOrd="0" presId="urn:microsoft.com/office/officeart/2005/8/layout/hierarchy1"/>
    <dgm:cxn modelId="{190A1D9D-A7C7-4493-8C81-0E08E4DD97D8}" type="presParOf" srcId="{EB3F1C04-10F8-40C4-873E-0E414A78A2F2}" destId="{4D53BFED-ABDD-4B1A-81D2-20B6672C63F3}" srcOrd="0" destOrd="0" presId="urn:microsoft.com/office/officeart/2005/8/layout/hierarchy1"/>
    <dgm:cxn modelId="{CCA5FC0A-2020-421E-9F27-6494C89BF815}" type="presParOf" srcId="{4D53BFED-ABDD-4B1A-81D2-20B6672C63F3}" destId="{95CD2A92-D930-4A4A-A0A1-677656185E2B}" srcOrd="0" destOrd="0" presId="urn:microsoft.com/office/officeart/2005/8/layout/hierarchy1"/>
    <dgm:cxn modelId="{3575A065-083D-4ABD-A4C0-F1C342DCC98D}" type="presParOf" srcId="{4D53BFED-ABDD-4B1A-81D2-20B6672C63F3}" destId="{5F852579-32C8-4726-971E-52C24B878527}" srcOrd="1" destOrd="0" presId="urn:microsoft.com/office/officeart/2005/8/layout/hierarchy1"/>
    <dgm:cxn modelId="{578656C2-D6C8-4701-94F2-DAC704E7CF7B}" type="presParOf" srcId="{EB3F1C04-10F8-40C4-873E-0E414A78A2F2}" destId="{E29CC40B-7984-4579-A892-3DF278128EC6}" srcOrd="1" destOrd="0" presId="urn:microsoft.com/office/officeart/2005/8/layout/hierarchy1"/>
    <dgm:cxn modelId="{7D309662-B8B0-4C12-BC78-7AAE51271999}" type="presParOf" srcId="{E29CC40B-7984-4579-A892-3DF278128EC6}" destId="{E23A5F0A-6D2E-461A-9ACC-C8B306805BC5}" srcOrd="0" destOrd="0" presId="urn:microsoft.com/office/officeart/2005/8/layout/hierarchy1"/>
    <dgm:cxn modelId="{6563DD89-6548-469C-931F-BC026E269E53}" type="presParOf" srcId="{E29CC40B-7984-4579-A892-3DF278128EC6}" destId="{B0D3C801-5AA8-4674-812E-773500A95CC8}" srcOrd="1" destOrd="0" presId="urn:microsoft.com/office/officeart/2005/8/layout/hierarchy1"/>
    <dgm:cxn modelId="{315A564A-FD7C-4AB2-939D-834F3308021E}" type="presParOf" srcId="{B0D3C801-5AA8-4674-812E-773500A95CC8}" destId="{39467135-BD77-4595-9F98-C4B8F5AB3F51}" srcOrd="0" destOrd="0" presId="urn:microsoft.com/office/officeart/2005/8/layout/hierarchy1"/>
    <dgm:cxn modelId="{0DAD6A91-BBF6-41F1-ABA7-01897134ED84}" type="presParOf" srcId="{39467135-BD77-4595-9F98-C4B8F5AB3F51}" destId="{93232ACE-8371-45D9-A76C-9E61E79F7F33}" srcOrd="0" destOrd="0" presId="urn:microsoft.com/office/officeart/2005/8/layout/hierarchy1"/>
    <dgm:cxn modelId="{0CC0E901-D552-43E5-A576-720445076E61}" type="presParOf" srcId="{39467135-BD77-4595-9F98-C4B8F5AB3F51}" destId="{941F754D-A00F-454D-A2E0-A4E2636155C3}" srcOrd="1" destOrd="0" presId="urn:microsoft.com/office/officeart/2005/8/layout/hierarchy1"/>
    <dgm:cxn modelId="{E8F7B815-B1A0-4DB3-A131-2293E732A4F7}" type="presParOf" srcId="{B0D3C801-5AA8-4674-812E-773500A95CC8}" destId="{380B4E1E-75B2-440F-B792-2F591F4C7416}" srcOrd="1" destOrd="0" presId="urn:microsoft.com/office/officeart/2005/8/layout/hierarchy1"/>
    <dgm:cxn modelId="{D4F5B297-63D5-4509-8D6F-458500B4E6C2}" type="presParOf" srcId="{380B4E1E-75B2-440F-B792-2F591F4C7416}" destId="{134BCD8B-2308-4E0A-B2B0-7B3F792FFF83}" srcOrd="0" destOrd="0" presId="urn:microsoft.com/office/officeart/2005/8/layout/hierarchy1"/>
    <dgm:cxn modelId="{2A797945-F6C1-40E5-A61B-6531815C6E3B}" type="presParOf" srcId="{380B4E1E-75B2-440F-B792-2F591F4C7416}" destId="{9A4C8083-7AAA-4EF2-99B6-B48A9B69410E}" srcOrd="1" destOrd="0" presId="urn:microsoft.com/office/officeart/2005/8/layout/hierarchy1"/>
    <dgm:cxn modelId="{0EC45291-BE69-4879-9336-1B4108F4D0A5}" type="presParOf" srcId="{9A4C8083-7AAA-4EF2-99B6-B48A9B69410E}" destId="{2A7A5FFD-EBF6-4B06-8921-23A89D7F80E3}" srcOrd="0" destOrd="0" presId="urn:microsoft.com/office/officeart/2005/8/layout/hierarchy1"/>
    <dgm:cxn modelId="{668DD239-FE30-4928-9D28-1F2686DCF0AE}" type="presParOf" srcId="{2A7A5FFD-EBF6-4B06-8921-23A89D7F80E3}" destId="{2DE7D9CC-93C6-4C3F-9D55-830E2A418B00}" srcOrd="0" destOrd="0" presId="urn:microsoft.com/office/officeart/2005/8/layout/hierarchy1"/>
    <dgm:cxn modelId="{8E686685-F2FE-4BC0-9F4A-E44FFF4DCA83}" type="presParOf" srcId="{2A7A5FFD-EBF6-4B06-8921-23A89D7F80E3}" destId="{278D87C8-8BC6-4BE7-B29C-79503CC7F42A}" srcOrd="1" destOrd="0" presId="urn:microsoft.com/office/officeart/2005/8/layout/hierarchy1"/>
    <dgm:cxn modelId="{16032766-CC97-4A42-85CF-925A84E4F121}" type="presParOf" srcId="{9A4C8083-7AAA-4EF2-99B6-B48A9B69410E}" destId="{A3F6448D-C348-4A99-83B6-B3B84005AEC3}" srcOrd="1" destOrd="0" presId="urn:microsoft.com/office/officeart/2005/8/layout/hierarchy1"/>
    <dgm:cxn modelId="{87871C96-C1C3-49E6-B116-19E7587F80E6}" type="presParOf" srcId="{380B4E1E-75B2-440F-B792-2F591F4C7416}" destId="{D41FD9A3-C9F9-4CB0-A902-E6D5EFEF6976}" srcOrd="2" destOrd="0" presId="urn:microsoft.com/office/officeart/2005/8/layout/hierarchy1"/>
    <dgm:cxn modelId="{ED303B36-E5FF-44CF-88BA-5DACCC28BBE6}" type="presParOf" srcId="{380B4E1E-75B2-440F-B792-2F591F4C7416}" destId="{9111A2CB-4FB4-4481-9310-88381960B1E0}" srcOrd="3" destOrd="0" presId="urn:microsoft.com/office/officeart/2005/8/layout/hierarchy1"/>
    <dgm:cxn modelId="{2329396F-9885-42F2-A2DF-FE8E453FC2FC}" type="presParOf" srcId="{9111A2CB-4FB4-4481-9310-88381960B1E0}" destId="{32FBDEA7-C291-4832-8134-74AF8D5CFF13}" srcOrd="0" destOrd="0" presId="urn:microsoft.com/office/officeart/2005/8/layout/hierarchy1"/>
    <dgm:cxn modelId="{B17AC8CB-2720-4C1C-BFB8-66A2A0BE0DE0}" type="presParOf" srcId="{32FBDEA7-C291-4832-8134-74AF8D5CFF13}" destId="{E1A6D376-6152-42AB-A5A9-CFC2572BA01D}" srcOrd="0" destOrd="0" presId="urn:microsoft.com/office/officeart/2005/8/layout/hierarchy1"/>
    <dgm:cxn modelId="{BA494556-B308-4741-82C6-3BBFA707358A}" type="presParOf" srcId="{32FBDEA7-C291-4832-8134-74AF8D5CFF13}" destId="{0360BEB3-CE50-40CD-A3E7-366D97BF9538}" srcOrd="1" destOrd="0" presId="urn:microsoft.com/office/officeart/2005/8/layout/hierarchy1"/>
    <dgm:cxn modelId="{BB1574F7-B6FE-4AAC-AE37-0007A92E8A80}" type="presParOf" srcId="{9111A2CB-4FB4-4481-9310-88381960B1E0}" destId="{1AE4AD77-12A6-4490-8B73-BC4FD3A5FBAA}" srcOrd="1" destOrd="0" presId="urn:microsoft.com/office/officeart/2005/8/layout/hierarchy1"/>
    <dgm:cxn modelId="{12D73E1B-EE6E-477B-944E-C80401D40458}" type="presParOf" srcId="{E29CC40B-7984-4579-A892-3DF278128EC6}" destId="{94C83744-96DC-4B51-BC35-C812B96F6190}" srcOrd="2" destOrd="0" presId="urn:microsoft.com/office/officeart/2005/8/layout/hierarchy1"/>
    <dgm:cxn modelId="{468CDEBA-5EE4-4799-8C4F-CF3FA6ECF480}" type="presParOf" srcId="{E29CC40B-7984-4579-A892-3DF278128EC6}" destId="{54128725-0B4D-4B17-BACF-6A9A0638A72D}" srcOrd="3" destOrd="0" presId="urn:microsoft.com/office/officeart/2005/8/layout/hierarchy1"/>
    <dgm:cxn modelId="{40174CCA-9896-49B8-B66D-44DCFC8B4DC8}" type="presParOf" srcId="{54128725-0B4D-4B17-BACF-6A9A0638A72D}" destId="{FCE35DC1-DC25-460F-B93A-40E2FAB43875}" srcOrd="0" destOrd="0" presId="urn:microsoft.com/office/officeart/2005/8/layout/hierarchy1"/>
    <dgm:cxn modelId="{46B9EC72-94CB-4FF6-B546-73F8C2F9B5F6}" type="presParOf" srcId="{FCE35DC1-DC25-460F-B93A-40E2FAB43875}" destId="{40A38026-67EE-42C9-9ACE-32B1D3677121}" srcOrd="0" destOrd="0" presId="urn:microsoft.com/office/officeart/2005/8/layout/hierarchy1"/>
    <dgm:cxn modelId="{A70336D9-3116-4746-AA62-74CE0F57C56E}" type="presParOf" srcId="{FCE35DC1-DC25-460F-B93A-40E2FAB43875}" destId="{078EA1AC-6559-481A-A0AB-9B4ECE111D21}" srcOrd="1" destOrd="0" presId="urn:microsoft.com/office/officeart/2005/8/layout/hierarchy1"/>
    <dgm:cxn modelId="{3683A913-7CF5-4DF2-BB01-78D326F9544B}" type="presParOf" srcId="{54128725-0B4D-4B17-BACF-6A9A0638A72D}" destId="{A31E0AE4-975F-4EA4-99D0-DF839F77CF55}" srcOrd="1" destOrd="0" presId="urn:microsoft.com/office/officeart/2005/8/layout/hierarchy1"/>
    <dgm:cxn modelId="{3996FF27-7416-42E0-8BC1-C335B6CA6EF0}" type="presParOf" srcId="{A31E0AE4-975F-4EA4-99D0-DF839F77CF55}" destId="{3B317801-590B-4596-811B-B90E0EA1EA6E}" srcOrd="0" destOrd="0" presId="urn:microsoft.com/office/officeart/2005/8/layout/hierarchy1"/>
    <dgm:cxn modelId="{20615194-8E4A-467C-B5FB-A531D3A7DA89}" type="presParOf" srcId="{A31E0AE4-975F-4EA4-99D0-DF839F77CF55}" destId="{FDD35E5C-83AD-4873-8446-9C67D7043E4F}" srcOrd="1" destOrd="0" presId="urn:microsoft.com/office/officeart/2005/8/layout/hierarchy1"/>
    <dgm:cxn modelId="{5E1A111B-E555-4E8A-994B-5C79011F4BB1}" type="presParOf" srcId="{FDD35E5C-83AD-4873-8446-9C67D7043E4F}" destId="{9CA638A4-7FFD-4CAA-B4BF-530CD0B72BD7}" srcOrd="0" destOrd="0" presId="urn:microsoft.com/office/officeart/2005/8/layout/hierarchy1"/>
    <dgm:cxn modelId="{CB0DC7A8-D9AC-4A45-AB01-61A402BE5C4D}" type="presParOf" srcId="{9CA638A4-7FFD-4CAA-B4BF-530CD0B72BD7}" destId="{D0ABB7E6-D6CE-4EE1-99B1-7279B86EA3E2}" srcOrd="0" destOrd="0" presId="urn:microsoft.com/office/officeart/2005/8/layout/hierarchy1"/>
    <dgm:cxn modelId="{2F0D5FE2-955D-454B-9EB5-EF330756AA01}" type="presParOf" srcId="{9CA638A4-7FFD-4CAA-B4BF-530CD0B72BD7}" destId="{AB409226-D335-4684-98C7-FCC3842325C4}" srcOrd="1" destOrd="0" presId="urn:microsoft.com/office/officeart/2005/8/layout/hierarchy1"/>
    <dgm:cxn modelId="{269B4F38-30E5-418D-9DEF-8163F29E52A5}" type="presParOf" srcId="{FDD35E5C-83AD-4873-8446-9C67D7043E4F}" destId="{7CFE6C71-2FCC-4336-AF6B-6B8962E953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FC940D-0B06-44FB-A399-A2931AEDC52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33C0CA-3A5C-4F82-8862-CA21FCA8C0BC}">
      <dgm:prSet phldrT="[Text]" custT="1"/>
      <dgm:spPr/>
      <dgm:t>
        <a:bodyPr/>
        <a:lstStyle/>
        <a:p>
          <a:r>
            <a:rPr lang="en-US" sz="2000" dirty="0" smtClean="0"/>
            <a:t>Book</a:t>
          </a:r>
          <a:endParaRPr lang="en-US" sz="2000" dirty="0"/>
        </a:p>
      </dgm:t>
    </dgm:pt>
    <dgm:pt modelId="{0F04E6AF-51C6-46AE-8D77-B54AC76E4032}" type="parTrans" cxnId="{5553E67D-7B95-4E20-A31F-48D733DF9925}">
      <dgm:prSet/>
      <dgm:spPr/>
      <dgm:t>
        <a:bodyPr/>
        <a:lstStyle/>
        <a:p>
          <a:endParaRPr lang="en-US" sz="2000"/>
        </a:p>
      </dgm:t>
    </dgm:pt>
    <dgm:pt modelId="{3FF99424-C41C-45D0-9E16-D8E0E22E26BE}" type="sibTrans" cxnId="{5553E67D-7B95-4E20-A31F-48D733DF9925}">
      <dgm:prSet/>
      <dgm:spPr/>
      <dgm:t>
        <a:bodyPr/>
        <a:lstStyle/>
        <a:p>
          <a:endParaRPr lang="en-US" sz="2000"/>
        </a:p>
      </dgm:t>
    </dgm:pt>
    <dgm:pt modelId="{5D201734-A9C9-4522-8E4E-A69EACFA4188}">
      <dgm:prSet phldrT="[Text]" custT="1"/>
      <dgm:spPr/>
      <dgm:t>
        <a:bodyPr/>
        <a:lstStyle/>
        <a:p>
          <a:r>
            <a:rPr lang="en-US" sz="2000" dirty="0" smtClean="0"/>
            <a:t>title</a:t>
          </a:r>
          <a:endParaRPr lang="en-US" sz="2000" dirty="0"/>
        </a:p>
      </dgm:t>
    </dgm:pt>
    <dgm:pt modelId="{93688AFB-9499-4547-8152-6E6E5DDE9CD0}" type="parTrans" cxnId="{5F4D7352-FF64-4181-AF06-6552057BDFDF}">
      <dgm:prSet/>
      <dgm:spPr/>
      <dgm:t>
        <a:bodyPr/>
        <a:lstStyle/>
        <a:p>
          <a:endParaRPr lang="en-US" sz="2000"/>
        </a:p>
      </dgm:t>
    </dgm:pt>
    <dgm:pt modelId="{2E56B851-E833-462E-A489-A36CEE024C14}" type="sibTrans" cxnId="{5F4D7352-FF64-4181-AF06-6552057BDFDF}">
      <dgm:prSet/>
      <dgm:spPr/>
      <dgm:t>
        <a:bodyPr/>
        <a:lstStyle/>
        <a:p>
          <a:endParaRPr lang="en-US" sz="2000"/>
        </a:p>
      </dgm:t>
    </dgm:pt>
    <dgm:pt modelId="{2275B7DD-C4B7-429B-B107-5C8458D88879}">
      <dgm:prSet phldrT="[Text]" custT="1"/>
      <dgm:spPr/>
      <dgm:t>
        <a:bodyPr/>
        <a:lstStyle/>
        <a:p>
          <a:r>
            <a:rPr lang="en-US" sz="2000" dirty="0" smtClean="0"/>
            <a:t>My First XML</a:t>
          </a:r>
          <a:endParaRPr lang="en-US" sz="2000" dirty="0"/>
        </a:p>
      </dgm:t>
    </dgm:pt>
    <dgm:pt modelId="{8ED20F85-001F-408E-AC9C-5C70F7AFC96D}" type="parTrans" cxnId="{3F60A8AA-1451-47B2-BED3-BD3A133B6F84}">
      <dgm:prSet/>
      <dgm:spPr/>
      <dgm:t>
        <a:bodyPr/>
        <a:lstStyle/>
        <a:p>
          <a:endParaRPr lang="en-US" sz="2000"/>
        </a:p>
      </dgm:t>
    </dgm:pt>
    <dgm:pt modelId="{62AEC3B0-425F-4B5A-984D-351A3859F834}" type="sibTrans" cxnId="{3F60A8AA-1451-47B2-BED3-BD3A133B6F84}">
      <dgm:prSet/>
      <dgm:spPr/>
      <dgm:t>
        <a:bodyPr/>
        <a:lstStyle/>
        <a:p>
          <a:endParaRPr lang="en-US" sz="2000"/>
        </a:p>
      </dgm:t>
    </dgm:pt>
    <dgm:pt modelId="{C88B18D3-4AFB-4DA8-8BD5-AED299194242}">
      <dgm:prSet phldrT="[Text]" custT="1"/>
      <dgm:spPr/>
      <dgm:t>
        <a:bodyPr/>
        <a:lstStyle/>
        <a:p>
          <a:r>
            <a:rPr lang="en-US" sz="2000" dirty="0" smtClean="0"/>
            <a:t>prod</a:t>
          </a:r>
          <a:endParaRPr lang="en-US" sz="2000" dirty="0"/>
        </a:p>
      </dgm:t>
    </dgm:pt>
    <dgm:pt modelId="{C4290E7E-6066-4FAD-8DF5-D35430216EB8}" type="parTrans" cxnId="{9C75680D-B9BB-4E6E-97EE-5CCEF11E130E}">
      <dgm:prSet/>
      <dgm:spPr/>
      <dgm:t>
        <a:bodyPr/>
        <a:lstStyle/>
        <a:p>
          <a:endParaRPr lang="en-US" sz="2000"/>
        </a:p>
      </dgm:t>
    </dgm:pt>
    <dgm:pt modelId="{D93957F3-F127-4F68-A961-911C6A50825E}" type="sibTrans" cxnId="{9C75680D-B9BB-4E6E-97EE-5CCEF11E130E}">
      <dgm:prSet/>
      <dgm:spPr/>
      <dgm:t>
        <a:bodyPr/>
        <a:lstStyle/>
        <a:p>
          <a:endParaRPr lang="en-US" sz="2000"/>
        </a:p>
      </dgm:t>
    </dgm:pt>
    <dgm:pt modelId="{45CB28E2-D6B9-4752-B233-0ECC2381F43D}">
      <dgm:prSet phldrT="[Text]" custT="1"/>
      <dgm:spPr/>
      <dgm:t>
        <a:bodyPr/>
        <a:lstStyle/>
        <a:p>
          <a:r>
            <a:rPr lang="en-US" sz="2000" dirty="0" smtClean="0"/>
            <a:t>Id=003</a:t>
          </a:r>
          <a:endParaRPr lang="en-US" sz="2000" dirty="0"/>
        </a:p>
      </dgm:t>
    </dgm:pt>
    <dgm:pt modelId="{C02D2E32-0C26-41BC-82A6-D1BCB7BA1ED7}" type="parTrans" cxnId="{5B062850-D24F-4A8E-8AA8-75C0D862850F}">
      <dgm:prSet/>
      <dgm:spPr/>
      <dgm:t>
        <a:bodyPr/>
        <a:lstStyle/>
        <a:p>
          <a:endParaRPr lang="en-US" sz="2000"/>
        </a:p>
      </dgm:t>
    </dgm:pt>
    <dgm:pt modelId="{1C8D83C2-C07F-498A-9EF0-83094865BE15}" type="sibTrans" cxnId="{5B062850-D24F-4A8E-8AA8-75C0D862850F}">
      <dgm:prSet/>
      <dgm:spPr/>
      <dgm:t>
        <a:bodyPr/>
        <a:lstStyle/>
        <a:p>
          <a:endParaRPr lang="en-US" sz="2000"/>
        </a:p>
      </dgm:t>
    </dgm:pt>
    <dgm:pt modelId="{25B8BB15-D9CE-47CA-93C3-4A7EE74A5034}">
      <dgm:prSet custT="1"/>
      <dgm:spPr/>
      <dgm:t>
        <a:bodyPr/>
        <a:lstStyle/>
        <a:p>
          <a:r>
            <a:rPr lang="en-US" sz="2000" dirty="0" smtClean="0"/>
            <a:t>Author</a:t>
          </a:r>
          <a:endParaRPr lang="en-US" sz="2000" dirty="0"/>
        </a:p>
      </dgm:t>
    </dgm:pt>
    <dgm:pt modelId="{75D19C08-267C-4944-9F0F-0EDD0D062301}" type="parTrans" cxnId="{4734DC9F-B843-4DCD-A961-3B2436DDC275}">
      <dgm:prSet/>
      <dgm:spPr/>
      <dgm:t>
        <a:bodyPr/>
        <a:lstStyle/>
        <a:p>
          <a:endParaRPr lang="en-US" sz="2000"/>
        </a:p>
      </dgm:t>
    </dgm:pt>
    <dgm:pt modelId="{39F4EA95-901E-42A0-B802-3F89095CE981}" type="sibTrans" cxnId="{4734DC9F-B843-4DCD-A961-3B2436DDC275}">
      <dgm:prSet/>
      <dgm:spPr/>
      <dgm:t>
        <a:bodyPr/>
        <a:lstStyle/>
        <a:p>
          <a:endParaRPr lang="en-US" sz="2000"/>
        </a:p>
      </dgm:t>
    </dgm:pt>
    <dgm:pt modelId="{9040B41B-0ECC-4406-8162-90F1F28DD1A1}">
      <dgm:prSet custT="1"/>
      <dgm:spPr/>
      <dgm:t>
        <a:bodyPr/>
        <a:lstStyle/>
        <a:p>
          <a:r>
            <a:rPr lang="en-US" sz="2000" dirty="0" smtClean="0"/>
            <a:t>Media=paper</a:t>
          </a:r>
          <a:endParaRPr lang="en-US" sz="2000" dirty="0"/>
        </a:p>
      </dgm:t>
    </dgm:pt>
    <dgm:pt modelId="{63E4698A-C534-4A02-8B32-0D6ED2C8D729}" type="parTrans" cxnId="{695E61CF-AF56-43A1-B8F7-123ACF4B20B1}">
      <dgm:prSet/>
      <dgm:spPr/>
      <dgm:t>
        <a:bodyPr/>
        <a:lstStyle/>
        <a:p>
          <a:endParaRPr lang="en-US" sz="2000"/>
        </a:p>
      </dgm:t>
    </dgm:pt>
    <dgm:pt modelId="{EE464A2A-46D2-4FFF-BE4D-4197EA3E96B0}" type="sibTrans" cxnId="{695E61CF-AF56-43A1-B8F7-123ACF4B20B1}">
      <dgm:prSet/>
      <dgm:spPr/>
      <dgm:t>
        <a:bodyPr/>
        <a:lstStyle/>
        <a:p>
          <a:endParaRPr lang="en-US" sz="2000"/>
        </a:p>
      </dgm:t>
    </dgm:pt>
    <dgm:pt modelId="{5085CBCC-62B9-4BCC-92AC-4604D9B88B0D}">
      <dgm:prSet custT="1"/>
      <dgm:spPr/>
      <dgm:t>
        <a:bodyPr/>
        <a:lstStyle/>
        <a:p>
          <a:r>
            <a:rPr lang="en-US" sz="2000" dirty="0" smtClean="0"/>
            <a:t>name</a:t>
          </a:r>
          <a:endParaRPr lang="en-US" sz="2000" dirty="0"/>
        </a:p>
      </dgm:t>
    </dgm:pt>
    <dgm:pt modelId="{A3CE6929-756B-4197-B0AB-B092EB46BC1A}" type="parTrans" cxnId="{514DE300-B00B-43C4-8C9E-D44E93AF4065}">
      <dgm:prSet/>
      <dgm:spPr/>
      <dgm:t>
        <a:bodyPr/>
        <a:lstStyle/>
        <a:p>
          <a:endParaRPr lang="en-US" sz="2000"/>
        </a:p>
      </dgm:t>
    </dgm:pt>
    <dgm:pt modelId="{60598EBE-C234-43E9-8913-C64943153646}" type="sibTrans" cxnId="{514DE300-B00B-43C4-8C9E-D44E93AF4065}">
      <dgm:prSet/>
      <dgm:spPr/>
      <dgm:t>
        <a:bodyPr/>
        <a:lstStyle/>
        <a:p>
          <a:endParaRPr lang="en-US" sz="2000"/>
        </a:p>
      </dgm:t>
    </dgm:pt>
    <dgm:pt modelId="{0B8EB429-43EF-4809-9FE8-9C1E4126935E}">
      <dgm:prSet custT="1"/>
      <dgm:spPr/>
      <dgm:t>
        <a:bodyPr/>
        <a:lstStyle/>
        <a:p>
          <a:r>
            <a:rPr lang="en-US" sz="2000" dirty="0" smtClean="0"/>
            <a:t>email</a:t>
          </a:r>
          <a:endParaRPr lang="en-US" sz="2000" dirty="0"/>
        </a:p>
      </dgm:t>
    </dgm:pt>
    <dgm:pt modelId="{90F4F477-37D4-4F7A-A02A-A3F2BB23184B}" type="parTrans" cxnId="{0771BD33-08BC-4B63-B898-E140A13B52B1}">
      <dgm:prSet/>
      <dgm:spPr/>
      <dgm:t>
        <a:bodyPr/>
        <a:lstStyle/>
        <a:p>
          <a:endParaRPr lang="en-US" sz="2000"/>
        </a:p>
      </dgm:t>
    </dgm:pt>
    <dgm:pt modelId="{6086E7B8-37FF-42B8-9AFB-CFD1C77F2CE4}" type="sibTrans" cxnId="{0771BD33-08BC-4B63-B898-E140A13B52B1}">
      <dgm:prSet/>
      <dgm:spPr/>
      <dgm:t>
        <a:bodyPr/>
        <a:lstStyle/>
        <a:p>
          <a:endParaRPr lang="en-US" sz="2000"/>
        </a:p>
      </dgm:t>
    </dgm:pt>
    <dgm:pt modelId="{602435F1-DBE7-4BB8-AB52-4E32FCA7C31E}">
      <dgm:prSet custT="1"/>
      <dgm:spPr/>
      <dgm:t>
        <a:bodyPr/>
        <a:lstStyle/>
        <a:p>
          <a:r>
            <a:rPr lang="en-US" sz="2000" dirty="0" err="1" smtClean="0"/>
            <a:t>Aly</a:t>
          </a:r>
          <a:endParaRPr lang="en-US" sz="2000" dirty="0"/>
        </a:p>
      </dgm:t>
    </dgm:pt>
    <dgm:pt modelId="{C0749DE8-05A2-4AF5-BBBA-92213096B14E}" type="parTrans" cxnId="{CE8F4932-DF31-4A96-8227-77FDA4D4C217}">
      <dgm:prSet/>
      <dgm:spPr/>
      <dgm:t>
        <a:bodyPr/>
        <a:lstStyle/>
        <a:p>
          <a:endParaRPr lang="en-US" sz="2000"/>
        </a:p>
      </dgm:t>
    </dgm:pt>
    <dgm:pt modelId="{3F00FFF8-89A9-44B6-9375-4530F65D84B2}" type="sibTrans" cxnId="{CE8F4932-DF31-4A96-8227-77FDA4D4C217}">
      <dgm:prSet/>
      <dgm:spPr/>
      <dgm:t>
        <a:bodyPr/>
        <a:lstStyle/>
        <a:p>
          <a:endParaRPr lang="en-US" sz="2000"/>
        </a:p>
      </dgm:t>
    </dgm:pt>
    <dgm:pt modelId="{A7C61DC4-E9BF-45E0-896B-D5ADD82E9183}">
      <dgm:prSet custT="1"/>
      <dgm:spPr/>
      <dgm:t>
        <a:bodyPr/>
        <a:lstStyle/>
        <a:p>
          <a:r>
            <a:rPr lang="en-US" sz="2000" dirty="0" smtClean="0"/>
            <a:t>aly@mm.com</a:t>
          </a:r>
          <a:endParaRPr lang="en-US" sz="2000" dirty="0"/>
        </a:p>
      </dgm:t>
    </dgm:pt>
    <dgm:pt modelId="{051C5864-0950-4947-95FC-1635F4478353}" type="parTrans" cxnId="{B4E9AAC4-396B-4587-BA23-872C862FD30C}">
      <dgm:prSet/>
      <dgm:spPr/>
      <dgm:t>
        <a:bodyPr/>
        <a:lstStyle/>
        <a:p>
          <a:endParaRPr lang="en-US" sz="2000"/>
        </a:p>
      </dgm:t>
    </dgm:pt>
    <dgm:pt modelId="{E8B6C8BC-5FC3-48B2-8B36-189EA74D708D}" type="sibTrans" cxnId="{B4E9AAC4-396B-4587-BA23-872C862FD30C}">
      <dgm:prSet/>
      <dgm:spPr/>
      <dgm:t>
        <a:bodyPr/>
        <a:lstStyle/>
        <a:p>
          <a:endParaRPr lang="en-US" sz="2000"/>
        </a:p>
      </dgm:t>
    </dgm:pt>
    <dgm:pt modelId="{F513C2F5-3AA4-4652-BF52-500B9CDBFE1F}">
      <dgm:prSet custT="1"/>
      <dgm:spPr/>
      <dgm:t>
        <a:bodyPr/>
        <a:lstStyle/>
        <a:p>
          <a:r>
            <a:rPr lang="en-US" sz="2000" dirty="0" smtClean="0"/>
            <a:t>Author Information</a:t>
          </a:r>
          <a:endParaRPr lang="en-US" sz="2000" dirty="0"/>
        </a:p>
      </dgm:t>
    </dgm:pt>
    <dgm:pt modelId="{BEDBEC53-0FFF-4180-8475-2405FE680905}" type="parTrans" cxnId="{573F208F-0108-4E40-B168-1E831D65F5E3}">
      <dgm:prSet/>
      <dgm:spPr/>
      <dgm:t>
        <a:bodyPr/>
        <a:lstStyle/>
        <a:p>
          <a:endParaRPr lang="en-US" sz="2000"/>
        </a:p>
      </dgm:t>
    </dgm:pt>
    <dgm:pt modelId="{614F4E91-0821-495D-9EA6-8604A46C8EBA}" type="sibTrans" cxnId="{573F208F-0108-4E40-B168-1E831D65F5E3}">
      <dgm:prSet/>
      <dgm:spPr/>
      <dgm:t>
        <a:bodyPr/>
        <a:lstStyle/>
        <a:p>
          <a:endParaRPr lang="en-US" sz="2000"/>
        </a:p>
      </dgm:t>
    </dgm:pt>
    <dgm:pt modelId="{7EB77E01-F66B-426E-B850-F3F9112A7B16}" type="pres">
      <dgm:prSet presAssocID="{5FFC940D-0B06-44FB-A399-A2931AEDC5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E2659D-7369-4A5E-8869-198DC19BE3C7}" type="pres">
      <dgm:prSet presAssocID="{8933C0CA-3A5C-4F82-8862-CA21FCA8C0BC}" presName="hierRoot1" presStyleCnt="0"/>
      <dgm:spPr/>
    </dgm:pt>
    <dgm:pt modelId="{886E1E19-BA04-42AF-8855-E8F3B825E5FF}" type="pres">
      <dgm:prSet presAssocID="{8933C0CA-3A5C-4F82-8862-CA21FCA8C0BC}" presName="composite" presStyleCnt="0"/>
      <dgm:spPr/>
    </dgm:pt>
    <dgm:pt modelId="{103953DE-9CE6-4E77-BB9B-CB85C16BE3CD}" type="pres">
      <dgm:prSet presAssocID="{8933C0CA-3A5C-4F82-8862-CA21FCA8C0BC}" presName="background" presStyleLbl="node0" presStyleIdx="0" presStyleCnt="1"/>
      <dgm:spPr/>
    </dgm:pt>
    <dgm:pt modelId="{D45D15B2-E10D-4192-9F0A-7CC131648531}" type="pres">
      <dgm:prSet presAssocID="{8933C0CA-3A5C-4F82-8862-CA21FCA8C0B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56B53D-03FB-4755-9C49-293F79249D33}" type="pres">
      <dgm:prSet presAssocID="{8933C0CA-3A5C-4F82-8862-CA21FCA8C0BC}" presName="hierChild2" presStyleCnt="0"/>
      <dgm:spPr/>
    </dgm:pt>
    <dgm:pt modelId="{322AA797-CCD6-4E0E-80B1-0A8D8115899C}" type="pres">
      <dgm:prSet presAssocID="{93688AFB-9499-4547-8152-6E6E5DDE9CD0}" presName="Name10" presStyleLbl="parChTrans1D2" presStyleIdx="0" presStyleCnt="3"/>
      <dgm:spPr/>
      <dgm:t>
        <a:bodyPr/>
        <a:lstStyle/>
        <a:p>
          <a:endParaRPr lang="en-US"/>
        </a:p>
      </dgm:t>
    </dgm:pt>
    <dgm:pt modelId="{12CFC041-0648-4B39-8A1A-724EAD30DFF1}" type="pres">
      <dgm:prSet presAssocID="{5D201734-A9C9-4522-8E4E-A69EACFA4188}" presName="hierRoot2" presStyleCnt="0"/>
      <dgm:spPr/>
    </dgm:pt>
    <dgm:pt modelId="{B8A84FD9-24DD-41FB-BEA5-E4A506BF5B44}" type="pres">
      <dgm:prSet presAssocID="{5D201734-A9C9-4522-8E4E-A69EACFA4188}" presName="composite2" presStyleCnt="0"/>
      <dgm:spPr/>
    </dgm:pt>
    <dgm:pt modelId="{BBF8217A-E96A-4A5D-B523-65DBCBB0F3C7}" type="pres">
      <dgm:prSet presAssocID="{5D201734-A9C9-4522-8E4E-A69EACFA4188}" presName="background2" presStyleLbl="node2" presStyleIdx="0" presStyleCnt="3"/>
      <dgm:spPr/>
    </dgm:pt>
    <dgm:pt modelId="{E65149EB-C133-43B6-949C-4FF9E315B621}" type="pres">
      <dgm:prSet presAssocID="{5D201734-A9C9-4522-8E4E-A69EACFA4188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3D4548-92E4-4C0D-9D16-B765A73D414F}" type="pres">
      <dgm:prSet presAssocID="{5D201734-A9C9-4522-8E4E-A69EACFA4188}" presName="hierChild3" presStyleCnt="0"/>
      <dgm:spPr/>
    </dgm:pt>
    <dgm:pt modelId="{131914D4-B5E0-470D-B6D4-AC94BA1575A3}" type="pres">
      <dgm:prSet presAssocID="{8ED20F85-001F-408E-AC9C-5C70F7AFC96D}" presName="Name17" presStyleLbl="parChTrans1D3" presStyleIdx="0" presStyleCnt="6"/>
      <dgm:spPr/>
      <dgm:t>
        <a:bodyPr/>
        <a:lstStyle/>
        <a:p>
          <a:endParaRPr lang="en-US"/>
        </a:p>
      </dgm:t>
    </dgm:pt>
    <dgm:pt modelId="{50087DA4-2498-441A-A373-26ACC554AF7D}" type="pres">
      <dgm:prSet presAssocID="{2275B7DD-C4B7-429B-B107-5C8458D88879}" presName="hierRoot3" presStyleCnt="0"/>
      <dgm:spPr/>
    </dgm:pt>
    <dgm:pt modelId="{6BD749E7-04BE-4102-A6F8-5F2E96B18D7F}" type="pres">
      <dgm:prSet presAssocID="{2275B7DD-C4B7-429B-B107-5C8458D88879}" presName="composite3" presStyleCnt="0"/>
      <dgm:spPr/>
    </dgm:pt>
    <dgm:pt modelId="{44787B44-EC7B-45AE-B66B-13481A06B586}" type="pres">
      <dgm:prSet presAssocID="{2275B7DD-C4B7-429B-B107-5C8458D88879}" presName="background3" presStyleLbl="node3" presStyleIdx="0" presStyleCnt="6"/>
      <dgm:spPr/>
    </dgm:pt>
    <dgm:pt modelId="{971EE28F-3217-4D08-B27E-C75FB7A73300}" type="pres">
      <dgm:prSet presAssocID="{2275B7DD-C4B7-429B-B107-5C8458D88879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62B41A-C32F-461E-AD07-8AB233861326}" type="pres">
      <dgm:prSet presAssocID="{2275B7DD-C4B7-429B-B107-5C8458D88879}" presName="hierChild4" presStyleCnt="0"/>
      <dgm:spPr/>
    </dgm:pt>
    <dgm:pt modelId="{D7127F8F-78CE-4761-A646-C6219E1060FE}" type="pres">
      <dgm:prSet presAssocID="{C4290E7E-6066-4FAD-8DF5-D35430216EB8}" presName="Name10" presStyleLbl="parChTrans1D2" presStyleIdx="1" presStyleCnt="3"/>
      <dgm:spPr/>
      <dgm:t>
        <a:bodyPr/>
        <a:lstStyle/>
        <a:p>
          <a:endParaRPr lang="en-US"/>
        </a:p>
      </dgm:t>
    </dgm:pt>
    <dgm:pt modelId="{C0B0319E-4F41-425C-A21E-6B13E22F6CAD}" type="pres">
      <dgm:prSet presAssocID="{C88B18D3-4AFB-4DA8-8BD5-AED299194242}" presName="hierRoot2" presStyleCnt="0"/>
      <dgm:spPr/>
    </dgm:pt>
    <dgm:pt modelId="{E48FB10A-BC16-4219-8620-066A11CE9268}" type="pres">
      <dgm:prSet presAssocID="{C88B18D3-4AFB-4DA8-8BD5-AED299194242}" presName="composite2" presStyleCnt="0"/>
      <dgm:spPr/>
    </dgm:pt>
    <dgm:pt modelId="{52C2FEB0-54CB-4250-B3D0-466B108D6ECC}" type="pres">
      <dgm:prSet presAssocID="{C88B18D3-4AFB-4DA8-8BD5-AED299194242}" presName="background2" presStyleLbl="node2" presStyleIdx="1" presStyleCnt="3"/>
      <dgm:spPr/>
    </dgm:pt>
    <dgm:pt modelId="{BAF456EF-BCC1-4E52-BF13-6DC6EAC860B9}" type="pres">
      <dgm:prSet presAssocID="{C88B18D3-4AFB-4DA8-8BD5-AED299194242}" presName="text2" presStyleLbl="fgAcc2" presStyleIdx="1" presStyleCnt="3" custLinFactNeighborX="-589" custLinFactNeighborY="25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B91EE6-9BB8-40C1-A65E-530678E978E0}" type="pres">
      <dgm:prSet presAssocID="{C88B18D3-4AFB-4DA8-8BD5-AED299194242}" presName="hierChild3" presStyleCnt="0"/>
      <dgm:spPr/>
    </dgm:pt>
    <dgm:pt modelId="{17D4794F-6AB9-4C57-BE18-0B93FBD1D9DA}" type="pres">
      <dgm:prSet presAssocID="{C02D2E32-0C26-41BC-82A6-D1BCB7BA1ED7}" presName="Name17" presStyleLbl="parChTrans1D3" presStyleIdx="1" presStyleCnt="6"/>
      <dgm:spPr/>
      <dgm:t>
        <a:bodyPr/>
        <a:lstStyle/>
        <a:p>
          <a:endParaRPr lang="en-US"/>
        </a:p>
      </dgm:t>
    </dgm:pt>
    <dgm:pt modelId="{9113418E-1ED0-44D3-AC23-C835C00CBE65}" type="pres">
      <dgm:prSet presAssocID="{45CB28E2-D6B9-4752-B233-0ECC2381F43D}" presName="hierRoot3" presStyleCnt="0"/>
      <dgm:spPr/>
    </dgm:pt>
    <dgm:pt modelId="{7D60A48D-B18C-4D7B-A1DF-98A4745EEB9B}" type="pres">
      <dgm:prSet presAssocID="{45CB28E2-D6B9-4752-B233-0ECC2381F43D}" presName="composite3" presStyleCnt="0"/>
      <dgm:spPr/>
    </dgm:pt>
    <dgm:pt modelId="{A8493CB4-0C7A-436D-BDEC-BD1994950222}" type="pres">
      <dgm:prSet presAssocID="{45CB28E2-D6B9-4752-B233-0ECC2381F43D}" presName="background3" presStyleLbl="node3" presStyleIdx="1" presStyleCnt="6"/>
      <dgm:spPr/>
    </dgm:pt>
    <dgm:pt modelId="{A961DF7A-02D4-4D32-A586-5066C56E1247}" type="pres">
      <dgm:prSet presAssocID="{45CB28E2-D6B9-4752-B233-0ECC2381F43D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39C8FC-2B0A-4389-AFED-F179141427F7}" type="pres">
      <dgm:prSet presAssocID="{45CB28E2-D6B9-4752-B233-0ECC2381F43D}" presName="hierChild4" presStyleCnt="0"/>
      <dgm:spPr/>
    </dgm:pt>
    <dgm:pt modelId="{D2C7A39D-4421-43E2-A086-576AA6BB75F2}" type="pres">
      <dgm:prSet presAssocID="{63E4698A-C534-4A02-8B32-0D6ED2C8D729}" presName="Name17" presStyleLbl="parChTrans1D3" presStyleIdx="2" presStyleCnt="6"/>
      <dgm:spPr/>
      <dgm:t>
        <a:bodyPr/>
        <a:lstStyle/>
        <a:p>
          <a:endParaRPr lang="en-US"/>
        </a:p>
      </dgm:t>
    </dgm:pt>
    <dgm:pt modelId="{54524E7B-97FA-46E0-98DE-D2A6A5406E27}" type="pres">
      <dgm:prSet presAssocID="{9040B41B-0ECC-4406-8162-90F1F28DD1A1}" presName="hierRoot3" presStyleCnt="0"/>
      <dgm:spPr/>
    </dgm:pt>
    <dgm:pt modelId="{96F6D4B3-A6D3-4F76-A7E9-F1DE7D602DE0}" type="pres">
      <dgm:prSet presAssocID="{9040B41B-0ECC-4406-8162-90F1F28DD1A1}" presName="composite3" presStyleCnt="0"/>
      <dgm:spPr/>
    </dgm:pt>
    <dgm:pt modelId="{1371C0C5-17BA-4B7A-A719-BAE6660025BB}" type="pres">
      <dgm:prSet presAssocID="{9040B41B-0ECC-4406-8162-90F1F28DD1A1}" presName="background3" presStyleLbl="node3" presStyleIdx="2" presStyleCnt="6"/>
      <dgm:spPr/>
    </dgm:pt>
    <dgm:pt modelId="{592D8309-8DC8-4504-9ADB-CBCA0EE4C626}" type="pres">
      <dgm:prSet presAssocID="{9040B41B-0ECC-4406-8162-90F1F28DD1A1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5D6BD8-35D3-419C-A6A6-92064DC97EF6}" type="pres">
      <dgm:prSet presAssocID="{9040B41B-0ECC-4406-8162-90F1F28DD1A1}" presName="hierChild4" presStyleCnt="0"/>
      <dgm:spPr/>
    </dgm:pt>
    <dgm:pt modelId="{E3DF175D-FAF5-4F2E-84E3-B02EB46547A0}" type="pres">
      <dgm:prSet presAssocID="{75D19C08-267C-4944-9F0F-0EDD0D062301}" presName="Name10" presStyleLbl="parChTrans1D2" presStyleIdx="2" presStyleCnt="3"/>
      <dgm:spPr/>
      <dgm:t>
        <a:bodyPr/>
        <a:lstStyle/>
        <a:p>
          <a:endParaRPr lang="en-US"/>
        </a:p>
      </dgm:t>
    </dgm:pt>
    <dgm:pt modelId="{2B817D62-ACAF-489C-B720-37A6D9D48502}" type="pres">
      <dgm:prSet presAssocID="{25B8BB15-D9CE-47CA-93C3-4A7EE74A5034}" presName="hierRoot2" presStyleCnt="0"/>
      <dgm:spPr/>
    </dgm:pt>
    <dgm:pt modelId="{45EFAD94-F242-489B-854A-50EA723984CD}" type="pres">
      <dgm:prSet presAssocID="{25B8BB15-D9CE-47CA-93C3-4A7EE74A5034}" presName="composite2" presStyleCnt="0"/>
      <dgm:spPr/>
    </dgm:pt>
    <dgm:pt modelId="{EBE3E119-F6DB-4EEE-BCE0-6A40F789ECCB}" type="pres">
      <dgm:prSet presAssocID="{25B8BB15-D9CE-47CA-93C3-4A7EE74A5034}" presName="background2" presStyleLbl="node2" presStyleIdx="2" presStyleCnt="3"/>
      <dgm:spPr/>
    </dgm:pt>
    <dgm:pt modelId="{D87ED10F-883A-4B44-9868-D3E9D7FD3E14}" type="pres">
      <dgm:prSet presAssocID="{25B8BB15-D9CE-47CA-93C3-4A7EE74A5034}" presName="text2" presStyleLbl="fgAcc2" presStyleIdx="2" presStyleCnt="3" custLinFactNeighborX="-1944" custLinFactNeighborY="19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5D80D5-9ED6-4607-872B-3CEB95266A8C}" type="pres">
      <dgm:prSet presAssocID="{25B8BB15-D9CE-47CA-93C3-4A7EE74A5034}" presName="hierChild3" presStyleCnt="0"/>
      <dgm:spPr/>
    </dgm:pt>
    <dgm:pt modelId="{8BC0D3AE-9725-4837-A093-86BA50B33B7D}" type="pres">
      <dgm:prSet presAssocID="{BEDBEC53-0FFF-4180-8475-2405FE680905}" presName="Name17" presStyleLbl="parChTrans1D3" presStyleIdx="3" presStyleCnt="6"/>
      <dgm:spPr/>
      <dgm:t>
        <a:bodyPr/>
        <a:lstStyle/>
        <a:p>
          <a:endParaRPr lang="en-US"/>
        </a:p>
      </dgm:t>
    </dgm:pt>
    <dgm:pt modelId="{A57852FE-999A-4E3D-8842-0EB6DD03686E}" type="pres">
      <dgm:prSet presAssocID="{F513C2F5-3AA4-4652-BF52-500B9CDBFE1F}" presName="hierRoot3" presStyleCnt="0"/>
      <dgm:spPr/>
    </dgm:pt>
    <dgm:pt modelId="{C86AC486-2C82-4D89-80F7-2D897E61FDE1}" type="pres">
      <dgm:prSet presAssocID="{F513C2F5-3AA4-4652-BF52-500B9CDBFE1F}" presName="composite3" presStyleCnt="0"/>
      <dgm:spPr/>
    </dgm:pt>
    <dgm:pt modelId="{51F30080-FAEE-4ED4-8490-13A521BC3AE7}" type="pres">
      <dgm:prSet presAssocID="{F513C2F5-3AA4-4652-BF52-500B9CDBFE1F}" presName="background3" presStyleLbl="node3" presStyleIdx="3" presStyleCnt="6"/>
      <dgm:spPr/>
    </dgm:pt>
    <dgm:pt modelId="{79967641-7ABF-441F-91B8-1674F28E2B1B}" type="pres">
      <dgm:prSet presAssocID="{F513C2F5-3AA4-4652-BF52-500B9CDBFE1F}" presName="text3" presStyleLbl="fgAcc3" presStyleIdx="3" presStyleCnt="6" custScaleX="1210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6DEB89-67CB-4AC8-AFB5-7C73A397F197}" type="pres">
      <dgm:prSet presAssocID="{F513C2F5-3AA4-4652-BF52-500B9CDBFE1F}" presName="hierChild4" presStyleCnt="0"/>
      <dgm:spPr/>
    </dgm:pt>
    <dgm:pt modelId="{5BCDC3F9-FA8D-47D4-8B07-131EF5141793}" type="pres">
      <dgm:prSet presAssocID="{A3CE6929-756B-4197-B0AB-B092EB46BC1A}" presName="Name17" presStyleLbl="parChTrans1D3" presStyleIdx="4" presStyleCnt="6"/>
      <dgm:spPr/>
      <dgm:t>
        <a:bodyPr/>
        <a:lstStyle/>
        <a:p>
          <a:endParaRPr lang="en-US"/>
        </a:p>
      </dgm:t>
    </dgm:pt>
    <dgm:pt modelId="{2189624A-D7ED-4B25-BE30-2533B99AE37F}" type="pres">
      <dgm:prSet presAssocID="{5085CBCC-62B9-4BCC-92AC-4604D9B88B0D}" presName="hierRoot3" presStyleCnt="0"/>
      <dgm:spPr/>
    </dgm:pt>
    <dgm:pt modelId="{C2C1AA0B-A0EC-4530-99CA-E9C4B62A01CC}" type="pres">
      <dgm:prSet presAssocID="{5085CBCC-62B9-4BCC-92AC-4604D9B88B0D}" presName="composite3" presStyleCnt="0"/>
      <dgm:spPr/>
    </dgm:pt>
    <dgm:pt modelId="{1A9EC96B-36DD-46A6-BF8A-8FCA45D9327D}" type="pres">
      <dgm:prSet presAssocID="{5085CBCC-62B9-4BCC-92AC-4604D9B88B0D}" presName="background3" presStyleLbl="node3" presStyleIdx="4" presStyleCnt="6"/>
      <dgm:spPr/>
    </dgm:pt>
    <dgm:pt modelId="{77E38ECF-D6C1-4C30-BA94-CF302898D06F}" type="pres">
      <dgm:prSet presAssocID="{5085CBCC-62B9-4BCC-92AC-4604D9B88B0D}" presName="text3" presStyleLbl="fgAcc3" presStyleIdx="4" presStyleCnt="6" custLinFactNeighborX="1261" custLinFactNeighborY="49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CB12C2-1824-4E36-B19F-23832A48F208}" type="pres">
      <dgm:prSet presAssocID="{5085CBCC-62B9-4BCC-92AC-4604D9B88B0D}" presName="hierChild4" presStyleCnt="0"/>
      <dgm:spPr/>
    </dgm:pt>
    <dgm:pt modelId="{AB5B1FC3-61AD-4367-B633-988BC7A57CF3}" type="pres">
      <dgm:prSet presAssocID="{C0749DE8-05A2-4AF5-BBBA-92213096B14E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3E4104B-00A0-4713-A487-357A48620564}" type="pres">
      <dgm:prSet presAssocID="{602435F1-DBE7-4BB8-AB52-4E32FCA7C31E}" presName="hierRoot4" presStyleCnt="0"/>
      <dgm:spPr/>
    </dgm:pt>
    <dgm:pt modelId="{A22CC668-C1BB-486D-8087-23F7B5C52F67}" type="pres">
      <dgm:prSet presAssocID="{602435F1-DBE7-4BB8-AB52-4E32FCA7C31E}" presName="composite4" presStyleCnt="0"/>
      <dgm:spPr/>
    </dgm:pt>
    <dgm:pt modelId="{8B720E9D-0936-4431-A1DF-A19DD658EBE0}" type="pres">
      <dgm:prSet presAssocID="{602435F1-DBE7-4BB8-AB52-4E32FCA7C31E}" presName="background4" presStyleLbl="node4" presStyleIdx="0" presStyleCnt="2"/>
      <dgm:spPr/>
    </dgm:pt>
    <dgm:pt modelId="{A5ED5169-A550-4F7B-9F79-71B772266A7D}" type="pres">
      <dgm:prSet presAssocID="{602435F1-DBE7-4BB8-AB52-4E32FCA7C31E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AC9C32-CAB5-4780-860E-576883730F97}" type="pres">
      <dgm:prSet presAssocID="{602435F1-DBE7-4BB8-AB52-4E32FCA7C31E}" presName="hierChild5" presStyleCnt="0"/>
      <dgm:spPr/>
    </dgm:pt>
    <dgm:pt modelId="{94BB4EA0-34CF-4EDF-B40A-0CAF5C426050}" type="pres">
      <dgm:prSet presAssocID="{90F4F477-37D4-4F7A-A02A-A3F2BB23184B}" presName="Name17" presStyleLbl="parChTrans1D3" presStyleIdx="5" presStyleCnt="6"/>
      <dgm:spPr/>
      <dgm:t>
        <a:bodyPr/>
        <a:lstStyle/>
        <a:p>
          <a:endParaRPr lang="en-US"/>
        </a:p>
      </dgm:t>
    </dgm:pt>
    <dgm:pt modelId="{356D11BA-0DD2-4066-BCA0-5D4337F001A5}" type="pres">
      <dgm:prSet presAssocID="{0B8EB429-43EF-4809-9FE8-9C1E4126935E}" presName="hierRoot3" presStyleCnt="0"/>
      <dgm:spPr/>
    </dgm:pt>
    <dgm:pt modelId="{35C911B8-2420-4A0B-A253-401551A3E5C1}" type="pres">
      <dgm:prSet presAssocID="{0B8EB429-43EF-4809-9FE8-9C1E4126935E}" presName="composite3" presStyleCnt="0"/>
      <dgm:spPr/>
    </dgm:pt>
    <dgm:pt modelId="{8D80D77C-2931-4D99-A309-48C7EBFE386D}" type="pres">
      <dgm:prSet presAssocID="{0B8EB429-43EF-4809-9FE8-9C1E4126935E}" presName="background3" presStyleLbl="node3" presStyleIdx="5" presStyleCnt="6"/>
      <dgm:spPr/>
    </dgm:pt>
    <dgm:pt modelId="{2F2C2101-1E12-4A3A-AF01-3AE7C01D4831}" type="pres">
      <dgm:prSet presAssocID="{0B8EB429-43EF-4809-9FE8-9C1E4126935E}" presName="text3" presStyleLbl="fgAcc3" presStyleIdx="5" presStyleCnt="6" custLinFactNeighborX="33" custLinFactNeighborY="-56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71C78A-6A29-4DCB-8E5D-9754E631A211}" type="pres">
      <dgm:prSet presAssocID="{0B8EB429-43EF-4809-9FE8-9C1E4126935E}" presName="hierChild4" presStyleCnt="0"/>
      <dgm:spPr/>
    </dgm:pt>
    <dgm:pt modelId="{580503A7-A1DF-4D29-BF5A-5E910BFBC37F}" type="pres">
      <dgm:prSet presAssocID="{051C5864-0950-4947-95FC-1635F447835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B9B3EE58-7A25-476A-A473-9961B44E34B7}" type="pres">
      <dgm:prSet presAssocID="{A7C61DC4-E9BF-45E0-896B-D5ADD82E9183}" presName="hierRoot4" presStyleCnt="0"/>
      <dgm:spPr/>
    </dgm:pt>
    <dgm:pt modelId="{8EF45BBA-E7E2-45E4-AB55-1BA796BE88FE}" type="pres">
      <dgm:prSet presAssocID="{A7C61DC4-E9BF-45E0-896B-D5ADD82E9183}" presName="composite4" presStyleCnt="0"/>
      <dgm:spPr/>
    </dgm:pt>
    <dgm:pt modelId="{E70D2CF5-4360-40E9-ACAE-272337195E56}" type="pres">
      <dgm:prSet presAssocID="{A7C61DC4-E9BF-45E0-896B-D5ADD82E9183}" presName="background4" presStyleLbl="node4" presStyleIdx="1" presStyleCnt="2"/>
      <dgm:spPr/>
    </dgm:pt>
    <dgm:pt modelId="{98CE2458-B08F-4218-A6C7-390AF57C6B57}" type="pres">
      <dgm:prSet presAssocID="{A7C61DC4-E9BF-45E0-896B-D5ADD82E9183}" presName="text4" presStyleLbl="fgAcc4" presStyleIdx="1" presStyleCnt="2" custScaleX="1300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AAA425-9410-4A96-AA78-55FEDFFB0A03}" type="pres">
      <dgm:prSet presAssocID="{A7C61DC4-E9BF-45E0-896B-D5ADD82E9183}" presName="hierChild5" presStyleCnt="0"/>
      <dgm:spPr/>
    </dgm:pt>
  </dgm:ptLst>
  <dgm:cxnLst>
    <dgm:cxn modelId="{573F208F-0108-4E40-B168-1E831D65F5E3}" srcId="{25B8BB15-D9CE-47CA-93C3-4A7EE74A5034}" destId="{F513C2F5-3AA4-4652-BF52-500B9CDBFE1F}" srcOrd="0" destOrd="0" parTransId="{BEDBEC53-0FFF-4180-8475-2405FE680905}" sibTransId="{614F4E91-0821-495D-9EA6-8604A46C8EBA}"/>
    <dgm:cxn modelId="{065E9BFD-44CA-4F5C-9EEC-24F74117186B}" type="presOf" srcId="{63E4698A-C534-4A02-8B32-0D6ED2C8D729}" destId="{D2C7A39D-4421-43E2-A086-576AA6BB75F2}" srcOrd="0" destOrd="0" presId="urn:microsoft.com/office/officeart/2005/8/layout/hierarchy1"/>
    <dgm:cxn modelId="{72164C3A-F754-4F2F-8942-E378E943F469}" type="presOf" srcId="{F513C2F5-3AA4-4652-BF52-500B9CDBFE1F}" destId="{79967641-7ABF-441F-91B8-1674F28E2B1B}" srcOrd="0" destOrd="0" presId="urn:microsoft.com/office/officeart/2005/8/layout/hierarchy1"/>
    <dgm:cxn modelId="{F98E7BCF-2E23-4BEF-960A-4F9E37016A57}" type="presOf" srcId="{45CB28E2-D6B9-4752-B233-0ECC2381F43D}" destId="{A961DF7A-02D4-4D32-A586-5066C56E1247}" srcOrd="0" destOrd="0" presId="urn:microsoft.com/office/officeart/2005/8/layout/hierarchy1"/>
    <dgm:cxn modelId="{5553E67D-7B95-4E20-A31F-48D733DF9925}" srcId="{5FFC940D-0B06-44FB-A399-A2931AEDC520}" destId="{8933C0CA-3A5C-4F82-8862-CA21FCA8C0BC}" srcOrd="0" destOrd="0" parTransId="{0F04E6AF-51C6-46AE-8D77-B54AC76E4032}" sibTransId="{3FF99424-C41C-45D0-9E16-D8E0E22E26BE}"/>
    <dgm:cxn modelId="{695E61CF-AF56-43A1-B8F7-123ACF4B20B1}" srcId="{C88B18D3-4AFB-4DA8-8BD5-AED299194242}" destId="{9040B41B-0ECC-4406-8162-90F1F28DD1A1}" srcOrd="1" destOrd="0" parTransId="{63E4698A-C534-4A02-8B32-0D6ED2C8D729}" sibTransId="{EE464A2A-46D2-4FFF-BE4D-4197EA3E96B0}"/>
    <dgm:cxn modelId="{FFC9E13D-EEB5-41D1-9559-315753B8BCD6}" type="presOf" srcId="{5FFC940D-0B06-44FB-A399-A2931AEDC520}" destId="{7EB77E01-F66B-426E-B850-F3F9112A7B16}" srcOrd="0" destOrd="0" presId="urn:microsoft.com/office/officeart/2005/8/layout/hierarchy1"/>
    <dgm:cxn modelId="{3E8E24A8-B83E-4867-9DF4-A8838801F803}" type="presOf" srcId="{602435F1-DBE7-4BB8-AB52-4E32FCA7C31E}" destId="{A5ED5169-A550-4F7B-9F79-71B772266A7D}" srcOrd="0" destOrd="0" presId="urn:microsoft.com/office/officeart/2005/8/layout/hierarchy1"/>
    <dgm:cxn modelId="{0E940962-BBDE-48CF-9949-BE7DA0178A93}" type="presOf" srcId="{A3CE6929-756B-4197-B0AB-B092EB46BC1A}" destId="{5BCDC3F9-FA8D-47D4-8B07-131EF5141793}" srcOrd="0" destOrd="0" presId="urn:microsoft.com/office/officeart/2005/8/layout/hierarchy1"/>
    <dgm:cxn modelId="{9337D219-1904-48C1-9B9A-93668EB0883A}" type="presOf" srcId="{C88B18D3-4AFB-4DA8-8BD5-AED299194242}" destId="{BAF456EF-BCC1-4E52-BF13-6DC6EAC860B9}" srcOrd="0" destOrd="0" presId="urn:microsoft.com/office/officeart/2005/8/layout/hierarchy1"/>
    <dgm:cxn modelId="{5BB6E3F1-D0CE-4B4A-85D8-EA2BA631FDD5}" type="presOf" srcId="{C02D2E32-0C26-41BC-82A6-D1BCB7BA1ED7}" destId="{17D4794F-6AB9-4C57-BE18-0B93FBD1D9DA}" srcOrd="0" destOrd="0" presId="urn:microsoft.com/office/officeart/2005/8/layout/hierarchy1"/>
    <dgm:cxn modelId="{24515940-A667-44A7-AD4D-5F9CAEB7BE5C}" type="presOf" srcId="{75D19C08-267C-4944-9F0F-0EDD0D062301}" destId="{E3DF175D-FAF5-4F2E-84E3-B02EB46547A0}" srcOrd="0" destOrd="0" presId="urn:microsoft.com/office/officeart/2005/8/layout/hierarchy1"/>
    <dgm:cxn modelId="{4734DC9F-B843-4DCD-A961-3B2436DDC275}" srcId="{8933C0CA-3A5C-4F82-8862-CA21FCA8C0BC}" destId="{25B8BB15-D9CE-47CA-93C3-4A7EE74A5034}" srcOrd="2" destOrd="0" parTransId="{75D19C08-267C-4944-9F0F-0EDD0D062301}" sibTransId="{39F4EA95-901E-42A0-B802-3F89095CE981}"/>
    <dgm:cxn modelId="{FE726E21-2ADE-40D8-A971-8567A9075A29}" type="presOf" srcId="{0B8EB429-43EF-4809-9FE8-9C1E4126935E}" destId="{2F2C2101-1E12-4A3A-AF01-3AE7C01D4831}" srcOrd="0" destOrd="0" presId="urn:microsoft.com/office/officeart/2005/8/layout/hierarchy1"/>
    <dgm:cxn modelId="{CE8F4932-DF31-4A96-8227-77FDA4D4C217}" srcId="{5085CBCC-62B9-4BCC-92AC-4604D9B88B0D}" destId="{602435F1-DBE7-4BB8-AB52-4E32FCA7C31E}" srcOrd="0" destOrd="0" parTransId="{C0749DE8-05A2-4AF5-BBBA-92213096B14E}" sibTransId="{3F00FFF8-89A9-44B6-9375-4530F65D84B2}"/>
    <dgm:cxn modelId="{ADAA6834-790B-4605-923A-795825BFF07E}" type="presOf" srcId="{8ED20F85-001F-408E-AC9C-5C70F7AFC96D}" destId="{131914D4-B5E0-470D-B6D4-AC94BA1575A3}" srcOrd="0" destOrd="0" presId="urn:microsoft.com/office/officeart/2005/8/layout/hierarchy1"/>
    <dgm:cxn modelId="{9FEA3FDF-B40F-474E-9F05-1AB6513A89B6}" type="presOf" srcId="{5D201734-A9C9-4522-8E4E-A69EACFA4188}" destId="{E65149EB-C133-43B6-949C-4FF9E315B621}" srcOrd="0" destOrd="0" presId="urn:microsoft.com/office/officeart/2005/8/layout/hierarchy1"/>
    <dgm:cxn modelId="{514DE300-B00B-43C4-8C9E-D44E93AF4065}" srcId="{25B8BB15-D9CE-47CA-93C3-4A7EE74A5034}" destId="{5085CBCC-62B9-4BCC-92AC-4604D9B88B0D}" srcOrd="1" destOrd="0" parTransId="{A3CE6929-756B-4197-B0AB-B092EB46BC1A}" sibTransId="{60598EBE-C234-43E9-8913-C64943153646}"/>
    <dgm:cxn modelId="{3CC7B0A4-B340-43B4-97B9-8FC6CA68718C}" type="presOf" srcId="{A7C61DC4-E9BF-45E0-896B-D5ADD82E9183}" destId="{98CE2458-B08F-4218-A6C7-390AF57C6B57}" srcOrd="0" destOrd="0" presId="urn:microsoft.com/office/officeart/2005/8/layout/hierarchy1"/>
    <dgm:cxn modelId="{7C5439CC-A257-443D-BB83-0F5EE998B656}" type="presOf" srcId="{C4290E7E-6066-4FAD-8DF5-D35430216EB8}" destId="{D7127F8F-78CE-4761-A646-C6219E1060FE}" srcOrd="0" destOrd="0" presId="urn:microsoft.com/office/officeart/2005/8/layout/hierarchy1"/>
    <dgm:cxn modelId="{B593EBDF-3554-41F2-B125-52753B017DDE}" type="presOf" srcId="{9040B41B-0ECC-4406-8162-90F1F28DD1A1}" destId="{592D8309-8DC8-4504-9ADB-CBCA0EE4C626}" srcOrd="0" destOrd="0" presId="urn:microsoft.com/office/officeart/2005/8/layout/hierarchy1"/>
    <dgm:cxn modelId="{5E350729-33C4-4791-B430-E14D32A56432}" type="presOf" srcId="{93688AFB-9499-4547-8152-6E6E5DDE9CD0}" destId="{322AA797-CCD6-4E0E-80B1-0A8D8115899C}" srcOrd="0" destOrd="0" presId="urn:microsoft.com/office/officeart/2005/8/layout/hierarchy1"/>
    <dgm:cxn modelId="{5F4D7352-FF64-4181-AF06-6552057BDFDF}" srcId="{8933C0CA-3A5C-4F82-8862-CA21FCA8C0BC}" destId="{5D201734-A9C9-4522-8E4E-A69EACFA4188}" srcOrd="0" destOrd="0" parTransId="{93688AFB-9499-4547-8152-6E6E5DDE9CD0}" sibTransId="{2E56B851-E833-462E-A489-A36CEE024C14}"/>
    <dgm:cxn modelId="{BFF6F377-44C3-4C5F-B907-8608CE8A5603}" type="presOf" srcId="{8933C0CA-3A5C-4F82-8862-CA21FCA8C0BC}" destId="{D45D15B2-E10D-4192-9F0A-7CC131648531}" srcOrd="0" destOrd="0" presId="urn:microsoft.com/office/officeart/2005/8/layout/hierarchy1"/>
    <dgm:cxn modelId="{D5BFD1ED-8BF0-4EB2-8A6F-01A385387550}" type="presOf" srcId="{25B8BB15-D9CE-47CA-93C3-4A7EE74A5034}" destId="{D87ED10F-883A-4B44-9868-D3E9D7FD3E14}" srcOrd="0" destOrd="0" presId="urn:microsoft.com/office/officeart/2005/8/layout/hierarchy1"/>
    <dgm:cxn modelId="{5D3748EA-71F0-421C-B5F9-EEF7760F4CF4}" type="presOf" srcId="{90F4F477-37D4-4F7A-A02A-A3F2BB23184B}" destId="{94BB4EA0-34CF-4EDF-B40A-0CAF5C426050}" srcOrd="0" destOrd="0" presId="urn:microsoft.com/office/officeart/2005/8/layout/hierarchy1"/>
    <dgm:cxn modelId="{79162A8D-F1BF-4C67-ACBD-DE5B82866741}" type="presOf" srcId="{2275B7DD-C4B7-429B-B107-5C8458D88879}" destId="{971EE28F-3217-4D08-B27E-C75FB7A73300}" srcOrd="0" destOrd="0" presId="urn:microsoft.com/office/officeart/2005/8/layout/hierarchy1"/>
    <dgm:cxn modelId="{2484D163-CF85-452E-A2E8-17E35D26C729}" type="presOf" srcId="{051C5864-0950-4947-95FC-1635F4478353}" destId="{580503A7-A1DF-4D29-BF5A-5E910BFBC37F}" srcOrd="0" destOrd="0" presId="urn:microsoft.com/office/officeart/2005/8/layout/hierarchy1"/>
    <dgm:cxn modelId="{3F60A8AA-1451-47B2-BED3-BD3A133B6F84}" srcId="{5D201734-A9C9-4522-8E4E-A69EACFA4188}" destId="{2275B7DD-C4B7-429B-B107-5C8458D88879}" srcOrd="0" destOrd="0" parTransId="{8ED20F85-001F-408E-AC9C-5C70F7AFC96D}" sibTransId="{62AEC3B0-425F-4B5A-984D-351A3859F834}"/>
    <dgm:cxn modelId="{57690F0E-F7EA-435B-878C-49AF91037BB5}" type="presOf" srcId="{C0749DE8-05A2-4AF5-BBBA-92213096B14E}" destId="{AB5B1FC3-61AD-4367-B633-988BC7A57CF3}" srcOrd="0" destOrd="0" presId="urn:microsoft.com/office/officeart/2005/8/layout/hierarchy1"/>
    <dgm:cxn modelId="{9C75680D-B9BB-4E6E-97EE-5CCEF11E130E}" srcId="{8933C0CA-3A5C-4F82-8862-CA21FCA8C0BC}" destId="{C88B18D3-4AFB-4DA8-8BD5-AED299194242}" srcOrd="1" destOrd="0" parTransId="{C4290E7E-6066-4FAD-8DF5-D35430216EB8}" sibTransId="{D93957F3-F127-4F68-A961-911C6A50825E}"/>
    <dgm:cxn modelId="{BAE52A02-C695-4DB9-8275-5C580D63E8F0}" type="presOf" srcId="{BEDBEC53-0FFF-4180-8475-2405FE680905}" destId="{8BC0D3AE-9725-4837-A093-86BA50B33B7D}" srcOrd="0" destOrd="0" presId="urn:microsoft.com/office/officeart/2005/8/layout/hierarchy1"/>
    <dgm:cxn modelId="{B4E9AAC4-396B-4587-BA23-872C862FD30C}" srcId="{0B8EB429-43EF-4809-9FE8-9C1E4126935E}" destId="{A7C61DC4-E9BF-45E0-896B-D5ADD82E9183}" srcOrd="0" destOrd="0" parTransId="{051C5864-0950-4947-95FC-1635F4478353}" sibTransId="{E8B6C8BC-5FC3-48B2-8B36-189EA74D708D}"/>
    <dgm:cxn modelId="{5B062850-D24F-4A8E-8AA8-75C0D862850F}" srcId="{C88B18D3-4AFB-4DA8-8BD5-AED299194242}" destId="{45CB28E2-D6B9-4752-B233-0ECC2381F43D}" srcOrd="0" destOrd="0" parTransId="{C02D2E32-0C26-41BC-82A6-D1BCB7BA1ED7}" sibTransId="{1C8D83C2-C07F-498A-9EF0-83094865BE15}"/>
    <dgm:cxn modelId="{D91671C9-91BD-4BA4-805C-2918446AF548}" type="presOf" srcId="{5085CBCC-62B9-4BCC-92AC-4604D9B88B0D}" destId="{77E38ECF-D6C1-4C30-BA94-CF302898D06F}" srcOrd="0" destOrd="0" presId="urn:microsoft.com/office/officeart/2005/8/layout/hierarchy1"/>
    <dgm:cxn modelId="{0771BD33-08BC-4B63-B898-E140A13B52B1}" srcId="{25B8BB15-D9CE-47CA-93C3-4A7EE74A5034}" destId="{0B8EB429-43EF-4809-9FE8-9C1E4126935E}" srcOrd="2" destOrd="0" parTransId="{90F4F477-37D4-4F7A-A02A-A3F2BB23184B}" sibTransId="{6086E7B8-37FF-42B8-9AFB-CFD1C77F2CE4}"/>
    <dgm:cxn modelId="{09C29D56-CF32-4970-8B3D-ACA093608920}" type="presParOf" srcId="{7EB77E01-F66B-426E-B850-F3F9112A7B16}" destId="{46E2659D-7369-4A5E-8869-198DC19BE3C7}" srcOrd="0" destOrd="0" presId="urn:microsoft.com/office/officeart/2005/8/layout/hierarchy1"/>
    <dgm:cxn modelId="{AE6B5990-072F-44E8-A234-EA06DD255548}" type="presParOf" srcId="{46E2659D-7369-4A5E-8869-198DC19BE3C7}" destId="{886E1E19-BA04-42AF-8855-E8F3B825E5FF}" srcOrd="0" destOrd="0" presId="urn:microsoft.com/office/officeart/2005/8/layout/hierarchy1"/>
    <dgm:cxn modelId="{23F525B4-B06F-4F4B-9954-C3C13BB9527B}" type="presParOf" srcId="{886E1E19-BA04-42AF-8855-E8F3B825E5FF}" destId="{103953DE-9CE6-4E77-BB9B-CB85C16BE3CD}" srcOrd="0" destOrd="0" presId="urn:microsoft.com/office/officeart/2005/8/layout/hierarchy1"/>
    <dgm:cxn modelId="{559497F3-CF35-40A5-A526-3384EC7C2685}" type="presParOf" srcId="{886E1E19-BA04-42AF-8855-E8F3B825E5FF}" destId="{D45D15B2-E10D-4192-9F0A-7CC131648531}" srcOrd="1" destOrd="0" presId="urn:microsoft.com/office/officeart/2005/8/layout/hierarchy1"/>
    <dgm:cxn modelId="{EC8613AF-6110-4FEE-BEA0-7D19CD8EEF5F}" type="presParOf" srcId="{46E2659D-7369-4A5E-8869-198DC19BE3C7}" destId="{0156B53D-03FB-4755-9C49-293F79249D33}" srcOrd="1" destOrd="0" presId="urn:microsoft.com/office/officeart/2005/8/layout/hierarchy1"/>
    <dgm:cxn modelId="{C80AB5C6-4F8A-4F6E-B5BB-ED3BE7B15913}" type="presParOf" srcId="{0156B53D-03FB-4755-9C49-293F79249D33}" destId="{322AA797-CCD6-4E0E-80B1-0A8D8115899C}" srcOrd="0" destOrd="0" presId="urn:microsoft.com/office/officeart/2005/8/layout/hierarchy1"/>
    <dgm:cxn modelId="{57A1C43E-3997-4E23-BFD9-1608F335586C}" type="presParOf" srcId="{0156B53D-03FB-4755-9C49-293F79249D33}" destId="{12CFC041-0648-4B39-8A1A-724EAD30DFF1}" srcOrd="1" destOrd="0" presId="urn:microsoft.com/office/officeart/2005/8/layout/hierarchy1"/>
    <dgm:cxn modelId="{4E3B9FCE-1615-4711-8C3A-B0BFCCE48680}" type="presParOf" srcId="{12CFC041-0648-4B39-8A1A-724EAD30DFF1}" destId="{B8A84FD9-24DD-41FB-BEA5-E4A506BF5B44}" srcOrd="0" destOrd="0" presId="urn:microsoft.com/office/officeart/2005/8/layout/hierarchy1"/>
    <dgm:cxn modelId="{5FE9924B-1CFD-46AE-BADE-E3351099E6FE}" type="presParOf" srcId="{B8A84FD9-24DD-41FB-BEA5-E4A506BF5B44}" destId="{BBF8217A-E96A-4A5D-B523-65DBCBB0F3C7}" srcOrd="0" destOrd="0" presId="urn:microsoft.com/office/officeart/2005/8/layout/hierarchy1"/>
    <dgm:cxn modelId="{733E0A8D-7C3A-4494-8406-DFCE5E0F5593}" type="presParOf" srcId="{B8A84FD9-24DD-41FB-BEA5-E4A506BF5B44}" destId="{E65149EB-C133-43B6-949C-4FF9E315B621}" srcOrd="1" destOrd="0" presId="urn:microsoft.com/office/officeart/2005/8/layout/hierarchy1"/>
    <dgm:cxn modelId="{F872DB21-BB7E-4120-B810-F46D9B43E4EE}" type="presParOf" srcId="{12CFC041-0648-4B39-8A1A-724EAD30DFF1}" destId="{7D3D4548-92E4-4C0D-9D16-B765A73D414F}" srcOrd="1" destOrd="0" presId="urn:microsoft.com/office/officeart/2005/8/layout/hierarchy1"/>
    <dgm:cxn modelId="{D936FD1C-FFB8-4B5A-94D8-19031D4EF778}" type="presParOf" srcId="{7D3D4548-92E4-4C0D-9D16-B765A73D414F}" destId="{131914D4-B5E0-470D-B6D4-AC94BA1575A3}" srcOrd="0" destOrd="0" presId="urn:microsoft.com/office/officeart/2005/8/layout/hierarchy1"/>
    <dgm:cxn modelId="{67EB3210-8989-4B98-806D-B8A22D033EDE}" type="presParOf" srcId="{7D3D4548-92E4-4C0D-9D16-B765A73D414F}" destId="{50087DA4-2498-441A-A373-26ACC554AF7D}" srcOrd="1" destOrd="0" presId="urn:microsoft.com/office/officeart/2005/8/layout/hierarchy1"/>
    <dgm:cxn modelId="{650C129D-2A29-42FD-B1AB-4E3573BB55E9}" type="presParOf" srcId="{50087DA4-2498-441A-A373-26ACC554AF7D}" destId="{6BD749E7-04BE-4102-A6F8-5F2E96B18D7F}" srcOrd="0" destOrd="0" presId="urn:microsoft.com/office/officeart/2005/8/layout/hierarchy1"/>
    <dgm:cxn modelId="{C815EF82-77B7-4460-8AC1-245C6C09658E}" type="presParOf" srcId="{6BD749E7-04BE-4102-A6F8-5F2E96B18D7F}" destId="{44787B44-EC7B-45AE-B66B-13481A06B586}" srcOrd="0" destOrd="0" presId="urn:microsoft.com/office/officeart/2005/8/layout/hierarchy1"/>
    <dgm:cxn modelId="{D75E67CC-E28D-4258-BDC2-B7233E20D465}" type="presParOf" srcId="{6BD749E7-04BE-4102-A6F8-5F2E96B18D7F}" destId="{971EE28F-3217-4D08-B27E-C75FB7A73300}" srcOrd="1" destOrd="0" presId="urn:microsoft.com/office/officeart/2005/8/layout/hierarchy1"/>
    <dgm:cxn modelId="{9875B954-A8D8-4F49-882C-2B726226CCEF}" type="presParOf" srcId="{50087DA4-2498-441A-A373-26ACC554AF7D}" destId="{0562B41A-C32F-461E-AD07-8AB233861326}" srcOrd="1" destOrd="0" presId="urn:microsoft.com/office/officeart/2005/8/layout/hierarchy1"/>
    <dgm:cxn modelId="{74695BEC-0C84-4661-B0C2-98D0C96D970C}" type="presParOf" srcId="{0156B53D-03FB-4755-9C49-293F79249D33}" destId="{D7127F8F-78CE-4761-A646-C6219E1060FE}" srcOrd="2" destOrd="0" presId="urn:microsoft.com/office/officeart/2005/8/layout/hierarchy1"/>
    <dgm:cxn modelId="{8EAFB530-2B51-406B-BBBA-214295F6C6A2}" type="presParOf" srcId="{0156B53D-03FB-4755-9C49-293F79249D33}" destId="{C0B0319E-4F41-425C-A21E-6B13E22F6CAD}" srcOrd="3" destOrd="0" presId="urn:microsoft.com/office/officeart/2005/8/layout/hierarchy1"/>
    <dgm:cxn modelId="{DCC7C85D-993D-4037-AFD9-C7DB08C6F665}" type="presParOf" srcId="{C0B0319E-4F41-425C-A21E-6B13E22F6CAD}" destId="{E48FB10A-BC16-4219-8620-066A11CE9268}" srcOrd="0" destOrd="0" presId="urn:microsoft.com/office/officeart/2005/8/layout/hierarchy1"/>
    <dgm:cxn modelId="{32C60A0A-1D47-4693-9373-D1854D578460}" type="presParOf" srcId="{E48FB10A-BC16-4219-8620-066A11CE9268}" destId="{52C2FEB0-54CB-4250-B3D0-466B108D6ECC}" srcOrd="0" destOrd="0" presId="urn:microsoft.com/office/officeart/2005/8/layout/hierarchy1"/>
    <dgm:cxn modelId="{6F305378-FB17-47F4-874F-144A39EA66D1}" type="presParOf" srcId="{E48FB10A-BC16-4219-8620-066A11CE9268}" destId="{BAF456EF-BCC1-4E52-BF13-6DC6EAC860B9}" srcOrd="1" destOrd="0" presId="urn:microsoft.com/office/officeart/2005/8/layout/hierarchy1"/>
    <dgm:cxn modelId="{4B9593BE-CAEE-46C2-896E-9E62C231283D}" type="presParOf" srcId="{C0B0319E-4F41-425C-A21E-6B13E22F6CAD}" destId="{CDB91EE6-9BB8-40C1-A65E-530678E978E0}" srcOrd="1" destOrd="0" presId="urn:microsoft.com/office/officeart/2005/8/layout/hierarchy1"/>
    <dgm:cxn modelId="{F5321AFD-F9EE-4599-A0EF-B82F54EF6B78}" type="presParOf" srcId="{CDB91EE6-9BB8-40C1-A65E-530678E978E0}" destId="{17D4794F-6AB9-4C57-BE18-0B93FBD1D9DA}" srcOrd="0" destOrd="0" presId="urn:microsoft.com/office/officeart/2005/8/layout/hierarchy1"/>
    <dgm:cxn modelId="{80C4D4D4-9677-4B82-B706-DE7091481A79}" type="presParOf" srcId="{CDB91EE6-9BB8-40C1-A65E-530678E978E0}" destId="{9113418E-1ED0-44D3-AC23-C835C00CBE65}" srcOrd="1" destOrd="0" presId="urn:microsoft.com/office/officeart/2005/8/layout/hierarchy1"/>
    <dgm:cxn modelId="{14419F43-2451-4012-8F89-EC12CF4181F3}" type="presParOf" srcId="{9113418E-1ED0-44D3-AC23-C835C00CBE65}" destId="{7D60A48D-B18C-4D7B-A1DF-98A4745EEB9B}" srcOrd="0" destOrd="0" presId="urn:microsoft.com/office/officeart/2005/8/layout/hierarchy1"/>
    <dgm:cxn modelId="{8B98ECBB-EA64-4EDD-BCDE-9DEBD331972D}" type="presParOf" srcId="{7D60A48D-B18C-4D7B-A1DF-98A4745EEB9B}" destId="{A8493CB4-0C7A-436D-BDEC-BD1994950222}" srcOrd="0" destOrd="0" presId="urn:microsoft.com/office/officeart/2005/8/layout/hierarchy1"/>
    <dgm:cxn modelId="{F65C9A2A-637C-4051-A13C-55D6CE06A659}" type="presParOf" srcId="{7D60A48D-B18C-4D7B-A1DF-98A4745EEB9B}" destId="{A961DF7A-02D4-4D32-A586-5066C56E1247}" srcOrd="1" destOrd="0" presId="urn:microsoft.com/office/officeart/2005/8/layout/hierarchy1"/>
    <dgm:cxn modelId="{32C51305-13DF-4B50-A68D-202FD15A5FAD}" type="presParOf" srcId="{9113418E-1ED0-44D3-AC23-C835C00CBE65}" destId="{3739C8FC-2B0A-4389-AFED-F179141427F7}" srcOrd="1" destOrd="0" presId="urn:microsoft.com/office/officeart/2005/8/layout/hierarchy1"/>
    <dgm:cxn modelId="{39DB1F1F-933B-469E-A2AE-EED79411CE9F}" type="presParOf" srcId="{CDB91EE6-9BB8-40C1-A65E-530678E978E0}" destId="{D2C7A39D-4421-43E2-A086-576AA6BB75F2}" srcOrd="2" destOrd="0" presId="urn:microsoft.com/office/officeart/2005/8/layout/hierarchy1"/>
    <dgm:cxn modelId="{529F3D8F-3242-4DF9-B72C-0C196AC9EF7F}" type="presParOf" srcId="{CDB91EE6-9BB8-40C1-A65E-530678E978E0}" destId="{54524E7B-97FA-46E0-98DE-D2A6A5406E27}" srcOrd="3" destOrd="0" presId="urn:microsoft.com/office/officeart/2005/8/layout/hierarchy1"/>
    <dgm:cxn modelId="{C8C59FA1-34C6-46CA-BFC5-5C52168017BA}" type="presParOf" srcId="{54524E7B-97FA-46E0-98DE-D2A6A5406E27}" destId="{96F6D4B3-A6D3-4F76-A7E9-F1DE7D602DE0}" srcOrd="0" destOrd="0" presId="urn:microsoft.com/office/officeart/2005/8/layout/hierarchy1"/>
    <dgm:cxn modelId="{E8C821DE-5522-47A6-A30B-640870F3D241}" type="presParOf" srcId="{96F6D4B3-A6D3-4F76-A7E9-F1DE7D602DE0}" destId="{1371C0C5-17BA-4B7A-A719-BAE6660025BB}" srcOrd="0" destOrd="0" presId="urn:microsoft.com/office/officeart/2005/8/layout/hierarchy1"/>
    <dgm:cxn modelId="{7D5076BD-04CA-421C-B47D-A7E00591EDC6}" type="presParOf" srcId="{96F6D4B3-A6D3-4F76-A7E9-F1DE7D602DE0}" destId="{592D8309-8DC8-4504-9ADB-CBCA0EE4C626}" srcOrd="1" destOrd="0" presId="urn:microsoft.com/office/officeart/2005/8/layout/hierarchy1"/>
    <dgm:cxn modelId="{07CD02D6-36B5-45E1-B4FC-C22EB5024FDE}" type="presParOf" srcId="{54524E7B-97FA-46E0-98DE-D2A6A5406E27}" destId="{3A5D6BD8-35D3-419C-A6A6-92064DC97EF6}" srcOrd="1" destOrd="0" presId="urn:microsoft.com/office/officeart/2005/8/layout/hierarchy1"/>
    <dgm:cxn modelId="{F57E43BF-95C8-4FD5-9D74-81788B175646}" type="presParOf" srcId="{0156B53D-03FB-4755-9C49-293F79249D33}" destId="{E3DF175D-FAF5-4F2E-84E3-B02EB46547A0}" srcOrd="4" destOrd="0" presId="urn:microsoft.com/office/officeart/2005/8/layout/hierarchy1"/>
    <dgm:cxn modelId="{A8D2E6DF-CEB6-43FD-925A-EF296F1DAD40}" type="presParOf" srcId="{0156B53D-03FB-4755-9C49-293F79249D33}" destId="{2B817D62-ACAF-489C-B720-37A6D9D48502}" srcOrd="5" destOrd="0" presId="urn:microsoft.com/office/officeart/2005/8/layout/hierarchy1"/>
    <dgm:cxn modelId="{BB615535-ED65-4878-8878-8726E550D119}" type="presParOf" srcId="{2B817D62-ACAF-489C-B720-37A6D9D48502}" destId="{45EFAD94-F242-489B-854A-50EA723984CD}" srcOrd="0" destOrd="0" presId="urn:microsoft.com/office/officeart/2005/8/layout/hierarchy1"/>
    <dgm:cxn modelId="{63CACBE1-E639-4BD9-80CD-E7B5CEFB4961}" type="presParOf" srcId="{45EFAD94-F242-489B-854A-50EA723984CD}" destId="{EBE3E119-F6DB-4EEE-BCE0-6A40F789ECCB}" srcOrd="0" destOrd="0" presId="urn:microsoft.com/office/officeart/2005/8/layout/hierarchy1"/>
    <dgm:cxn modelId="{E85F6F69-DA48-4233-957D-0F74E0C03D2B}" type="presParOf" srcId="{45EFAD94-F242-489B-854A-50EA723984CD}" destId="{D87ED10F-883A-4B44-9868-D3E9D7FD3E14}" srcOrd="1" destOrd="0" presId="urn:microsoft.com/office/officeart/2005/8/layout/hierarchy1"/>
    <dgm:cxn modelId="{3EEB0508-98C4-4EF6-8479-9E6F9A14C0B0}" type="presParOf" srcId="{2B817D62-ACAF-489C-B720-37A6D9D48502}" destId="{635D80D5-9ED6-4607-872B-3CEB95266A8C}" srcOrd="1" destOrd="0" presId="urn:microsoft.com/office/officeart/2005/8/layout/hierarchy1"/>
    <dgm:cxn modelId="{037E2D33-557E-422D-A5E4-8FCF00DE6BB7}" type="presParOf" srcId="{635D80D5-9ED6-4607-872B-3CEB95266A8C}" destId="{8BC0D3AE-9725-4837-A093-86BA50B33B7D}" srcOrd="0" destOrd="0" presId="urn:microsoft.com/office/officeart/2005/8/layout/hierarchy1"/>
    <dgm:cxn modelId="{8AAB39D5-D57E-4C82-B395-677A09D0CE50}" type="presParOf" srcId="{635D80D5-9ED6-4607-872B-3CEB95266A8C}" destId="{A57852FE-999A-4E3D-8842-0EB6DD03686E}" srcOrd="1" destOrd="0" presId="urn:microsoft.com/office/officeart/2005/8/layout/hierarchy1"/>
    <dgm:cxn modelId="{FE741154-971C-4744-8C2B-81F5FD969EAE}" type="presParOf" srcId="{A57852FE-999A-4E3D-8842-0EB6DD03686E}" destId="{C86AC486-2C82-4D89-80F7-2D897E61FDE1}" srcOrd="0" destOrd="0" presId="urn:microsoft.com/office/officeart/2005/8/layout/hierarchy1"/>
    <dgm:cxn modelId="{5F518E8C-74C8-407D-A512-798B2CFF0A8E}" type="presParOf" srcId="{C86AC486-2C82-4D89-80F7-2D897E61FDE1}" destId="{51F30080-FAEE-4ED4-8490-13A521BC3AE7}" srcOrd="0" destOrd="0" presId="urn:microsoft.com/office/officeart/2005/8/layout/hierarchy1"/>
    <dgm:cxn modelId="{B85A544D-6571-40DB-8E76-6140CDDB7255}" type="presParOf" srcId="{C86AC486-2C82-4D89-80F7-2D897E61FDE1}" destId="{79967641-7ABF-441F-91B8-1674F28E2B1B}" srcOrd="1" destOrd="0" presId="urn:microsoft.com/office/officeart/2005/8/layout/hierarchy1"/>
    <dgm:cxn modelId="{F29F64E3-8CED-432C-BC77-339009D424BD}" type="presParOf" srcId="{A57852FE-999A-4E3D-8842-0EB6DD03686E}" destId="{996DEB89-67CB-4AC8-AFB5-7C73A397F197}" srcOrd="1" destOrd="0" presId="urn:microsoft.com/office/officeart/2005/8/layout/hierarchy1"/>
    <dgm:cxn modelId="{5101B4CB-55EA-4891-9C59-49231A8E61EE}" type="presParOf" srcId="{635D80D5-9ED6-4607-872B-3CEB95266A8C}" destId="{5BCDC3F9-FA8D-47D4-8B07-131EF5141793}" srcOrd="2" destOrd="0" presId="urn:microsoft.com/office/officeart/2005/8/layout/hierarchy1"/>
    <dgm:cxn modelId="{59935017-30AE-4CBD-A2EE-FA05251194B0}" type="presParOf" srcId="{635D80D5-9ED6-4607-872B-3CEB95266A8C}" destId="{2189624A-D7ED-4B25-BE30-2533B99AE37F}" srcOrd="3" destOrd="0" presId="urn:microsoft.com/office/officeart/2005/8/layout/hierarchy1"/>
    <dgm:cxn modelId="{29A102B0-4051-4F74-9D71-906D86F92CBA}" type="presParOf" srcId="{2189624A-D7ED-4B25-BE30-2533B99AE37F}" destId="{C2C1AA0B-A0EC-4530-99CA-E9C4B62A01CC}" srcOrd="0" destOrd="0" presId="urn:microsoft.com/office/officeart/2005/8/layout/hierarchy1"/>
    <dgm:cxn modelId="{C62BE95C-748E-419D-AD1F-5156A9DA4F39}" type="presParOf" srcId="{C2C1AA0B-A0EC-4530-99CA-E9C4B62A01CC}" destId="{1A9EC96B-36DD-46A6-BF8A-8FCA45D9327D}" srcOrd="0" destOrd="0" presId="urn:microsoft.com/office/officeart/2005/8/layout/hierarchy1"/>
    <dgm:cxn modelId="{EAC1A750-783E-4B4B-A395-1471AABDB12C}" type="presParOf" srcId="{C2C1AA0B-A0EC-4530-99CA-E9C4B62A01CC}" destId="{77E38ECF-D6C1-4C30-BA94-CF302898D06F}" srcOrd="1" destOrd="0" presId="urn:microsoft.com/office/officeart/2005/8/layout/hierarchy1"/>
    <dgm:cxn modelId="{39F3830C-C136-4513-AFC8-8380D9852273}" type="presParOf" srcId="{2189624A-D7ED-4B25-BE30-2533B99AE37F}" destId="{EFCB12C2-1824-4E36-B19F-23832A48F208}" srcOrd="1" destOrd="0" presId="urn:microsoft.com/office/officeart/2005/8/layout/hierarchy1"/>
    <dgm:cxn modelId="{A8850DCE-38A6-4A9E-93DC-526770CC5621}" type="presParOf" srcId="{EFCB12C2-1824-4E36-B19F-23832A48F208}" destId="{AB5B1FC3-61AD-4367-B633-988BC7A57CF3}" srcOrd="0" destOrd="0" presId="urn:microsoft.com/office/officeart/2005/8/layout/hierarchy1"/>
    <dgm:cxn modelId="{81D682CD-0665-4DF8-9367-DC7F4B20BFA6}" type="presParOf" srcId="{EFCB12C2-1824-4E36-B19F-23832A48F208}" destId="{83E4104B-00A0-4713-A487-357A48620564}" srcOrd="1" destOrd="0" presId="urn:microsoft.com/office/officeart/2005/8/layout/hierarchy1"/>
    <dgm:cxn modelId="{F2A41BD5-C362-4C26-9FF7-680F4424FF38}" type="presParOf" srcId="{83E4104B-00A0-4713-A487-357A48620564}" destId="{A22CC668-C1BB-486D-8087-23F7B5C52F67}" srcOrd="0" destOrd="0" presId="urn:microsoft.com/office/officeart/2005/8/layout/hierarchy1"/>
    <dgm:cxn modelId="{6F3AAFD7-18B1-4331-8988-26E34816E3A0}" type="presParOf" srcId="{A22CC668-C1BB-486D-8087-23F7B5C52F67}" destId="{8B720E9D-0936-4431-A1DF-A19DD658EBE0}" srcOrd="0" destOrd="0" presId="urn:microsoft.com/office/officeart/2005/8/layout/hierarchy1"/>
    <dgm:cxn modelId="{8C20E19C-A581-4DE4-9534-41E5600C2A83}" type="presParOf" srcId="{A22CC668-C1BB-486D-8087-23F7B5C52F67}" destId="{A5ED5169-A550-4F7B-9F79-71B772266A7D}" srcOrd="1" destOrd="0" presId="urn:microsoft.com/office/officeart/2005/8/layout/hierarchy1"/>
    <dgm:cxn modelId="{BA4AAFC6-E877-408A-B2FE-0D6B784B1B09}" type="presParOf" srcId="{83E4104B-00A0-4713-A487-357A48620564}" destId="{4EAC9C32-CAB5-4780-860E-576883730F97}" srcOrd="1" destOrd="0" presId="urn:microsoft.com/office/officeart/2005/8/layout/hierarchy1"/>
    <dgm:cxn modelId="{1ACFBCED-BF9A-4F2F-A53D-DCDF9BD24388}" type="presParOf" srcId="{635D80D5-9ED6-4607-872B-3CEB95266A8C}" destId="{94BB4EA0-34CF-4EDF-B40A-0CAF5C426050}" srcOrd="4" destOrd="0" presId="urn:microsoft.com/office/officeart/2005/8/layout/hierarchy1"/>
    <dgm:cxn modelId="{EB7204F1-338D-4F22-8396-C090D821822D}" type="presParOf" srcId="{635D80D5-9ED6-4607-872B-3CEB95266A8C}" destId="{356D11BA-0DD2-4066-BCA0-5D4337F001A5}" srcOrd="5" destOrd="0" presId="urn:microsoft.com/office/officeart/2005/8/layout/hierarchy1"/>
    <dgm:cxn modelId="{DF43502E-272D-4648-8282-274FAD96096B}" type="presParOf" srcId="{356D11BA-0DD2-4066-BCA0-5D4337F001A5}" destId="{35C911B8-2420-4A0B-A253-401551A3E5C1}" srcOrd="0" destOrd="0" presId="urn:microsoft.com/office/officeart/2005/8/layout/hierarchy1"/>
    <dgm:cxn modelId="{9B24578C-D32F-46A6-B006-378C57066C53}" type="presParOf" srcId="{35C911B8-2420-4A0B-A253-401551A3E5C1}" destId="{8D80D77C-2931-4D99-A309-48C7EBFE386D}" srcOrd="0" destOrd="0" presId="urn:microsoft.com/office/officeart/2005/8/layout/hierarchy1"/>
    <dgm:cxn modelId="{C4797C4B-DD70-4D41-A260-8E9F53CEF446}" type="presParOf" srcId="{35C911B8-2420-4A0B-A253-401551A3E5C1}" destId="{2F2C2101-1E12-4A3A-AF01-3AE7C01D4831}" srcOrd="1" destOrd="0" presId="urn:microsoft.com/office/officeart/2005/8/layout/hierarchy1"/>
    <dgm:cxn modelId="{314C4D26-30A9-4A7F-8DB7-300DD1308AEE}" type="presParOf" srcId="{356D11BA-0DD2-4066-BCA0-5D4337F001A5}" destId="{5571C78A-6A29-4DCB-8E5D-9754E631A211}" srcOrd="1" destOrd="0" presId="urn:microsoft.com/office/officeart/2005/8/layout/hierarchy1"/>
    <dgm:cxn modelId="{523ADE8B-C1A8-4EA6-B0D3-4B9EEBB6028B}" type="presParOf" srcId="{5571C78A-6A29-4DCB-8E5D-9754E631A211}" destId="{580503A7-A1DF-4D29-BF5A-5E910BFBC37F}" srcOrd="0" destOrd="0" presId="urn:microsoft.com/office/officeart/2005/8/layout/hierarchy1"/>
    <dgm:cxn modelId="{57D56504-61FB-43ED-8AE1-3E073CE5E0DE}" type="presParOf" srcId="{5571C78A-6A29-4DCB-8E5D-9754E631A211}" destId="{B9B3EE58-7A25-476A-A473-9961B44E34B7}" srcOrd="1" destOrd="0" presId="urn:microsoft.com/office/officeart/2005/8/layout/hierarchy1"/>
    <dgm:cxn modelId="{0DD03147-7091-4839-A2AE-D21D9A825C86}" type="presParOf" srcId="{B9B3EE58-7A25-476A-A473-9961B44E34B7}" destId="{8EF45BBA-E7E2-45E4-AB55-1BA796BE88FE}" srcOrd="0" destOrd="0" presId="urn:microsoft.com/office/officeart/2005/8/layout/hierarchy1"/>
    <dgm:cxn modelId="{0D47CB60-3C74-473F-90F4-4C8B4BE506FF}" type="presParOf" srcId="{8EF45BBA-E7E2-45E4-AB55-1BA796BE88FE}" destId="{E70D2CF5-4360-40E9-ACAE-272337195E56}" srcOrd="0" destOrd="0" presId="urn:microsoft.com/office/officeart/2005/8/layout/hierarchy1"/>
    <dgm:cxn modelId="{7D3D7228-EC89-4748-81BD-7C575A107B51}" type="presParOf" srcId="{8EF45BBA-E7E2-45E4-AB55-1BA796BE88FE}" destId="{98CE2458-B08F-4218-A6C7-390AF57C6B57}" srcOrd="1" destOrd="0" presId="urn:microsoft.com/office/officeart/2005/8/layout/hierarchy1"/>
    <dgm:cxn modelId="{93B78C5F-6072-4F34-9795-35F1C371CDF5}" type="presParOf" srcId="{B9B3EE58-7A25-476A-A473-9961B44E34B7}" destId="{DDAAA425-9410-4A96-AA78-55FEDFFB0A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17801-590B-4596-811B-B90E0EA1EA6E}">
      <dsp:nvSpPr>
        <dsp:cNvPr id="0" name=""/>
        <dsp:cNvSpPr/>
      </dsp:nvSpPr>
      <dsp:spPr>
        <a:xfrm>
          <a:off x="6952935" y="2861412"/>
          <a:ext cx="91440" cy="5330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300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83744-96DC-4B51-BC35-C812B96F6190}">
      <dsp:nvSpPr>
        <dsp:cNvPr id="0" name=""/>
        <dsp:cNvSpPr/>
      </dsp:nvSpPr>
      <dsp:spPr>
        <a:xfrm>
          <a:off x="5318707" y="1164665"/>
          <a:ext cx="1679947" cy="533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225"/>
              </a:lnTo>
              <a:lnTo>
                <a:pt x="1679947" y="363225"/>
              </a:lnTo>
              <a:lnTo>
                <a:pt x="1679947" y="53300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FD9A3-C9F9-4CB0-A902-E6D5EFEF6976}">
      <dsp:nvSpPr>
        <dsp:cNvPr id="0" name=""/>
        <dsp:cNvSpPr/>
      </dsp:nvSpPr>
      <dsp:spPr>
        <a:xfrm>
          <a:off x="3638759" y="2861412"/>
          <a:ext cx="1119965" cy="5330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225"/>
              </a:lnTo>
              <a:lnTo>
                <a:pt x="1119965" y="363225"/>
              </a:lnTo>
              <a:lnTo>
                <a:pt x="1119965" y="53300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BCD8B-2308-4E0A-B2B0-7B3F792FFF83}">
      <dsp:nvSpPr>
        <dsp:cNvPr id="0" name=""/>
        <dsp:cNvSpPr/>
      </dsp:nvSpPr>
      <dsp:spPr>
        <a:xfrm>
          <a:off x="2518794" y="2861412"/>
          <a:ext cx="1119965" cy="533001"/>
        </a:xfrm>
        <a:custGeom>
          <a:avLst/>
          <a:gdLst/>
          <a:ahLst/>
          <a:cxnLst/>
          <a:rect l="0" t="0" r="0" b="0"/>
          <a:pathLst>
            <a:path>
              <a:moveTo>
                <a:pt x="1119965" y="0"/>
              </a:moveTo>
              <a:lnTo>
                <a:pt x="1119965" y="363225"/>
              </a:lnTo>
              <a:lnTo>
                <a:pt x="0" y="363225"/>
              </a:lnTo>
              <a:lnTo>
                <a:pt x="0" y="53300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A5F0A-6D2E-461A-9ACC-C8B306805BC5}">
      <dsp:nvSpPr>
        <dsp:cNvPr id="0" name=""/>
        <dsp:cNvSpPr/>
      </dsp:nvSpPr>
      <dsp:spPr>
        <a:xfrm>
          <a:off x="3638759" y="1164665"/>
          <a:ext cx="1679947" cy="533001"/>
        </a:xfrm>
        <a:custGeom>
          <a:avLst/>
          <a:gdLst/>
          <a:ahLst/>
          <a:cxnLst/>
          <a:rect l="0" t="0" r="0" b="0"/>
          <a:pathLst>
            <a:path>
              <a:moveTo>
                <a:pt x="1679947" y="0"/>
              </a:moveTo>
              <a:lnTo>
                <a:pt x="1679947" y="363225"/>
              </a:lnTo>
              <a:lnTo>
                <a:pt x="0" y="363225"/>
              </a:lnTo>
              <a:lnTo>
                <a:pt x="0" y="53300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D2A92-D930-4A4A-A0A1-677656185E2B}">
      <dsp:nvSpPr>
        <dsp:cNvPr id="0" name=""/>
        <dsp:cNvSpPr/>
      </dsp:nvSpPr>
      <dsp:spPr>
        <a:xfrm>
          <a:off x="4402372" y="919"/>
          <a:ext cx="1832670" cy="1163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52579-32C8-4726-971E-52C24B878527}">
      <dsp:nvSpPr>
        <dsp:cNvPr id="0" name=""/>
        <dsp:cNvSpPr/>
      </dsp:nvSpPr>
      <dsp:spPr>
        <a:xfrm>
          <a:off x="4606002" y="194368"/>
          <a:ext cx="1832670" cy="1163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ML</a:t>
          </a:r>
          <a:endParaRPr lang="en-US" sz="2100" kern="1200" dirty="0"/>
        </a:p>
      </dsp:txBody>
      <dsp:txXfrm>
        <a:off x="4640087" y="228453"/>
        <a:ext cx="1764500" cy="1095575"/>
      </dsp:txXfrm>
    </dsp:sp>
    <dsp:sp modelId="{93232ACE-8371-45D9-A76C-9E61E79F7F33}">
      <dsp:nvSpPr>
        <dsp:cNvPr id="0" name=""/>
        <dsp:cNvSpPr/>
      </dsp:nvSpPr>
      <dsp:spPr>
        <a:xfrm>
          <a:off x="2722424" y="1697666"/>
          <a:ext cx="1832670" cy="1163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754D-A00F-454D-A2E0-A4E2636155C3}">
      <dsp:nvSpPr>
        <dsp:cNvPr id="0" name=""/>
        <dsp:cNvSpPr/>
      </dsp:nvSpPr>
      <dsp:spPr>
        <a:xfrm>
          <a:off x="2926054" y="1891115"/>
          <a:ext cx="1832670" cy="1163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Specific ML</a:t>
          </a:r>
          <a:endParaRPr lang="en-US" sz="2100" kern="1200" dirty="0"/>
        </a:p>
      </dsp:txBody>
      <dsp:txXfrm>
        <a:off x="2960139" y="1925200"/>
        <a:ext cx="1764500" cy="1095575"/>
      </dsp:txXfrm>
    </dsp:sp>
    <dsp:sp modelId="{2DE7D9CC-93C6-4C3F-9D55-830E2A418B00}">
      <dsp:nvSpPr>
        <dsp:cNvPr id="0" name=""/>
        <dsp:cNvSpPr/>
      </dsp:nvSpPr>
      <dsp:spPr>
        <a:xfrm>
          <a:off x="1602459" y="3394414"/>
          <a:ext cx="1832670" cy="1163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D87C8-8BC6-4BE7-B29C-79503CC7F42A}">
      <dsp:nvSpPr>
        <dsp:cNvPr id="0" name=""/>
        <dsp:cNvSpPr/>
      </dsp:nvSpPr>
      <dsp:spPr>
        <a:xfrm>
          <a:off x="1806089" y="3587862"/>
          <a:ext cx="1832670" cy="1163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HTML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(browser)</a:t>
          </a:r>
          <a:endParaRPr lang="en-US" sz="2100" kern="1200" dirty="0"/>
        </a:p>
      </dsp:txBody>
      <dsp:txXfrm>
        <a:off x="1840174" y="3621947"/>
        <a:ext cx="1764500" cy="1095575"/>
      </dsp:txXfrm>
    </dsp:sp>
    <dsp:sp modelId="{E1A6D376-6152-42AB-A5A9-CFC2572BA01D}">
      <dsp:nvSpPr>
        <dsp:cNvPr id="0" name=""/>
        <dsp:cNvSpPr/>
      </dsp:nvSpPr>
      <dsp:spPr>
        <a:xfrm>
          <a:off x="3842389" y="3394414"/>
          <a:ext cx="1832670" cy="1163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0BEB3-CE50-40CD-A3E7-366D97BF9538}">
      <dsp:nvSpPr>
        <dsp:cNvPr id="0" name=""/>
        <dsp:cNvSpPr/>
      </dsp:nvSpPr>
      <dsp:spPr>
        <a:xfrm>
          <a:off x="4046019" y="3587862"/>
          <a:ext cx="1832670" cy="1163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RTF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Rich Text Formatting</a:t>
          </a:r>
          <a:endParaRPr lang="en-US" sz="2100" kern="1200" dirty="0"/>
        </a:p>
      </dsp:txBody>
      <dsp:txXfrm>
        <a:off x="4080104" y="3621947"/>
        <a:ext cx="1764500" cy="1095575"/>
      </dsp:txXfrm>
    </dsp:sp>
    <dsp:sp modelId="{40A38026-67EE-42C9-9ACE-32B1D3677121}">
      <dsp:nvSpPr>
        <dsp:cNvPr id="0" name=""/>
        <dsp:cNvSpPr/>
      </dsp:nvSpPr>
      <dsp:spPr>
        <a:xfrm>
          <a:off x="6082320" y="1697666"/>
          <a:ext cx="1832670" cy="1163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EA1AC-6559-481A-A0AB-9B4ECE111D21}">
      <dsp:nvSpPr>
        <dsp:cNvPr id="0" name=""/>
        <dsp:cNvSpPr/>
      </dsp:nvSpPr>
      <dsp:spPr>
        <a:xfrm>
          <a:off x="6285950" y="1891115"/>
          <a:ext cx="1832670" cy="1163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Generalized ML</a:t>
          </a:r>
          <a:endParaRPr lang="en-US" sz="2100" kern="1200" dirty="0"/>
        </a:p>
      </dsp:txBody>
      <dsp:txXfrm>
        <a:off x="6320035" y="1925200"/>
        <a:ext cx="1764500" cy="1095575"/>
      </dsp:txXfrm>
    </dsp:sp>
    <dsp:sp modelId="{D0ABB7E6-D6CE-4EE1-99B1-7279B86EA3E2}">
      <dsp:nvSpPr>
        <dsp:cNvPr id="0" name=""/>
        <dsp:cNvSpPr/>
      </dsp:nvSpPr>
      <dsp:spPr>
        <a:xfrm>
          <a:off x="6082320" y="3394414"/>
          <a:ext cx="1832670" cy="1163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09226-D335-4684-98C7-FCC3842325C4}">
      <dsp:nvSpPr>
        <dsp:cNvPr id="0" name=""/>
        <dsp:cNvSpPr/>
      </dsp:nvSpPr>
      <dsp:spPr>
        <a:xfrm>
          <a:off x="6285950" y="3587862"/>
          <a:ext cx="1832670" cy="1163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XML</a:t>
          </a:r>
          <a:endParaRPr lang="en-US" sz="2100" kern="1200" dirty="0"/>
        </a:p>
      </dsp:txBody>
      <dsp:txXfrm>
        <a:off x="6320035" y="3621947"/>
        <a:ext cx="1764500" cy="1095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503A7-A1DF-4D29-BF5A-5E910BFBC37F}">
      <dsp:nvSpPr>
        <dsp:cNvPr id="0" name=""/>
        <dsp:cNvSpPr/>
      </dsp:nvSpPr>
      <dsp:spPr>
        <a:xfrm>
          <a:off x="9169011" y="3434227"/>
          <a:ext cx="91440" cy="431535"/>
        </a:xfrm>
        <a:custGeom>
          <a:avLst/>
          <a:gdLst/>
          <a:ahLst/>
          <a:cxnLst/>
          <a:rect l="0" t="0" r="0" b="0"/>
          <a:pathLst>
            <a:path>
              <a:moveTo>
                <a:pt x="46155" y="0"/>
              </a:moveTo>
              <a:lnTo>
                <a:pt x="46155" y="309152"/>
              </a:lnTo>
              <a:lnTo>
                <a:pt x="45720" y="309152"/>
              </a:lnTo>
              <a:lnTo>
                <a:pt x="45720" y="431535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B4EA0-34CF-4EDF-B40A-0CAF5C426050}">
      <dsp:nvSpPr>
        <dsp:cNvPr id="0" name=""/>
        <dsp:cNvSpPr/>
      </dsp:nvSpPr>
      <dsp:spPr>
        <a:xfrm>
          <a:off x="7336278" y="2274967"/>
          <a:ext cx="1878888" cy="320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991"/>
              </a:lnTo>
              <a:lnTo>
                <a:pt x="1878888" y="197991"/>
              </a:lnTo>
              <a:lnTo>
                <a:pt x="1878888" y="320374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B1FC3-61AD-4367-B633-988BC7A57CF3}">
      <dsp:nvSpPr>
        <dsp:cNvPr id="0" name=""/>
        <dsp:cNvSpPr/>
      </dsp:nvSpPr>
      <dsp:spPr>
        <a:xfrm>
          <a:off x="7355972" y="3522863"/>
          <a:ext cx="91440" cy="342898"/>
        </a:xfrm>
        <a:custGeom>
          <a:avLst/>
          <a:gdLst/>
          <a:ahLst/>
          <a:cxnLst/>
          <a:rect l="0" t="0" r="0" b="0"/>
          <a:pathLst>
            <a:path>
              <a:moveTo>
                <a:pt x="62378" y="0"/>
              </a:moveTo>
              <a:lnTo>
                <a:pt x="62378" y="220515"/>
              </a:lnTo>
              <a:lnTo>
                <a:pt x="45720" y="220515"/>
              </a:lnTo>
              <a:lnTo>
                <a:pt x="45720" y="342898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DC3F9-FA8D-47D4-8B07-131EF5141793}">
      <dsp:nvSpPr>
        <dsp:cNvPr id="0" name=""/>
        <dsp:cNvSpPr/>
      </dsp:nvSpPr>
      <dsp:spPr>
        <a:xfrm>
          <a:off x="7290558" y="2274967"/>
          <a:ext cx="91440" cy="409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628"/>
              </a:lnTo>
              <a:lnTo>
                <a:pt x="127792" y="286628"/>
              </a:lnTo>
              <a:lnTo>
                <a:pt x="127792" y="409011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0D3AE-9725-4837-A093-86BA50B33B7D}">
      <dsp:nvSpPr>
        <dsp:cNvPr id="0" name=""/>
        <dsp:cNvSpPr/>
      </dsp:nvSpPr>
      <dsp:spPr>
        <a:xfrm>
          <a:off x="5648114" y="2274967"/>
          <a:ext cx="1688164" cy="367696"/>
        </a:xfrm>
        <a:custGeom>
          <a:avLst/>
          <a:gdLst/>
          <a:ahLst/>
          <a:cxnLst/>
          <a:rect l="0" t="0" r="0" b="0"/>
          <a:pathLst>
            <a:path>
              <a:moveTo>
                <a:pt x="1688164" y="0"/>
              </a:moveTo>
              <a:lnTo>
                <a:pt x="1688164" y="245312"/>
              </a:lnTo>
              <a:lnTo>
                <a:pt x="0" y="245312"/>
              </a:lnTo>
              <a:lnTo>
                <a:pt x="0" y="367696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F175D-FAF5-4F2E-84E3-B02EB46547A0}">
      <dsp:nvSpPr>
        <dsp:cNvPr id="0" name=""/>
        <dsp:cNvSpPr/>
      </dsp:nvSpPr>
      <dsp:spPr>
        <a:xfrm>
          <a:off x="4013596" y="1035349"/>
          <a:ext cx="3322682" cy="400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348"/>
              </a:lnTo>
              <a:lnTo>
                <a:pt x="3322682" y="278348"/>
              </a:lnTo>
              <a:lnTo>
                <a:pt x="3322682" y="400731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7A39D-4421-43E2-A086-576AA6BB75F2}">
      <dsp:nvSpPr>
        <dsp:cNvPr id="0" name=""/>
        <dsp:cNvSpPr/>
      </dsp:nvSpPr>
      <dsp:spPr>
        <a:xfrm>
          <a:off x="3079429" y="2279463"/>
          <a:ext cx="815107" cy="363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16"/>
              </a:lnTo>
              <a:lnTo>
                <a:pt x="815107" y="240816"/>
              </a:lnTo>
              <a:lnTo>
                <a:pt x="815107" y="36319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4794F-6AB9-4C57-BE18-0B93FBD1D9DA}">
      <dsp:nvSpPr>
        <dsp:cNvPr id="0" name=""/>
        <dsp:cNvSpPr/>
      </dsp:nvSpPr>
      <dsp:spPr>
        <a:xfrm>
          <a:off x="2279884" y="2279463"/>
          <a:ext cx="799545" cy="363199"/>
        </a:xfrm>
        <a:custGeom>
          <a:avLst/>
          <a:gdLst/>
          <a:ahLst/>
          <a:cxnLst/>
          <a:rect l="0" t="0" r="0" b="0"/>
          <a:pathLst>
            <a:path>
              <a:moveTo>
                <a:pt x="799545" y="0"/>
              </a:moveTo>
              <a:lnTo>
                <a:pt x="799545" y="240816"/>
              </a:lnTo>
              <a:lnTo>
                <a:pt x="0" y="240816"/>
              </a:lnTo>
              <a:lnTo>
                <a:pt x="0" y="363199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27F8F-78CE-4761-A646-C6219E1060FE}">
      <dsp:nvSpPr>
        <dsp:cNvPr id="0" name=""/>
        <dsp:cNvSpPr/>
      </dsp:nvSpPr>
      <dsp:spPr>
        <a:xfrm>
          <a:off x="3079429" y="1035349"/>
          <a:ext cx="934166" cy="405228"/>
        </a:xfrm>
        <a:custGeom>
          <a:avLst/>
          <a:gdLst/>
          <a:ahLst/>
          <a:cxnLst/>
          <a:rect l="0" t="0" r="0" b="0"/>
          <a:pathLst>
            <a:path>
              <a:moveTo>
                <a:pt x="934166" y="0"/>
              </a:moveTo>
              <a:lnTo>
                <a:pt x="934166" y="282844"/>
              </a:lnTo>
              <a:lnTo>
                <a:pt x="0" y="282844"/>
              </a:lnTo>
              <a:lnTo>
                <a:pt x="0" y="405228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914D4-B5E0-470D-B6D4-AC94BA1575A3}">
      <dsp:nvSpPr>
        <dsp:cNvPr id="0" name=""/>
        <dsp:cNvSpPr/>
      </dsp:nvSpPr>
      <dsp:spPr>
        <a:xfrm>
          <a:off x="619511" y="2258449"/>
          <a:ext cx="91440" cy="3842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4213"/>
              </a:lnTo>
            </a:path>
          </a:pathLst>
        </a:custGeom>
        <a:noFill/>
        <a:ln w="34925" cap="flat" cmpd="sng" algn="in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AA797-CCD6-4E0E-80B1-0A8D8115899C}">
      <dsp:nvSpPr>
        <dsp:cNvPr id="0" name=""/>
        <dsp:cNvSpPr/>
      </dsp:nvSpPr>
      <dsp:spPr>
        <a:xfrm>
          <a:off x="665231" y="1035349"/>
          <a:ext cx="3348364" cy="384213"/>
        </a:xfrm>
        <a:custGeom>
          <a:avLst/>
          <a:gdLst/>
          <a:ahLst/>
          <a:cxnLst/>
          <a:rect l="0" t="0" r="0" b="0"/>
          <a:pathLst>
            <a:path>
              <a:moveTo>
                <a:pt x="3348364" y="0"/>
              </a:moveTo>
              <a:lnTo>
                <a:pt x="3348364" y="261830"/>
              </a:lnTo>
              <a:lnTo>
                <a:pt x="0" y="261830"/>
              </a:lnTo>
              <a:lnTo>
                <a:pt x="0" y="384213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953DE-9CE6-4E77-BB9B-CB85C16BE3CD}">
      <dsp:nvSpPr>
        <dsp:cNvPr id="0" name=""/>
        <dsp:cNvSpPr/>
      </dsp:nvSpPr>
      <dsp:spPr>
        <a:xfrm>
          <a:off x="3353056" y="196464"/>
          <a:ext cx="1321079" cy="838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D15B2-E10D-4192-9F0A-7CC131648531}">
      <dsp:nvSpPr>
        <dsp:cNvPr id="0" name=""/>
        <dsp:cNvSpPr/>
      </dsp:nvSpPr>
      <dsp:spPr>
        <a:xfrm>
          <a:off x="3499842" y="335911"/>
          <a:ext cx="1321079" cy="838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Book</a:t>
          </a:r>
          <a:endParaRPr lang="en-US" sz="2000" kern="1200" dirty="0"/>
        </a:p>
      </dsp:txBody>
      <dsp:txXfrm>
        <a:off x="3524412" y="360481"/>
        <a:ext cx="1271939" cy="789745"/>
      </dsp:txXfrm>
    </dsp:sp>
    <dsp:sp modelId="{BBF8217A-E96A-4A5D-B523-65DBCBB0F3C7}">
      <dsp:nvSpPr>
        <dsp:cNvPr id="0" name=""/>
        <dsp:cNvSpPr/>
      </dsp:nvSpPr>
      <dsp:spPr>
        <a:xfrm>
          <a:off x="4691" y="1419563"/>
          <a:ext cx="1321079" cy="838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149EB-C133-43B6-949C-4FF9E315B621}">
      <dsp:nvSpPr>
        <dsp:cNvPr id="0" name=""/>
        <dsp:cNvSpPr/>
      </dsp:nvSpPr>
      <dsp:spPr>
        <a:xfrm>
          <a:off x="151478" y="1559011"/>
          <a:ext cx="1321079" cy="838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title</a:t>
          </a:r>
          <a:endParaRPr lang="en-US" sz="2000" kern="1200" dirty="0"/>
        </a:p>
      </dsp:txBody>
      <dsp:txXfrm>
        <a:off x="176048" y="1583581"/>
        <a:ext cx="1271939" cy="789745"/>
      </dsp:txXfrm>
    </dsp:sp>
    <dsp:sp modelId="{44787B44-EC7B-45AE-B66B-13481A06B586}">
      <dsp:nvSpPr>
        <dsp:cNvPr id="0" name=""/>
        <dsp:cNvSpPr/>
      </dsp:nvSpPr>
      <dsp:spPr>
        <a:xfrm>
          <a:off x="4691" y="2642663"/>
          <a:ext cx="1321079" cy="838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EE28F-3217-4D08-B27E-C75FB7A73300}">
      <dsp:nvSpPr>
        <dsp:cNvPr id="0" name=""/>
        <dsp:cNvSpPr/>
      </dsp:nvSpPr>
      <dsp:spPr>
        <a:xfrm>
          <a:off x="151478" y="2782110"/>
          <a:ext cx="1321079" cy="838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My First XML</a:t>
          </a:r>
          <a:endParaRPr lang="en-US" sz="2000" kern="1200" dirty="0"/>
        </a:p>
      </dsp:txBody>
      <dsp:txXfrm>
        <a:off x="176048" y="2806680"/>
        <a:ext cx="1271939" cy="789745"/>
      </dsp:txXfrm>
    </dsp:sp>
    <dsp:sp modelId="{52C2FEB0-54CB-4250-B3D0-466B108D6ECC}">
      <dsp:nvSpPr>
        <dsp:cNvPr id="0" name=""/>
        <dsp:cNvSpPr/>
      </dsp:nvSpPr>
      <dsp:spPr>
        <a:xfrm>
          <a:off x="2418889" y="1440577"/>
          <a:ext cx="1321079" cy="838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456EF-BCC1-4E52-BF13-6DC6EAC860B9}">
      <dsp:nvSpPr>
        <dsp:cNvPr id="0" name=""/>
        <dsp:cNvSpPr/>
      </dsp:nvSpPr>
      <dsp:spPr>
        <a:xfrm>
          <a:off x="2565676" y="1580025"/>
          <a:ext cx="1321079" cy="838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prod</a:t>
          </a:r>
          <a:endParaRPr lang="en-US" sz="2000" kern="1200" dirty="0"/>
        </a:p>
      </dsp:txBody>
      <dsp:txXfrm>
        <a:off x="2590246" y="1604595"/>
        <a:ext cx="1271939" cy="789745"/>
      </dsp:txXfrm>
    </dsp:sp>
    <dsp:sp modelId="{A8493CB4-0C7A-436D-BDEC-BD1994950222}">
      <dsp:nvSpPr>
        <dsp:cNvPr id="0" name=""/>
        <dsp:cNvSpPr/>
      </dsp:nvSpPr>
      <dsp:spPr>
        <a:xfrm>
          <a:off x="1619344" y="2642663"/>
          <a:ext cx="1321079" cy="838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1DF7A-02D4-4D32-A586-5066C56E1247}">
      <dsp:nvSpPr>
        <dsp:cNvPr id="0" name=""/>
        <dsp:cNvSpPr/>
      </dsp:nvSpPr>
      <dsp:spPr>
        <a:xfrm>
          <a:off x="1766131" y="2782110"/>
          <a:ext cx="1321079" cy="838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Id=003</a:t>
          </a:r>
          <a:endParaRPr lang="en-US" sz="2000" kern="1200" dirty="0"/>
        </a:p>
      </dsp:txBody>
      <dsp:txXfrm>
        <a:off x="1790701" y="2806680"/>
        <a:ext cx="1271939" cy="789745"/>
      </dsp:txXfrm>
    </dsp:sp>
    <dsp:sp modelId="{1371C0C5-17BA-4B7A-A719-BAE6660025BB}">
      <dsp:nvSpPr>
        <dsp:cNvPr id="0" name=""/>
        <dsp:cNvSpPr/>
      </dsp:nvSpPr>
      <dsp:spPr>
        <a:xfrm>
          <a:off x="3233997" y="2642663"/>
          <a:ext cx="1321079" cy="838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D8309-8DC8-4504-9ADB-CBCA0EE4C626}">
      <dsp:nvSpPr>
        <dsp:cNvPr id="0" name=""/>
        <dsp:cNvSpPr/>
      </dsp:nvSpPr>
      <dsp:spPr>
        <a:xfrm>
          <a:off x="3380783" y="2782110"/>
          <a:ext cx="1321079" cy="838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Media=paper</a:t>
          </a:r>
          <a:endParaRPr lang="en-US" sz="2000" kern="1200" dirty="0"/>
        </a:p>
      </dsp:txBody>
      <dsp:txXfrm>
        <a:off x="3405353" y="2806680"/>
        <a:ext cx="1271939" cy="789745"/>
      </dsp:txXfrm>
    </dsp:sp>
    <dsp:sp modelId="{EBE3E119-F6DB-4EEE-BCE0-6A40F789ECCB}">
      <dsp:nvSpPr>
        <dsp:cNvPr id="0" name=""/>
        <dsp:cNvSpPr/>
      </dsp:nvSpPr>
      <dsp:spPr>
        <a:xfrm>
          <a:off x="6675739" y="1436081"/>
          <a:ext cx="1321079" cy="838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ED10F-883A-4B44-9868-D3E9D7FD3E14}">
      <dsp:nvSpPr>
        <dsp:cNvPr id="0" name=""/>
        <dsp:cNvSpPr/>
      </dsp:nvSpPr>
      <dsp:spPr>
        <a:xfrm>
          <a:off x="6822525" y="1575528"/>
          <a:ext cx="1321079" cy="838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Author</a:t>
          </a:r>
          <a:endParaRPr lang="en-US" sz="2000" kern="1200" dirty="0"/>
        </a:p>
      </dsp:txBody>
      <dsp:txXfrm>
        <a:off x="6847095" y="1600098"/>
        <a:ext cx="1271939" cy="789745"/>
      </dsp:txXfrm>
    </dsp:sp>
    <dsp:sp modelId="{51F30080-FAEE-4ED4-8490-13A521BC3AE7}">
      <dsp:nvSpPr>
        <dsp:cNvPr id="0" name=""/>
        <dsp:cNvSpPr/>
      </dsp:nvSpPr>
      <dsp:spPr>
        <a:xfrm>
          <a:off x="4848650" y="2642663"/>
          <a:ext cx="1598929" cy="838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67641-7ABF-441F-91B8-1674F28E2B1B}">
      <dsp:nvSpPr>
        <dsp:cNvPr id="0" name=""/>
        <dsp:cNvSpPr/>
      </dsp:nvSpPr>
      <dsp:spPr>
        <a:xfrm>
          <a:off x="4995436" y="2782110"/>
          <a:ext cx="1598929" cy="838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Author Information</a:t>
          </a:r>
          <a:endParaRPr lang="en-US" sz="2000" kern="1200" dirty="0"/>
        </a:p>
      </dsp:txBody>
      <dsp:txXfrm>
        <a:off x="5020006" y="2806680"/>
        <a:ext cx="1549789" cy="789745"/>
      </dsp:txXfrm>
    </dsp:sp>
    <dsp:sp modelId="{1A9EC96B-36DD-46A6-BF8A-8FCA45D9327D}">
      <dsp:nvSpPr>
        <dsp:cNvPr id="0" name=""/>
        <dsp:cNvSpPr/>
      </dsp:nvSpPr>
      <dsp:spPr>
        <a:xfrm>
          <a:off x="6757811" y="2683978"/>
          <a:ext cx="1321079" cy="838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38ECF-D6C1-4C30-BA94-CF302898D06F}">
      <dsp:nvSpPr>
        <dsp:cNvPr id="0" name=""/>
        <dsp:cNvSpPr/>
      </dsp:nvSpPr>
      <dsp:spPr>
        <a:xfrm>
          <a:off x="6904597" y="2823425"/>
          <a:ext cx="1321079" cy="838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name</a:t>
          </a:r>
          <a:endParaRPr lang="en-US" sz="2000" kern="1200" dirty="0"/>
        </a:p>
      </dsp:txBody>
      <dsp:txXfrm>
        <a:off x="6929167" y="2847995"/>
        <a:ext cx="1271939" cy="789745"/>
      </dsp:txXfrm>
    </dsp:sp>
    <dsp:sp modelId="{8B720E9D-0936-4431-A1DF-A19DD658EBE0}">
      <dsp:nvSpPr>
        <dsp:cNvPr id="0" name=""/>
        <dsp:cNvSpPr/>
      </dsp:nvSpPr>
      <dsp:spPr>
        <a:xfrm>
          <a:off x="6741152" y="3865762"/>
          <a:ext cx="1321079" cy="838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D5169-A550-4F7B-9F79-71B772266A7D}">
      <dsp:nvSpPr>
        <dsp:cNvPr id="0" name=""/>
        <dsp:cNvSpPr/>
      </dsp:nvSpPr>
      <dsp:spPr>
        <a:xfrm>
          <a:off x="6887938" y="4005210"/>
          <a:ext cx="1321079" cy="838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Aly</a:t>
          </a:r>
          <a:endParaRPr lang="en-US" sz="2000" kern="1200" dirty="0"/>
        </a:p>
      </dsp:txBody>
      <dsp:txXfrm>
        <a:off x="6912508" y="4029780"/>
        <a:ext cx="1271939" cy="789745"/>
      </dsp:txXfrm>
    </dsp:sp>
    <dsp:sp modelId="{8D80D77C-2931-4D99-A309-48C7EBFE386D}">
      <dsp:nvSpPr>
        <dsp:cNvPr id="0" name=""/>
        <dsp:cNvSpPr/>
      </dsp:nvSpPr>
      <dsp:spPr>
        <a:xfrm>
          <a:off x="8554627" y="2595341"/>
          <a:ext cx="1321079" cy="838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C2101-1E12-4A3A-AF01-3AE7C01D4831}">
      <dsp:nvSpPr>
        <dsp:cNvPr id="0" name=""/>
        <dsp:cNvSpPr/>
      </dsp:nvSpPr>
      <dsp:spPr>
        <a:xfrm>
          <a:off x="8701414" y="2734789"/>
          <a:ext cx="1321079" cy="838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email</a:t>
          </a:r>
          <a:endParaRPr lang="en-US" sz="2000" kern="1200" dirty="0"/>
        </a:p>
      </dsp:txBody>
      <dsp:txXfrm>
        <a:off x="8725984" y="2759359"/>
        <a:ext cx="1271939" cy="789745"/>
      </dsp:txXfrm>
    </dsp:sp>
    <dsp:sp modelId="{E70D2CF5-4360-40E9-ACAE-272337195E56}">
      <dsp:nvSpPr>
        <dsp:cNvPr id="0" name=""/>
        <dsp:cNvSpPr/>
      </dsp:nvSpPr>
      <dsp:spPr>
        <a:xfrm>
          <a:off x="8355805" y="3865762"/>
          <a:ext cx="1717852" cy="8388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E2458-B08F-4218-A6C7-390AF57C6B57}">
      <dsp:nvSpPr>
        <dsp:cNvPr id="0" name=""/>
        <dsp:cNvSpPr/>
      </dsp:nvSpPr>
      <dsp:spPr>
        <a:xfrm>
          <a:off x="8502591" y="4005210"/>
          <a:ext cx="1717852" cy="8388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aly@mm.com</a:t>
          </a:r>
          <a:endParaRPr lang="en-US" sz="2000" kern="1200" dirty="0"/>
        </a:p>
      </dsp:txBody>
      <dsp:txXfrm>
        <a:off x="8527161" y="4029780"/>
        <a:ext cx="1668712" cy="789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07614-01FC-4A02-B079-2B56726FAF48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FB1C2-C999-418C-94B1-BAA652EDA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71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FB1C2-C999-418C-94B1-BAA652EDA5D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FB1C2-C999-418C-94B1-BAA652EDA5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9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FB1C2-C999-418C-94B1-BAA652EDA5D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8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6CE58EB-0CB0-4BCD-8D3B-12769F0788F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272DAE-2760-4342-BB08-820EB7B222B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14350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7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8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CE58EB-0CB0-4BCD-8D3B-12769F0788F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272DAE-2760-4342-BB08-820EB7B22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00474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3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7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58EB-0CB0-4BCD-8D3B-12769F0788F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72DAE-2760-4342-BB08-820EB7B22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4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CE58EB-0CB0-4BCD-8D3B-12769F0788F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272DAE-2760-4342-BB08-820EB7B22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479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CE58EB-0CB0-4BCD-8D3B-12769F0788F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272DAE-2760-4342-BB08-820EB7B22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292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6CE58EB-0CB0-4BCD-8D3B-12769F0788F0}" type="datetimeFigureOut">
              <a:rPr lang="en-US" smtClean="0"/>
              <a:pPr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D272DAE-2760-4342-BB08-820EB7B222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554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2" pos="9216" userDrawn="1">
          <p15:clr>
            <a:srgbClr val="F26B43"/>
          </p15:clr>
        </p15:guide>
        <p15:guide id="13" pos="1248" userDrawn="1">
          <p15:clr>
            <a:srgbClr val="F26B43"/>
          </p15:clr>
        </p15:guide>
        <p15:guide id="14" pos="1152" userDrawn="1">
          <p15:clr>
            <a:srgbClr val="F26B43"/>
          </p15:clr>
        </p15:guide>
        <p15:guide id="15" orient="horz" pos="1368" userDrawn="1">
          <p15:clr>
            <a:srgbClr val="F26B43"/>
          </p15:clr>
        </p15:guide>
        <p15:guide id="16" orient="horz" pos="1440" userDrawn="1">
          <p15:clr>
            <a:srgbClr val="F26B43"/>
          </p15:clr>
        </p15:guide>
        <p15:guide id="17" orient="horz" pos="3696" userDrawn="1">
          <p15:clr>
            <a:srgbClr val="F26B43"/>
          </p15:clr>
        </p15:guide>
        <p15:guide id="18" orient="horz" pos="432" userDrawn="1">
          <p15:clr>
            <a:srgbClr val="F26B43"/>
          </p15:clr>
        </p15:guide>
        <p15:guide id="19" orient="horz" pos="1512" userDrawn="1">
          <p15:clr>
            <a:srgbClr val="F26B43"/>
          </p15:clr>
        </p15:guide>
        <p15:guide id="20" pos="6912" userDrawn="1">
          <p15:clr>
            <a:srgbClr val="F26B43"/>
          </p15:clr>
        </p15:guide>
        <p15:guide id="21" pos="936" userDrawn="1">
          <p15:clr>
            <a:srgbClr val="F26B43"/>
          </p15:clr>
        </p15:guide>
        <p15:guide id="22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xml.coverpages.org/xml.html#applicatio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hyperlink" Target="http://www.zv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" TargetMode="External"/><Relationship Id="rId4" Type="http://schemas.openxmlformats.org/officeDocument/2006/relationships/hyperlink" Target="http://www.xml.org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kyong.com/java/how-to-read-xml-file-in-java-sax-parser/" TargetMode="External"/><Relationship Id="rId2" Type="http://schemas.openxmlformats.org/officeDocument/2006/relationships/hyperlink" Target="http://download.oracle.com/javase/6/docs/api/javax/xml/parsers/SAXParserFacto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cd/B28359_01/appdev.111/b28394/toc.htm" TargetMode="External"/><Relationship Id="rId5" Type="http://schemas.openxmlformats.org/officeDocument/2006/relationships/hyperlink" Target="http://www.mkyong.com/java/how-to-read-xml-file-in-java-dom-parser/" TargetMode="External"/><Relationship Id="rId4" Type="http://schemas.openxmlformats.org/officeDocument/2006/relationships/hyperlink" Target="http://download.oracle.com/javase/6/docs/api/javax/xml/parsers/DocumentBuilderFactory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464" y="3861048"/>
            <a:ext cx="9577064" cy="1104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</a:t>
            </a:r>
            <a:r>
              <a:rPr lang="en-GB" dirty="0" smtClean="0"/>
              <a:t>XML</a:t>
            </a:r>
            <a:br>
              <a:rPr lang="en-GB" dirty="0" smtClean="0"/>
            </a:br>
            <a:r>
              <a:rPr lang="en-GB" dirty="0" smtClean="0"/>
              <a:t>Lecture 1 – part 1: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9918" y="5426918"/>
            <a:ext cx="5554980" cy="131445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GB" b="1" i="1" dirty="0" smtClean="0"/>
              <a:t>Eng. Marwa Abdel Hamid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0808"/>
            <a:ext cx="10557048" cy="358140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200" dirty="0" smtClean="0"/>
              <a:t>XML files are being used for many purposes at the operating system level. In the operating system environment such as Windows and Linux </a:t>
            </a:r>
            <a:r>
              <a:rPr lang="en-US" sz="2200" dirty="0"/>
              <a:t>Operating </a:t>
            </a:r>
            <a:r>
              <a:rPr lang="en-US" sz="2200" dirty="0" smtClean="0"/>
              <a:t>Systems.  XML is used for maintaining core configuration information.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9496" y="4797152"/>
            <a:ext cx="1944216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Application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27848" y="5282209"/>
            <a:ext cx="8640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Data</a:t>
            </a:r>
            <a:endParaRPr lang="en-US" sz="2400" b="1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503712" y="5337212"/>
            <a:ext cx="1224136" cy="175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452" y="188640"/>
            <a:ext cx="5623560" cy="857250"/>
          </a:xfrm>
        </p:spPr>
        <p:txBody>
          <a:bodyPr/>
          <a:lstStyle/>
          <a:p>
            <a:r>
              <a:rPr lang="en-GB" dirty="0" smtClean="0"/>
              <a:t>Create new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440" y="944724"/>
            <a:ext cx="10873208" cy="50045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Due to  universal data format in XML, several   specialized XML applications were developed such as</a:t>
            </a:r>
            <a:r>
              <a:rPr lang="en-US" sz="2200" dirty="0" smtClean="0"/>
              <a:t>:</a:t>
            </a:r>
          </a:p>
          <a:p>
            <a:pPr marL="530352" lvl="1" indent="0">
              <a:lnSpc>
                <a:spcPct val="150000"/>
              </a:lnSpc>
              <a:buNone/>
            </a:pPr>
            <a:r>
              <a:rPr lang="en-US" sz="2200" dirty="0" smtClean="0"/>
              <a:t>-    XHTML	(HTML5) = HTML 4 + XML		-  </a:t>
            </a:r>
            <a:r>
              <a:rPr lang="en-GB" sz="2200" dirty="0" smtClean="0"/>
              <a:t>CML </a:t>
            </a:r>
            <a:r>
              <a:rPr lang="en-GB" sz="2200" dirty="0"/>
              <a:t>(Chemical ML</a:t>
            </a:r>
            <a:r>
              <a:rPr lang="en-GB" sz="2200" dirty="0" smtClean="0"/>
              <a:t>)</a:t>
            </a:r>
            <a:endParaRPr lang="en-US" sz="2200" dirty="0"/>
          </a:p>
          <a:p>
            <a:pPr marL="530352" lvl="1" indent="0">
              <a:lnSpc>
                <a:spcPct val="150000"/>
              </a:lnSpc>
              <a:buNone/>
            </a:pPr>
            <a:r>
              <a:rPr lang="en-GB" sz="2200" dirty="0" smtClean="0"/>
              <a:t>-    WML </a:t>
            </a:r>
            <a:r>
              <a:rPr lang="en-GB" sz="2200" dirty="0"/>
              <a:t>(Wireless ML</a:t>
            </a:r>
            <a:r>
              <a:rPr lang="en-GB" sz="2200" dirty="0" smtClean="0"/>
              <a:t>)				-  </a:t>
            </a:r>
            <a:r>
              <a:rPr lang="en-GB" sz="2200" dirty="0" err="1" smtClean="0"/>
              <a:t>MusicML</a:t>
            </a:r>
            <a:r>
              <a:rPr lang="en-GB" sz="2200" dirty="0" smtClean="0"/>
              <a:t> </a:t>
            </a:r>
            <a:r>
              <a:rPr lang="en-GB" sz="2200" dirty="0"/>
              <a:t>(Musical ML)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GB" sz="2200" dirty="0" smtClean="0"/>
              <a:t>MathML </a:t>
            </a:r>
            <a:r>
              <a:rPr lang="en-GB" sz="2200" dirty="0"/>
              <a:t>(Math ML) </a:t>
            </a:r>
            <a:r>
              <a:rPr lang="en-GB" sz="2200" dirty="0" smtClean="0"/>
              <a:t>				- XAML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GB" sz="2200" dirty="0" smtClean="0"/>
              <a:t>RSS </a:t>
            </a:r>
            <a:r>
              <a:rPr lang="en-GB" sz="2200" dirty="0"/>
              <a:t>(</a:t>
            </a:r>
            <a:r>
              <a:rPr lang="en-US" sz="2200" dirty="0"/>
              <a:t>Really Simple Syndication</a:t>
            </a:r>
            <a:r>
              <a:rPr lang="en-GB" sz="2200" dirty="0" smtClean="0"/>
              <a:t>)		-  SVG (Scalar Vector Graphics)</a:t>
            </a:r>
            <a:endParaRPr lang="en-GB" sz="2200" dirty="0"/>
          </a:p>
          <a:p>
            <a:pPr lvl="1">
              <a:lnSpc>
                <a:spcPct val="150000"/>
              </a:lnSpc>
            </a:pPr>
            <a:r>
              <a:rPr lang="en-GB" sz="2200" dirty="0"/>
              <a:t>WSDL (</a:t>
            </a:r>
            <a:r>
              <a:rPr lang="en-US" sz="2200" dirty="0"/>
              <a:t>Web Services Description Language</a:t>
            </a:r>
            <a:r>
              <a:rPr lang="en-US" sz="2200" dirty="0" smtClean="0"/>
              <a:t>) using (EDI)</a:t>
            </a:r>
            <a:endParaRPr lang="en-GB" sz="2200" dirty="0"/>
          </a:p>
          <a:p>
            <a:pPr lvl="1">
              <a:lnSpc>
                <a:spcPct val="150000"/>
              </a:lnSpc>
            </a:pPr>
            <a:r>
              <a:rPr lang="en-GB" sz="2200" dirty="0"/>
              <a:t>Many others applications (</a:t>
            </a:r>
            <a:r>
              <a:rPr lang="en-GB" sz="2200" dirty="0">
                <a:hlinkClick r:id="rId2"/>
              </a:rPr>
              <a:t>http://</a:t>
            </a:r>
            <a:r>
              <a:rPr lang="en-GB" sz="2200" dirty="0" smtClean="0">
                <a:hlinkClick r:id="rId2"/>
              </a:rPr>
              <a:t>xml.coverpages.org/xml.html#applications</a:t>
            </a:r>
            <a:r>
              <a:rPr lang="en-GB" sz="2200" dirty="0" smtClean="0"/>
              <a:t>)</a:t>
            </a:r>
          </a:p>
          <a:p>
            <a:pPr marL="530352" lvl="1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9981" y="2411009"/>
            <a:ext cx="6172200" cy="857250"/>
          </a:xfrm>
        </p:spPr>
        <p:txBody>
          <a:bodyPr/>
          <a:lstStyle/>
          <a:p>
            <a:r>
              <a:rPr lang="en-GB" dirty="0" smtClean="0"/>
              <a:t>XML 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60648"/>
            <a:ext cx="6172200" cy="857250"/>
          </a:xfrm>
        </p:spPr>
        <p:txBody>
          <a:bodyPr/>
          <a:lstStyle/>
          <a:p>
            <a:r>
              <a:rPr lang="en-GB" dirty="0" smtClean="0"/>
              <a:t>XML example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71464" y="836712"/>
            <a:ext cx="9145016" cy="5758661"/>
            <a:chOff x="1071538" y="980728"/>
            <a:chExt cx="8315243" cy="5576150"/>
          </a:xfrm>
        </p:grpSpPr>
        <p:grpSp>
          <p:nvGrpSpPr>
            <p:cNvPr id="7" name="Group 6"/>
            <p:cNvGrpSpPr/>
            <p:nvPr/>
          </p:nvGrpSpPr>
          <p:grpSpPr>
            <a:xfrm>
              <a:off x="1071538" y="980728"/>
              <a:ext cx="8315243" cy="5576150"/>
              <a:chOff x="1071538" y="980728"/>
              <a:chExt cx="8315243" cy="557615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071538" y="980728"/>
                <a:ext cx="8315243" cy="5576150"/>
                <a:chOff x="1071538" y="980728"/>
                <a:chExt cx="8315243" cy="5576150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1071538" y="1142984"/>
                  <a:ext cx="8315243" cy="54138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4" name="Right Brace 3"/>
                <p:cNvSpPr/>
                <p:nvPr/>
              </p:nvSpPr>
              <p:spPr>
                <a:xfrm>
                  <a:off x="7812360" y="980728"/>
                  <a:ext cx="720080" cy="2376264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8226389" y="1772815"/>
                <a:ext cx="917611" cy="407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Prolog</a:t>
                </a:r>
              </a:p>
            </p:txBody>
          </p:sp>
        </p:grpSp>
        <p:sp>
          <p:nvSpPr>
            <p:cNvPr id="8" name="Right Brace 7"/>
            <p:cNvSpPr/>
            <p:nvPr/>
          </p:nvSpPr>
          <p:spPr>
            <a:xfrm>
              <a:off x="6660232" y="4677846"/>
              <a:ext cx="755575" cy="156137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2280" y="5085184"/>
              <a:ext cx="1633353" cy="377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XML Elements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60648"/>
            <a:ext cx="5623560" cy="857250"/>
          </a:xfrm>
        </p:spPr>
        <p:txBody>
          <a:bodyPr/>
          <a:lstStyle/>
          <a:p>
            <a:r>
              <a:rPr lang="en-GB" dirty="0" smtClean="0"/>
              <a:t>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440" y="1034734"/>
            <a:ext cx="10585176" cy="446196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GB" sz="2200" dirty="0" smtClean="0"/>
              <a:t>Commonly stored in .xml file</a:t>
            </a:r>
          </a:p>
          <a:p>
            <a:pPr algn="just">
              <a:lnSpc>
                <a:spcPct val="200000"/>
              </a:lnSpc>
            </a:pPr>
            <a:r>
              <a:rPr lang="en-GB" sz="2200" dirty="0" smtClean="0"/>
              <a:t>XML document has a hierarchical structure with two sections:</a:t>
            </a:r>
          </a:p>
          <a:p>
            <a:pPr lvl="1" algn="just">
              <a:lnSpc>
                <a:spcPct val="200000"/>
              </a:lnSpc>
            </a:pPr>
            <a:r>
              <a:rPr lang="en-GB" sz="2200" dirty="0" smtClean="0"/>
              <a:t>First section: Known as </a:t>
            </a:r>
            <a:r>
              <a:rPr lang="en-GB" sz="2200" dirty="0" err="1" smtClean="0"/>
              <a:t>Prolog</a:t>
            </a:r>
            <a:r>
              <a:rPr lang="en-GB" sz="2200" dirty="0" smtClean="0"/>
              <a:t> that contains:</a:t>
            </a:r>
          </a:p>
          <a:p>
            <a:pPr lvl="2" algn="just">
              <a:lnSpc>
                <a:spcPct val="200000"/>
              </a:lnSpc>
            </a:pPr>
            <a:r>
              <a:rPr lang="en-GB" sz="2200" dirty="0" smtClean="0"/>
              <a:t>XML Declaration</a:t>
            </a:r>
          </a:p>
          <a:p>
            <a:pPr lvl="2" algn="just">
              <a:lnSpc>
                <a:spcPct val="200000"/>
              </a:lnSpc>
            </a:pPr>
            <a:r>
              <a:rPr lang="en-GB" sz="2200" dirty="0" smtClean="0"/>
              <a:t>XML Comments</a:t>
            </a:r>
          </a:p>
          <a:p>
            <a:pPr lvl="2" algn="just">
              <a:lnSpc>
                <a:spcPct val="200000"/>
              </a:lnSpc>
            </a:pPr>
            <a:r>
              <a:rPr lang="en-GB" sz="2200" dirty="0" smtClean="0"/>
              <a:t>Processing Instruction</a:t>
            </a:r>
          </a:p>
          <a:p>
            <a:pPr lvl="1" algn="just">
              <a:lnSpc>
                <a:spcPct val="200000"/>
              </a:lnSpc>
            </a:pPr>
            <a:r>
              <a:rPr lang="en-GB" sz="2200" dirty="0" smtClean="0"/>
              <a:t>Second section: contains the body of the document (XML elements).</a:t>
            </a:r>
          </a:p>
          <a:p>
            <a:pPr algn="just">
              <a:lnSpc>
                <a:spcPct val="200000"/>
              </a:lnSpc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332656"/>
            <a:ext cx="7632848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XML Document parts: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268760"/>
            <a:ext cx="8280920" cy="4590510"/>
          </a:xfrm>
        </p:spPr>
        <p:txBody>
          <a:bodyPr>
            <a:noAutofit/>
          </a:bodyPr>
          <a:lstStyle/>
          <a:p>
            <a:pPr marL="61722" indent="0">
              <a:lnSpc>
                <a:spcPct val="100000"/>
              </a:lnSpc>
              <a:buNone/>
            </a:pPr>
            <a:r>
              <a:rPr lang="en-US" sz="2200" dirty="0"/>
              <a:t>&lt;?xml version=“1.0” encoding=“UTF-8” standalone=“no”?&gt;  </a:t>
            </a:r>
          </a:p>
          <a:p>
            <a:pPr marL="61722" indent="0">
              <a:lnSpc>
                <a:spcPct val="100000"/>
              </a:lnSpc>
              <a:buNone/>
            </a:pPr>
            <a:r>
              <a:rPr lang="en-US" sz="2200" dirty="0"/>
              <a:t>&lt;!DOCTYPE bookstore “bookstore.dtd”&gt;</a:t>
            </a:r>
          </a:p>
          <a:p>
            <a:pPr marL="61722" indent="0">
              <a:lnSpc>
                <a:spcPct val="100000"/>
              </a:lnSpc>
              <a:buNone/>
            </a:pPr>
            <a:r>
              <a:rPr lang="en-US" sz="2200" dirty="0"/>
              <a:t>&lt;?</a:t>
            </a:r>
            <a:r>
              <a:rPr lang="en-US" sz="2200" dirty="0" err="1"/>
              <a:t>stylesheet</a:t>
            </a:r>
            <a:r>
              <a:rPr lang="en-US" sz="2200" dirty="0"/>
              <a:t> type=“text/</a:t>
            </a:r>
            <a:r>
              <a:rPr lang="en-US" sz="2200" dirty="0" err="1"/>
              <a:t>xsl</a:t>
            </a:r>
            <a:r>
              <a:rPr lang="en-US" sz="2200" dirty="0"/>
              <a:t>” </a:t>
            </a:r>
            <a:r>
              <a:rPr lang="en-US" sz="2200" dirty="0" err="1"/>
              <a:t>href</a:t>
            </a:r>
            <a:r>
              <a:rPr lang="en-US" sz="2200" dirty="0"/>
              <a:t>=“book.xsl”?&gt;</a:t>
            </a:r>
          </a:p>
          <a:p>
            <a:pPr marL="61722" indent="0">
              <a:lnSpc>
                <a:spcPct val="100000"/>
              </a:lnSpc>
              <a:buNone/>
            </a:pPr>
            <a:r>
              <a:rPr lang="en-US" sz="2200" dirty="0"/>
              <a:t>&lt;!- - This is a comment - -</a:t>
            </a:r>
            <a:r>
              <a:rPr lang="en-US" sz="2200" dirty="0">
                <a:sym typeface="Wingdings" pitchFamily="2" charset="2"/>
              </a:rPr>
              <a:t>&gt;</a:t>
            </a:r>
          </a:p>
          <a:p>
            <a:pPr marL="61722" indent="0">
              <a:lnSpc>
                <a:spcPct val="100000"/>
              </a:lnSpc>
              <a:buNone/>
            </a:pPr>
            <a:r>
              <a:rPr lang="en-US" sz="2200" dirty="0">
                <a:sym typeface="Wingdings" pitchFamily="2" charset="2"/>
              </a:rPr>
              <a:t>&lt;bookstore&gt;   </a:t>
            </a:r>
          </a:p>
          <a:p>
            <a:pPr marL="61722" indent="0">
              <a:lnSpc>
                <a:spcPct val="100000"/>
              </a:lnSpc>
              <a:buNone/>
            </a:pPr>
            <a:r>
              <a:rPr lang="en-US" sz="2200" dirty="0">
                <a:sym typeface="Wingdings" pitchFamily="2" charset="2"/>
              </a:rPr>
              <a:t>   &lt;book category=“COMPUTER</a:t>
            </a:r>
            <a:r>
              <a:rPr lang="en-US" sz="2200" dirty="0" smtClean="0">
                <a:sym typeface="Wingdings" pitchFamily="2" charset="2"/>
              </a:rPr>
              <a:t>” </a:t>
            </a:r>
            <a:r>
              <a:rPr lang="en-US" sz="2200" strike="sngStrike" dirty="0" smtClean="0">
                <a:sym typeface="Wingdings" pitchFamily="2" charset="2"/>
              </a:rPr>
              <a:t>category=“Mobile”</a:t>
            </a:r>
            <a:r>
              <a:rPr lang="en-US" sz="2200" dirty="0" smtClean="0">
                <a:sym typeface="Wingdings" pitchFamily="2" charset="2"/>
              </a:rPr>
              <a:t>&gt;</a:t>
            </a:r>
            <a:endParaRPr lang="en-US" sz="2200" dirty="0">
              <a:sym typeface="Wingdings" pitchFamily="2" charset="2"/>
            </a:endParaRPr>
          </a:p>
          <a:p>
            <a:pPr marL="61722" indent="0">
              <a:lnSpc>
                <a:spcPct val="100000"/>
              </a:lnSpc>
              <a:buNone/>
            </a:pPr>
            <a:r>
              <a:rPr lang="en-US" sz="2200" dirty="0">
                <a:sym typeface="Wingdings" pitchFamily="2" charset="2"/>
              </a:rPr>
              <a:t>     &lt;title&gt;Introduction to XML&lt;/title&gt;</a:t>
            </a:r>
          </a:p>
          <a:p>
            <a:pPr marL="61722" indent="0">
              <a:lnSpc>
                <a:spcPct val="100000"/>
              </a:lnSpc>
              <a:buNone/>
            </a:pPr>
            <a:r>
              <a:rPr lang="en-US" sz="2200" dirty="0">
                <a:sym typeface="Wingdings" pitchFamily="2" charset="2"/>
              </a:rPr>
              <a:t>     &lt;year&gt;2009&lt;/year&gt;</a:t>
            </a:r>
          </a:p>
          <a:p>
            <a:pPr marL="61722" indent="0">
              <a:lnSpc>
                <a:spcPct val="100000"/>
              </a:lnSpc>
              <a:buNone/>
            </a:pPr>
            <a:r>
              <a:rPr lang="en-US" sz="2200" dirty="0">
                <a:sym typeface="Wingdings" pitchFamily="2" charset="2"/>
              </a:rPr>
              <a:t>     &lt;price&gt;300&lt;/price&gt;</a:t>
            </a:r>
          </a:p>
          <a:p>
            <a:pPr marL="61722" indent="0">
              <a:lnSpc>
                <a:spcPct val="100000"/>
              </a:lnSpc>
              <a:buNone/>
            </a:pPr>
            <a:r>
              <a:rPr lang="en-US" sz="2200" dirty="0">
                <a:sym typeface="Wingdings" pitchFamily="2" charset="2"/>
              </a:rPr>
              <a:t>   &lt;/book&gt;</a:t>
            </a:r>
          </a:p>
          <a:p>
            <a:pPr marL="61722" indent="0">
              <a:lnSpc>
                <a:spcPct val="100000"/>
              </a:lnSpc>
              <a:buNone/>
            </a:pPr>
            <a:r>
              <a:rPr lang="en-US" sz="2200" dirty="0">
                <a:sym typeface="Wingdings" pitchFamily="2" charset="2"/>
              </a:rPr>
              <a:t>&lt;/bookstore</a:t>
            </a:r>
            <a:r>
              <a:rPr lang="en-US" sz="2200" dirty="0" smtClean="0">
                <a:sym typeface="Wingdings" pitchFamily="2" charset="2"/>
              </a:rPr>
              <a:t>&gt;</a:t>
            </a:r>
          </a:p>
          <a:p>
            <a:pPr marL="61722" indent="0">
              <a:lnSpc>
                <a:spcPct val="100000"/>
              </a:lnSpc>
              <a:buNone/>
            </a:pPr>
            <a:r>
              <a:rPr lang="en-US" sz="2200" strike="sngStrike" dirty="0" smtClean="0">
                <a:sym typeface="Wingdings" pitchFamily="2" charset="2"/>
              </a:rPr>
              <a:t>&lt;book category=“Science”&gt;</a:t>
            </a:r>
          </a:p>
          <a:p>
            <a:pPr marL="61722" indent="0">
              <a:lnSpc>
                <a:spcPct val="100000"/>
              </a:lnSpc>
              <a:buNone/>
            </a:pPr>
            <a:endParaRPr lang="en-US" sz="2200" dirty="0">
              <a:sym typeface="Wingdings" pitchFamily="2" charset="2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608168" y="1772816"/>
            <a:ext cx="635542" cy="147500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ight Brace 4"/>
          <p:cNvSpPr/>
          <p:nvPr/>
        </p:nvSpPr>
        <p:spPr>
          <a:xfrm>
            <a:off x="5688075" y="3830997"/>
            <a:ext cx="1286907" cy="2478323"/>
          </a:xfrm>
          <a:prstGeom prst="rightBrace">
            <a:avLst>
              <a:gd name="adj1" fmla="val 8333"/>
              <a:gd name="adj2" fmla="val 51728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8328248" y="2298358"/>
            <a:ext cx="725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5658" y="4869160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</a:t>
            </a:r>
          </a:p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87073" y="1268760"/>
            <a:ext cx="1277279" cy="52322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XML</a:t>
            </a:r>
            <a:r>
              <a:rPr lang="en-US" sz="1400" dirty="0"/>
              <a:t> </a:t>
            </a:r>
          </a:p>
          <a:p>
            <a:pPr algn="ctr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declaration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75223" y="1820942"/>
            <a:ext cx="1416670" cy="30777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DTD Declaration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2344" y="2276872"/>
            <a:ext cx="1079143" cy="52322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Processing </a:t>
            </a:r>
          </a:p>
          <a:p>
            <a:pPr algn="ctr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Instructions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4984" y="2834934"/>
            <a:ext cx="920445" cy="30777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39367" y="3284984"/>
            <a:ext cx="2852577" cy="30777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Root 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Element = Document Element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7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265546"/>
            <a:ext cx="7200900" cy="1114425"/>
          </a:xfrm>
        </p:spPr>
        <p:txBody>
          <a:bodyPr/>
          <a:lstStyle/>
          <a:p>
            <a:r>
              <a:rPr lang="en-GB" dirty="0" smtClean="0"/>
              <a:t>Body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124744"/>
            <a:ext cx="10441160" cy="357664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2200" dirty="0"/>
              <a:t>XML document contains only one </a:t>
            </a:r>
            <a:r>
              <a:rPr lang="en-GB" sz="2200" b="1" dirty="0"/>
              <a:t>root element</a:t>
            </a:r>
            <a:r>
              <a:rPr lang="en-GB" sz="2200" dirty="0"/>
              <a:t>, known also as </a:t>
            </a:r>
            <a:r>
              <a:rPr lang="en-GB" sz="2200" b="1" dirty="0"/>
              <a:t>document element</a:t>
            </a:r>
            <a:r>
              <a:rPr lang="en-GB" sz="22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2200" dirty="0"/>
              <a:t>All other elements are child elements for the root element.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Each element has start tag and end </a:t>
            </a:r>
            <a:r>
              <a:rPr lang="en-US" sz="2200" dirty="0" smtClean="0"/>
              <a:t>tag &lt;Book&gt; …&lt;/Book&gt;</a:t>
            </a:r>
            <a:endParaRPr lang="en-US" sz="2200" dirty="0"/>
          </a:p>
          <a:p>
            <a:pPr algn="just">
              <a:lnSpc>
                <a:spcPct val="150000"/>
              </a:lnSpc>
              <a:buNone/>
            </a:pPr>
            <a:r>
              <a:rPr lang="en-US" sz="2200" dirty="0"/>
              <a:t>		– Empty element can be defined as: &lt;</a:t>
            </a:r>
            <a:r>
              <a:rPr lang="en-US" sz="2200" dirty="0" err="1"/>
              <a:t>endElement</a:t>
            </a:r>
            <a:r>
              <a:rPr lang="en-US" sz="2200" dirty="0"/>
              <a:t>/&gt;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Tags must be well nested</a:t>
            </a:r>
          </a:p>
          <a:p>
            <a:pPr algn="just">
              <a:lnSpc>
                <a:spcPct val="150000"/>
              </a:lnSpc>
              <a:buNone/>
            </a:pPr>
            <a:r>
              <a:rPr lang="es-ES" sz="2200" dirty="0"/>
              <a:t>		– </a:t>
            </a:r>
            <a:r>
              <a:rPr lang="es-ES" sz="2200" dirty="0" err="1"/>
              <a:t>Incorrect</a:t>
            </a:r>
            <a:r>
              <a:rPr lang="es-ES" sz="2200" dirty="0"/>
              <a:t>: </a:t>
            </a:r>
            <a:r>
              <a:rPr lang="es-ES" sz="2200" b="1" dirty="0"/>
              <a:t>&lt;x&gt;&lt;y&gt;</a:t>
            </a:r>
            <a:r>
              <a:rPr lang="es-ES" sz="2200" b="1" dirty="0" err="1"/>
              <a:t>hello</a:t>
            </a:r>
            <a:r>
              <a:rPr lang="es-ES" sz="2200" b="1" dirty="0"/>
              <a:t>&lt;/x&gt;&lt;/y&gt;</a:t>
            </a:r>
          </a:p>
          <a:p>
            <a:pPr algn="just">
              <a:lnSpc>
                <a:spcPct val="150000"/>
              </a:lnSpc>
              <a:buNone/>
            </a:pPr>
            <a:r>
              <a:rPr lang="es-ES" sz="2200" dirty="0"/>
              <a:t>		– </a:t>
            </a:r>
            <a:r>
              <a:rPr lang="es-ES" sz="2200" dirty="0" err="1"/>
              <a:t>Correct</a:t>
            </a:r>
            <a:r>
              <a:rPr lang="es-ES" sz="2200" dirty="0"/>
              <a:t>: </a:t>
            </a:r>
            <a:r>
              <a:rPr lang="es-ES" sz="2200" b="1" dirty="0"/>
              <a:t>&lt;x&gt;&lt;y&gt;</a:t>
            </a:r>
            <a:r>
              <a:rPr lang="es-ES" sz="2200" b="1" dirty="0" err="1"/>
              <a:t>hello</a:t>
            </a:r>
            <a:r>
              <a:rPr lang="es-ES" sz="2200" b="1" dirty="0"/>
              <a:t>&lt;/y&gt;&lt;/x&gt;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260648"/>
            <a:ext cx="9601200" cy="1485900"/>
          </a:xfrm>
        </p:spPr>
        <p:txBody>
          <a:bodyPr/>
          <a:lstStyle/>
          <a:p>
            <a:r>
              <a:rPr lang="en-GB" dirty="0" smtClean="0"/>
              <a:t>Body structure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440" y="932471"/>
            <a:ext cx="10585176" cy="3576649"/>
          </a:xfrm>
        </p:spPr>
        <p:txBody>
          <a:bodyPr>
            <a:noAutofit/>
          </a:bodyPr>
          <a:lstStyle/>
          <a:p>
            <a:pPr algn="just">
              <a:lnSpc>
                <a:spcPct val="220000"/>
              </a:lnSpc>
            </a:pPr>
            <a:r>
              <a:rPr lang="en-US" sz="2200" dirty="0" smtClean="0"/>
              <a:t>Attribute values in </a:t>
            </a:r>
            <a:r>
              <a:rPr lang="en-US" sz="2200" b="1" dirty="0" smtClean="0"/>
              <a:t>quotes</a:t>
            </a:r>
            <a:r>
              <a:rPr lang="en-US" sz="2200" dirty="0" smtClean="0"/>
              <a:t>.</a:t>
            </a:r>
          </a:p>
          <a:p>
            <a:pPr algn="just">
              <a:lnSpc>
                <a:spcPct val="220000"/>
              </a:lnSpc>
            </a:pPr>
            <a:r>
              <a:rPr lang="en-US" sz="2200" dirty="0" smtClean="0"/>
              <a:t>Tags &amp; Attributes names can be written as variable names:</a:t>
            </a:r>
          </a:p>
          <a:p>
            <a:pPr algn="just">
              <a:lnSpc>
                <a:spcPct val="220000"/>
              </a:lnSpc>
              <a:buNone/>
            </a:pPr>
            <a:r>
              <a:rPr lang="en-US" sz="2200" dirty="0" smtClean="0"/>
              <a:t>		– Start with character,</a:t>
            </a:r>
          </a:p>
          <a:p>
            <a:pPr algn="just">
              <a:lnSpc>
                <a:spcPct val="220000"/>
              </a:lnSpc>
              <a:buNone/>
            </a:pPr>
            <a:r>
              <a:rPr lang="en-US" sz="2200" dirty="0" smtClean="0"/>
              <a:t>		– One word “must not contain spaces”,</a:t>
            </a:r>
          </a:p>
          <a:p>
            <a:pPr algn="just">
              <a:lnSpc>
                <a:spcPct val="220000"/>
              </a:lnSpc>
              <a:buNone/>
            </a:pPr>
            <a:r>
              <a:rPr lang="en-US" sz="2200" dirty="0" smtClean="0"/>
              <a:t>		– Case sensitive.</a:t>
            </a:r>
          </a:p>
          <a:p>
            <a:pPr algn="just">
              <a:lnSpc>
                <a:spcPct val="220000"/>
              </a:lnSpc>
            </a:pPr>
            <a:r>
              <a:rPr lang="en-US" sz="2200" dirty="0" smtClean="0"/>
              <a:t>An element must not have two attributes with the same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260648"/>
            <a:ext cx="6172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Rules of Elements 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886" y="1304437"/>
            <a:ext cx="10767761" cy="3420707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200" dirty="0" smtClean="0"/>
              <a:t>Names can contain letters, numbers and other characters.</a:t>
            </a:r>
          </a:p>
          <a:p>
            <a:pPr algn="just">
              <a:lnSpc>
                <a:spcPct val="170000"/>
              </a:lnSpc>
            </a:pPr>
            <a:r>
              <a:rPr lang="en-US" sz="2200" dirty="0" smtClean="0"/>
              <a:t>Names must not start with numbers or punctuation characters.</a:t>
            </a:r>
          </a:p>
          <a:p>
            <a:pPr algn="just">
              <a:lnSpc>
                <a:spcPct val="170000"/>
              </a:lnSpc>
            </a:pPr>
            <a:r>
              <a:rPr lang="en-US" sz="2200" dirty="0" smtClean="0"/>
              <a:t>Names must not start with the letters xml.</a:t>
            </a:r>
          </a:p>
          <a:p>
            <a:pPr algn="just">
              <a:lnSpc>
                <a:spcPct val="170000"/>
              </a:lnSpc>
            </a:pPr>
            <a:r>
              <a:rPr lang="en-US" sz="2200" dirty="0" smtClean="0"/>
              <a:t>Names can not contain spaces.</a:t>
            </a:r>
          </a:p>
          <a:p>
            <a:pPr algn="just">
              <a:lnSpc>
                <a:spcPct val="170000"/>
              </a:lnSpc>
            </a:pPr>
            <a:r>
              <a:rPr lang="en-US" sz="2200" dirty="0" smtClean="0"/>
              <a:t>Names can not contain “:” because it is reserved to Namespaces.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260648"/>
            <a:ext cx="8416006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Rules for </a:t>
            </a:r>
            <a:r>
              <a:rPr lang="en-US" u="sng" dirty="0" smtClean="0"/>
              <a:t>Well Formed </a:t>
            </a:r>
            <a:r>
              <a:rPr lang="en-US" dirty="0" smtClean="0"/>
              <a:t>XML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440" y="980728"/>
            <a:ext cx="10657184" cy="5616624"/>
          </a:xfrm>
        </p:spPr>
        <p:txBody>
          <a:bodyPr>
            <a:noAutofit/>
          </a:bodyPr>
          <a:lstStyle/>
          <a:p>
            <a:pPr marL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/>
              <a:t>XML document is </a:t>
            </a:r>
            <a:r>
              <a:rPr lang="en-US" sz="2200" b="1" i="1" dirty="0"/>
              <a:t>well formed </a:t>
            </a:r>
            <a:r>
              <a:rPr lang="en-US" sz="2200" i="1" dirty="0"/>
              <a:t>if</a:t>
            </a:r>
            <a:r>
              <a:rPr lang="en-US" sz="2200" i="1" dirty="0" smtClean="0"/>
              <a:t>:</a:t>
            </a:r>
          </a:p>
          <a:p>
            <a:pPr marL="457200" lvl="1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2200" dirty="0" smtClean="0"/>
              <a:t>It </a:t>
            </a:r>
            <a:r>
              <a:rPr lang="en-GB" sz="2200" dirty="0"/>
              <a:t>has single root element.</a:t>
            </a:r>
          </a:p>
          <a:p>
            <a:pPr marL="457200" lvl="1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2200" dirty="0"/>
              <a:t>Each element has start tag and end tag.</a:t>
            </a:r>
          </a:p>
          <a:p>
            <a:pPr marL="457200" lvl="1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2200" dirty="0"/>
              <a:t>All tags must be balanced - &lt;TAG&gt;...&lt;/TAG&gt;</a:t>
            </a:r>
          </a:p>
          <a:p>
            <a:pPr marL="457200" lvl="1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2200" dirty="0"/>
              <a:t>Empty tags expressed - &lt;EMPTY_TAG</a:t>
            </a:r>
            <a:r>
              <a:rPr lang="en-GB" sz="2200" dirty="0" smtClean="0"/>
              <a:t>/&gt; as &lt;</a:t>
            </a:r>
            <a:r>
              <a:rPr lang="en-GB" sz="2200" dirty="0" err="1" smtClean="0"/>
              <a:t>br</a:t>
            </a:r>
            <a:r>
              <a:rPr lang="en-GB" sz="2200" dirty="0" smtClean="0"/>
              <a:t>/&gt; in html</a:t>
            </a:r>
            <a:endParaRPr lang="en-GB" sz="2200" dirty="0"/>
          </a:p>
          <a:p>
            <a:pPr marL="457200" lvl="1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2200" dirty="0"/>
              <a:t>Tags must be nested - &lt;B&gt;&lt;I&gt;…&lt;/I&gt;&lt;/B&gt;   ....  Correct Nesting</a:t>
            </a:r>
          </a:p>
          <a:p>
            <a:pPr marL="457200" lvl="1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2200" dirty="0"/>
              <a:t>All element attributes must be quoted:- </a:t>
            </a:r>
            <a:br>
              <a:rPr lang="en-GB" sz="2200" dirty="0"/>
            </a:br>
            <a:r>
              <a:rPr lang="en-GB" sz="2200" dirty="0"/>
              <a:t>&lt;TAG name=“value”&gt;   or    &lt;TAG name=‘value’&gt;</a:t>
            </a:r>
          </a:p>
          <a:p>
            <a:pPr marL="457200" lvl="1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2200" dirty="0"/>
              <a:t>Text is case-sensitive:- &lt;TAG&gt; != &lt;Tag&gt;</a:t>
            </a:r>
          </a:p>
          <a:p>
            <a:pPr marL="457200" lvl="1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2200" dirty="0"/>
              <a:t>Comments are allowed:- &lt;!-- … --&gt;</a:t>
            </a:r>
          </a:p>
          <a:p>
            <a:pPr marL="457200" lvl="1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2200" dirty="0"/>
              <a:t>Must begin with XML declaration		 &lt;?xml version=“1.0” ?&gt;</a:t>
            </a:r>
          </a:p>
          <a:p>
            <a:pPr marL="457200" lvl="1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GB" sz="2200" dirty="0"/>
              <a:t>Special characters must be </a:t>
            </a:r>
            <a:r>
              <a:rPr lang="en-GB" sz="2200" dirty="0" smtClean="0"/>
              <a:t>escaped (Use Built-in Entity Reference or CDATA section)</a:t>
            </a:r>
            <a:endParaRPr lang="en-GB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5440" y="332656"/>
            <a:ext cx="9549089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XML </a:t>
            </a:r>
            <a:r>
              <a:rPr lang="en-US" sz="2400" dirty="0" smtClean="0">
                <a:sym typeface="Wingdings" panose="05000000000000000000" pitchFamily="2" charset="2"/>
              </a:rPr>
              <a:t> Extensible Markup Language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&lt;tags&gt;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Language  syntax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--------------------------------------------------------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XML is DB in text file .xml 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b="1" dirty="0" smtClean="0">
                <a:sym typeface="Wingdings" panose="05000000000000000000" pitchFamily="2" charset="2"/>
              </a:rPr>
              <a:t>Data.xml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&lt;student id=“10”&gt;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&lt;name&gt; Ahmed Mohamed&lt;/name&gt;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&lt;address&gt;</a:t>
            </a:r>
            <a:r>
              <a:rPr lang="en-US" sz="2400" dirty="0" err="1" smtClean="0">
                <a:sym typeface="Wingdings" panose="05000000000000000000" pitchFamily="2" charset="2"/>
              </a:rPr>
              <a:t>Smouha</a:t>
            </a:r>
            <a:r>
              <a:rPr lang="en-US" sz="2400" dirty="0" smtClean="0">
                <a:sym typeface="Wingdings" panose="05000000000000000000" pitchFamily="2" charset="2"/>
              </a:rPr>
              <a:t>&lt;/address&gt;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&lt;</a:t>
            </a:r>
            <a:r>
              <a:rPr lang="en-US" sz="2400" dirty="0" err="1" smtClean="0">
                <a:sym typeface="Wingdings" panose="05000000000000000000" pitchFamily="2" charset="2"/>
              </a:rPr>
              <a:t>Bdate</a:t>
            </a:r>
            <a:r>
              <a:rPr lang="en-US" sz="2400" dirty="0" smtClean="0">
                <a:sym typeface="Wingdings" panose="05000000000000000000" pitchFamily="2" charset="2"/>
              </a:rPr>
              <a:t>&gt;10/1/1999&lt;/</a:t>
            </a:r>
            <a:r>
              <a:rPr lang="en-US" sz="2400" dirty="0" err="1" smtClean="0">
                <a:sym typeface="Wingdings" panose="05000000000000000000" pitchFamily="2" charset="2"/>
              </a:rPr>
              <a:t>Bdate</a:t>
            </a:r>
            <a:r>
              <a:rPr lang="en-US" sz="2400" dirty="0" smtClean="0">
                <a:sym typeface="Wingdings" panose="05000000000000000000" pitchFamily="2" charset="2"/>
              </a:rPr>
              <a:t>&gt;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&lt;email&gt;aa@gmail.com&lt;/email&gt;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&lt;/student&gt;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OR</a:t>
            </a:r>
          </a:p>
          <a:p>
            <a:r>
              <a:rPr lang="en-US" sz="2400" b="1" u="sng" dirty="0" smtClean="0">
                <a:sym typeface="Wingdings" panose="05000000000000000000" pitchFamily="2" charset="2"/>
              </a:rPr>
              <a:t>JSON Data</a:t>
            </a:r>
          </a:p>
          <a:p>
            <a:r>
              <a:rPr lang="en-US" sz="2400" dirty="0">
                <a:sym typeface="Wingdings" panose="05000000000000000000" pitchFamily="2" charset="2"/>
              </a:rPr>
              <a:t>i</a:t>
            </a:r>
            <a:r>
              <a:rPr lang="en-US" sz="2400" dirty="0" smtClean="0">
                <a:sym typeface="Wingdings" panose="05000000000000000000" pitchFamily="2" charset="2"/>
              </a:rPr>
              <a:t>d:10, name: Ahmed Mohamed, address: </a:t>
            </a:r>
            <a:r>
              <a:rPr lang="en-US" sz="2400" dirty="0" err="1" smtClean="0">
                <a:sym typeface="Wingdings" panose="05000000000000000000" pitchFamily="2" charset="2"/>
              </a:rPr>
              <a:t>Smouha</a:t>
            </a:r>
            <a:r>
              <a:rPr lang="en-US" sz="2400" dirty="0" smtClean="0">
                <a:sym typeface="Wingdings" panose="05000000000000000000" pitchFamily="2" charset="2"/>
              </a:rPr>
              <a:t>, email: aa@gmail.com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8256240" y="548680"/>
            <a:ext cx="2160240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Application</a:t>
            </a:r>
          </a:p>
          <a:p>
            <a:pPr algn="ctr"/>
            <a:r>
              <a:rPr lang="en-US" sz="2800" dirty="0" smtClean="0"/>
              <a:t>JAVA, C#, PHP, …..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048328" y="3429000"/>
            <a:ext cx="10070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XML File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</p:cNvCxnSpPr>
          <p:nvPr/>
        </p:nvCxnSpPr>
        <p:spPr>
          <a:xfrm>
            <a:off x="9336360" y="1988840"/>
            <a:ext cx="72008" cy="504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256240" y="2492896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Parser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  <a:endCxn id="4" idx="0"/>
          </p:cNvCxnSpPr>
          <p:nvPr/>
        </p:nvCxnSpPr>
        <p:spPr>
          <a:xfrm>
            <a:off x="9336360" y="2852936"/>
            <a:ext cx="215472" cy="5760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41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60648"/>
            <a:ext cx="6300810" cy="85725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Remember: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Well-formed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520" y="2060848"/>
            <a:ext cx="10736128" cy="360045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GB" sz="2200" dirty="0" smtClean="0"/>
              <a:t>If the XML document verifies the previous rules, it is called  a </a:t>
            </a:r>
            <a:r>
              <a:rPr lang="en-GB" sz="2200" b="1" dirty="0" smtClean="0">
                <a:solidFill>
                  <a:schemeClr val="accent5"/>
                </a:solidFill>
              </a:rPr>
              <a:t>well-formed document</a:t>
            </a:r>
            <a:r>
              <a:rPr lang="en-GB" sz="22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506" y="3573016"/>
            <a:ext cx="18722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XML document Data Only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4212610" y="4219347"/>
            <a:ext cx="515238" cy="13447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27648" y="5589240"/>
            <a:ext cx="4320480" cy="108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/>
          </a:p>
          <a:p>
            <a:pPr algn="ctr"/>
            <a:r>
              <a:rPr lang="en-US" sz="2800" b="1" dirty="0" smtClean="0"/>
              <a:t>Browser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3276506" y="5629865"/>
            <a:ext cx="3744416" cy="51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Parser = XML Processor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750458" y="5323248"/>
            <a:ext cx="3441541" cy="105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MS SQL Server (any DBMS)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76320" y="5301208"/>
            <a:ext cx="3168352" cy="51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Parser = XML Processor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36160" y="2996952"/>
            <a:ext cx="360040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Systems</a:t>
            </a:r>
          </a:p>
          <a:p>
            <a:pPr algn="ctr"/>
            <a:r>
              <a:rPr lang="en-US" dirty="0" smtClean="0"/>
              <a:t>Windows, Linux, Mac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52184" y="3059618"/>
            <a:ext cx="3168352" cy="51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Parser = XML Processor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3"/>
          </p:cNvCxnSpPr>
          <p:nvPr/>
        </p:nvCxnSpPr>
        <p:spPr>
          <a:xfrm flipV="1">
            <a:off x="5148714" y="3640378"/>
            <a:ext cx="2387446" cy="255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195486"/>
            <a:ext cx="5623560" cy="857250"/>
          </a:xfrm>
        </p:spPr>
        <p:txBody>
          <a:bodyPr/>
          <a:lstStyle/>
          <a:p>
            <a:r>
              <a:rPr lang="en-GB" dirty="0" smtClean="0"/>
              <a:t>XML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052736"/>
            <a:ext cx="9721080" cy="5040560"/>
          </a:xfrm>
        </p:spPr>
        <p:txBody>
          <a:bodyPr>
            <a:noAutofit/>
          </a:bodyPr>
          <a:lstStyle/>
          <a:p>
            <a:r>
              <a:rPr lang="en-GB" sz="2200" dirty="0" smtClean="0"/>
              <a:t>It is also called XML Parser.</a:t>
            </a:r>
          </a:p>
          <a:p>
            <a:pPr>
              <a:buNone/>
            </a:pPr>
            <a:r>
              <a:rPr lang="en-US" sz="2200" dirty="0" smtClean="0"/>
              <a:t>	– </a:t>
            </a:r>
            <a:r>
              <a:rPr lang="en-US" sz="2200" dirty="0"/>
              <a:t>Processes XML document:</a:t>
            </a:r>
          </a:p>
          <a:p>
            <a:pPr>
              <a:buNone/>
            </a:pPr>
            <a:r>
              <a:rPr lang="en-US" sz="2200" dirty="0"/>
              <a:t>		• Reads XML document.</a:t>
            </a:r>
          </a:p>
          <a:p>
            <a:pPr>
              <a:buNone/>
            </a:pPr>
            <a:r>
              <a:rPr lang="en-US" sz="2200" dirty="0"/>
              <a:t>		• Checks syntax.</a:t>
            </a:r>
          </a:p>
          <a:p>
            <a:pPr>
              <a:buNone/>
            </a:pPr>
            <a:r>
              <a:rPr lang="en-US" sz="2200" dirty="0"/>
              <a:t>		• Reports errors (if any).</a:t>
            </a:r>
          </a:p>
          <a:p>
            <a:pPr>
              <a:buNone/>
            </a:pPr>
            <a:r>
              <a:rPr lang="en-US" sz="2200" dirty="0" smtClean="0"/>
              <a:t>	– Example:</a:t>
            </a:r>
          </a:p>
          <a:p>
            <a:pPr lvl="2"/>
            <a:r>
              <a:rPr lang="en-US" sz="2200" dirty="0" smtClean="0"/>
              <a:t>Internet </a:t>
            </a:r>
            <a:r>
              <a:rPr lang="en-US" sz="2200" dirty="0"/>
              <a:t>browser</a:t>
            </a:r>
          </a:p>
          <a:p>
            <a:pPr lvl="2"/>
            <a:r>
              <a:rPr lang="en-US" sz="2200" dirty="0" smtClean="0"/>
              <a:t>XML Editors (ex:- </a:t>
            </a:r>
            <a:r>
              <a:rPr lang="en-US" sz="2200" dirty="0" err="1" smtClean="0"/>
              <a:t>XMLSpy</a:t>
            </a:r>
            <a:r>
              <a:rPr lang="en-US" sz="2200" dirty="0" smtClean="0"/>
              <a:t>)</a:t>
            </a:r>
            <a:endParaRPr lang="en-US" sz="2200" dirty="0"/>
          </a:p>
          <a:p>
            <a:pPr lvl="2"/>
            <a:r>
              <a:rPr lang="en-US" sz="2200" dirty="0" smtClean="0"/>
              <a:t>Built </a:t>
            </a:r>
            <a:r>
              <a:rPr lang="en-US" sz="2200" dirty="0"/>
              <a:t>component in Java </a:t>
            </a:r>
            <a:r>
              <a:rPr lang="en-US" sz="2200" dirty="0" smtClean="0"/>
              <a:t>JDK.</a:t>
            </a:r>
          </a:p>
          <a:p>
            <a:pPr lvl="2"/>
            <a:r>
              <a:rPr lang="en-US" sz="2200" dirty="0" smtClean="0"/>
              <a:t>Visual Studio</a:t>
            </a:r>
          </a:p>
          <a:p>
            <a:pPr lvl="2"/>
            <a:r>
              <a:rPr lang="en-US" sz="2200" dirty="0" smtClean="0"/>
              <a:t>Android Studio</a:t>
            </a:r>
          </a:p>
          <a:p>
            <a:pPr lvl="2"/>
            <a:r>
              <a:rPr lang="en-US" sz="2200" dirty="0" smtClean="0"/>
              <a:t>DBMS (MS SQL server)</a:t>
            </a:r>
            <a:r>
              <a:rPr lang="en-GB" sz="2200" dirty="0"/>
              <a:t>	</a:t>
            </a:r>
            <a:r>
              <a:rPr lang="en-GB" sz="2200" dirty="0" smtClean="0"/>
              <a:t>	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5640" y="260648"/>
            <a:ext cx="460851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Application</a:t>
            </a:r>
          </a:p>
          <a:p>
            <a:pPr algn="ctr"/>
            <a:r>
              <a:rPr lang="en-US" sz="3200" b="1" dirty="0" smtClean="0"/>
              <a:t>JAVA , C#, PHP, Python, …</a:t>
            </a:r>
            <a:endParaRPr lang="en-US" sz="3200" b="1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4295800" y="3645024"/>
            <a:ext cx="3168352" cy="16561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DB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151784" y="2348880"/>
            <a:ext cx="3744416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DBMS (Concurrency) Lock table insert/update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</p:cNvCxnSpPr>
          <p:nvPr/>
        </p:nvCxnSpPr>
        <p:spPr>
          <a:xfrm>
            <a:off x="5159896" y="1772816"/>
            <a:ext cx="648072" cy="5760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4" idx="1"/>
          </p:cNvCxnSpPr>
          <p:nvPr/>
        </p:nvCxnSpPr>
        <p:spPr>
          <a:xfrm flipH="1">
            <a:off x="5879976" y="3212976"/>
            <a:ext cx="144016" cy="432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15480" y="2708920"/>
            <a:ext cx="16690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XML Document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 flipH="1">
            <a:off x="2250004" y="1772816"/>
            <a:ext cx="1325716" cy="9361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5" idx="1"/>
          </p:cNvCxnSpPr>
          <p:nvPr/>
        </p:nvCxnSpPr>
        <p:spPr>
          <a:xfrm flipV="1">
            <a:off x="3084527" y="2780928"/>
            <a:ext cx="1067257" cy="112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120336" y="764704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Std1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776520" y="764704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Std2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080776" y="764704"/>
            <a:ext cx="8640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Std</a:t>
            </a:r>
            <a:r>
              <a:rPr lang="en-US" dirty="0" smtClean="0"/>
              <a:t> 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083285" y="1115452"/>
            <a:ext cx="18459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&lt;student ID=“8776”&gt;</a:t>
            </a:r>
          </a:p>
          <a:p>
            <a:r>
              <a:rPr lang="en-US" dirty="0" smtClean="0"/>
              <a:t>&lt;Q1&gt;A&lt;/Q1&gt;</a:t>
            </a:r>
          </a:p>
          <a:p>
            <a:r>
              <a:rPr lang="en-US" dirty="0" smtClean="0"/>
              <a:t>&lt;Q2&gt;D&lt;/Q2&gt;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&lt;/student&gt;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934419" y="1088740"/>
            <a:ext cx="69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165928" y="1115452"/>
            <a:ext cx="69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88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188640"/>
            <a:ext cx="9601200" cy="1485900"/>
          </a:xfrm>
        </p:spPr>
        <p:txBody>
          <a:bodyPr>
            <a:normAutofit/>
          </a:bodyPr>
          <a:lstStyle/>
          <a:p>
            <a:r>
              <a:rPr lang="en-US" b="1" dirty="0"/>
              <a:t>Entity References and Built-in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24744"/>
            <a:ext cx="9601200" cy="42484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/>
              <a:t>• XML-</a:t>
            </a:r>
            <a:r>
              <a:rPr lang="en-US" sz="2200" b="1" dirty="0"/>
              <a:t>reserved characters:</a:t>
            </a:r>
          </a:p>
          <a:p>
            <a:pPr>
              <a:buNone/>
            </a:pPr>
            <a:r>
              <a:rPr lang="en-US" sz="2200" dirty="0" smtClean="0"/>
              <a:t>	– </a:t>
            </a:r>
            <a:r>
              <a:rPr lang="en-US" sz="2200" dirty="0"/>
              <a:t>Ampersand (</a:t>
            </a:r>
            <a:r>
              <a:rPr lang="en-US" sz="2200" b="1" dirty="0"/>
              <a:t>&amp;)</a:t>
            </a:r>
          </a:p>
          <a:p>
            <a:pPr>
              <a:buNone/>
            </a:pPr>
            <a:r>
              <a:rPr lang="en-US" sz="2200" dirty="0" smtClean="0"/>
              <a:t>	– </a:t>
            </a:r>
            <a:r>
              <a:rPr lang="en-US" sz="2200" dirty="0"/>
              <a:t>Left-angle bracket (</a:t>
            </a:r>
            <a:r>
              <a:rPr lang="en-US" sz="2200" b="1" dirty="0"/>
              <a:t>&lt;)</a:t>
            </a:r>
          </a:p>
          <a:p>
            <a:pPr>
              <a:buNone/>
            </a:pPr>
            <a:r>
              <a:rPr lang="en-US" sz="2200" dirty="0" smtClean="0"/>
              <a:t>	– </a:t>
            </a:r>
            <a:r>
              <a:rPr lang="en-US" sz="2200" dirty="0"/>
              <a:t>Right-angle bracket (</a:t>
            </a:r>
            <a:r>
              <a:rPr lang="en-US" sz="2200" b="1" dirty="0"/>
              <a:t>&gt;)</a:t>
            </a:r>
          </a:p>
          <a:p>
            <a:pPr>
              <a:buNone/>
            </a:pPr>
            <a:r>
              <a:rPr lang="en-US" sz="2200" dirty="0" smtClean="0"/>
              <a:t>	– </a:t>
            </a:r>
            <a:r>
              <a:rPr lang="en-US" sz="2200" dirty="0"/>
              <a:t>Apostrophe (</a:t>
            </a:r>
            <a:r>
              <a:rPr lang="en-US" sz="2200" b="1" dirty="0"/>
              <a:t>’)</a:t>
            </a:r>
          </a:p>
          <a:p>
            <a:pPr>
              <a:buNone/>
            </a:pPr>
            <a:r>
              <a:rPr lang="en-US" sz="2200" dirty="0" smtClean="0"/>
              <a:t>	– </a:t>
            </a:r>
            <a:r>
              <a:rPr lang="en-US" sz="2200" dirty="0"/>
              <a:t>Double quote (</a:t>
            </a:r>
            <a:r>
              <a:rPr lang="en-US" sz="2200" b="1" dirty="0"/>
              <a:t>”)</a:t>
            </a:r>
          </a:p>
          <a:p>
            <a:pPr>
              <a:buNone/>
            </a:pPr>
            <a:r>
              <a:rPr lang="en-US" sz="2200" dirty="0"/>
              <a:t>• But How to make this sequence</a:t>
            </a:r>
          </a:p>
          <a:p>
            <a:pPr>
              <a:buNone/>
            </a:pPr>
            <a:r>
              <a:rPr lang="en-US" sz="2200" dirty="0" smtClean="0"/>
              <a:t>	– </a:t>
            </a:r>
            <a:r>
              <a:rPr lang="en-US" sz="2200" dirty="0"/>
              <a:t>“ 5 </a:t>
            </a:r>
            <a:r>
              <a:rPr lang="en-US" sz="2200" b="1" dirty="0"/>
              <a:t>&lt; x &amp;&amp; y &gt; 6” in element message ?!!!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116632"/>
            <a:ext cx="11089232" cy="1485900"/>
          </a:xfrm>
        </p:spPr>
        <p:txBody>
          <a:bodyPr>
            <a:normAutofit/>
          </a:bodyPr>
          <a:lstStyle/>
          <a:p>
            <a:r>
              <a:rPr lang="en-US" b="1" dirty="0" smtClean="0"/>
              <a:t>Entity References and Built-in Entities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64" y="1052736"/>
            <a:ext cx="8352928" cy="48245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/>
              <a:t>Entity references (Example)</a:t>
            </a:r>
          </a:p>
          <a:p>
            <a:pPr>
              <a:lnSpc>
                <a:spcPct val="120000"/>
              </a:lnSpc>
              <a:buNone/>
            </a:pPr>
            <a:r>
              <a:rPr lang="en-US" sz="2200" dirty="0" smtClean="0"/>
              <a:t>	– </a:t>
            </a:r>
            <a:r>
              <a:rPr lang="en-US" sz="2200" dirty="0"/>
              <a:t>Allow to use XML-reserved </a:t>
            </a:r>
            <a:r>
              <a:rPr lang="en-US" sz="2200" dirty="0" smtClean="0"/>
              <a:t>characters</a:t>
            </a:r>
          </a:p>
          <a:p>
            <a:pPr>
              <a:lnSpc>
                <a:spcPct val="120000"/>
              </a:lnSpc>
            </a:pPr>
            <a:r>
              <a:rPr lang="en-US" sz="2200" dirty="0" smtClean="0"/>
              <a:t>Begin with ampersand (</a:t>
            </a:r>
            <a:r>
              <a:rPr lang="en-US" sz="2200" b="1" dirty="0" smtClean="0"/>
              <a:t>&amp;</a:t>
            </a:r>
            <a:r>
              <a:rPr lang="en-US" sz="2200" dirty="0" smtClean="0"/>
              <a:t>)</a:t>
            </a:r>
            <a:r>
              <a:rPr lang="en-US" sz="2200" b="1" dirty="0" smtClean="0"/>
              <a:t> </a:t>
            </a:r>
            <a:r>
              <a:rPr lang="en-US" sz="2200" dirty="0" smtClean="0"/>
              <a:t>and</a:t>
            </a:r>
            <a:r>
              <a:rPr lang="en-US" sz="2200" b="1" dirty="0" smtClean="0"/>
              <a:t> </a:t>
            </a:r>
            <a:r>
              <a:rPr lang="en-US" sz="2200" dirty="0" smtClean="0"/>
              <a:t>end with semicolon (</a:t>
            </a:r>
            <a:r>
              <a:rPr lang="en-US" sz="2200" b="1" dirty="0" smtClean="0"/>
              <a:t>;</a:t>
            </a:r>
            <a:r>
              <a:rPr lang="en-US" sz="2200" dirty="0" smtClean="0"/>
              <a:t>)</a:t>
            </a:r>
          </a:p>
          <a:p>
            <a:pPr lvl="1">
              <a:lnSpc>
                <a:spcPct val="120000"/>
              </a:lnSpc>
              <a:buFont typeface="Courier New" pitchFamily="49" charset="0"/>
              <a:buChar char="o"/>
            </a:pPr>
            <a:r>
              <a:rPr lang="en-US" sz="2200" b="1" dirty="0" smtClean="0"/>
              <a:t>Build-in </a:t>
            </a:r>
            <a:r>
              <a:rPr lang="en-US" sz="2200" b="1" dirty="0"/>
              <a:t>entities:</a:t>
            </a:r>
          </a:p>
          <a:p>
            <a:pPr>
              <a:lnSpc>
                <a:spcPct val="120000"/>
              </a:lnSpc>
              <a:buNone/>
            </a:pPr>
            <a:r>
              <a:rPr lang="en-US" sz="2200" dirty="0" smtClean="0"/>
              <a:t>		(&amp;)  → </a:t>
            </a:r>
            <a:r>
              <a:rPr lang="en-US" sz="2200" dirty="0"/>
              <a:t>(&amp;amp;) </a:t>
            </a:r>
            <a:r>
              <a:rPr lang="en-US" sz="2200" dirty="0" smtClean="0"/>
              <a:t>		(&lt;) → </a:t>
            </a:r>
            <a:r>
              <a:rPr lang="en-US" sz="2200" dirty="0"/>
              <a:t>(&amp;</a:t>
            </a:r>
            <a:r>
              <a:rPr lang="en-US" sz="2200" dirty="0" err="1"/>
              <a:t>lt</a:t>
            </a:r>
            <a:r>
              <a:rPr lang="en-US" sz="2200" dirty="0"/>
              <a:t>;)</a:t>
            </a:r>
          </a:p>
          <a:p>
            <a:pPr>
              <a:lnSpc>
                <a:spcPct val="120000"/>
              </a:lnSpc>
              <a:buNone/>
            </a:pPr>
            <a:r>
              <a:rPr lang="en-US" sz="2200" dirty="0" smtClean="0"/>
              <a:t>		(&gt;) → </a:t>
            </a:r>
            <a:r>
              <a:rPr lang="en-US" sz="2200" dirty="0"/>
              <a:t>(&amp;</a:t>
            </a:r>
            <a:r>
              <a:rPr lang="en-US" sz="2200" dirty="0" err="1"/>
              <a:t>gt</a:t>
            </a:r>
            <a:r>
              <a:rPr lang="en-US" sz="2200" dirty="0" smtClean="0"/>
              <a:t>;)			(</a:t>
            </a:r>
            <a:r>
              <a:rPr lang="en-US" sz="2200" b="1" dirty="0" smtClean="0"/>
              <a:t>’</a:t>
            </a:r>
            <a:r>
              <a:rPr lang="en-US" sz="2200" dirty="0" smtClean="0"/>
              <a:t>)</a:t>
            </a:r>
            <a:r>
              <a:rPr lang="en-US" sz="2200" b="1" dirty="0" smtClean="0"/>
              <a:t> </a:t>
            </a:r>
            <a:r>
              <a:rPr lang="en-US" sz="2200" dirty="0" smtClean="0"/>
              <a:t>→</a:t>
            </a:r>
            <a:r>
              <a:rPr lang="en-US" sz="2200" b="1" dirty="0" smtClean="0"/>
              <a:t> </a:t>
            </a:r>
            <a:r>
              <a:rPr lang="en-US" sz="2200" dirty="0"/>
              <a:t>(</a:t>
            </a:r>
            <a:r>
              <a:rPr lang="en-US" sz="2200" b="1" dirty="0"/>
              <a:t>&amp;</a:t>
            </a:r>
            <a:r>
              <a:rPr lang="en-US" sz="2200" b="1" dirty="0" err="1"/>
              <a:t>apos</a:t>
            </a:r>
            <a:r>
              <a:rPr lang="en-US" sz="2200" b="1" dirty="0"/>
              <a:t>;</a:t>
            </a:r>
            <a:r>
              <a:rPr lang="en-US" sz="2200" dirty="0"/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sz="2200" dirty="0" smtClean="0"/>
              <a:t>		(</a:t>
            </a:r>
            <a:r>
              <a:rPr lang="en-US" sz="2200" b="1" dirty="0" smtClean="0"/>
              <a:t>”</a:t>
            </a:r>
            <a:r>
              <a:rPr lang="en-US" sz="2200" dirty="0" smtClean="0"/>
              <a:t>)</a:t>
            </a:r>
            <a:r>
              <a:rPr lang="en-US" sz="2200" b="1" dirty="0" smtClean="0"/>
              <a:t> </a:t>
            </a:r>
            <a:r>
              <a:rPr lang="en-US" sz="2200" dirty="0" smtClean="0"/>
              <a:t>→</a:t>
            </a:r>
            <a:r>
              <a:rPr lang="en-US" sz="2200" b="1" dirty="0" smtClean="0"/>
              <a:t> </a:t>
            </a:r>
            <a:r>
              <a:rPr lang="en-US" sz="2200" dirty="0"/>
              <a:t>(</a:t>
            </a:r>
            <a:r>
              <a:rPr lang="en-US" sz="2200" b="1" dirty="0"/>
              <a:t>&amp;</a:t>
            </a:r>
            <a:r>
              <a:rPr lang="en-US" sz="2200" b="1" dirty="0" err="1"/>
              <a:t>quot</a:t>
            </a:r>
            <a:r>
              <a:rPr lang="en-US" sz="2200" b="1" dirty="0"/>
              <a:t>;</a:t>
            </a:r>
            <a:r>
              <a:rPr lang="en-US" sz="22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2200" b="1" dirty="0" smtClean="0"/>
              <a:t>So:</a:t>
            </a:r>
            <a:endParaRPr lang="en-US" sz="2200" b="1" dirty="0"/>
          </a:p>
          <a:p>
            <a:pPr>
              <a:lnSpc>
                <a:spcPct val="120000"/>
              </a:lnSpc>
              <a:buNone/>
            </a:pPr>
            <a:r>
              <a:rPr lang="en-US" sz="2200" b="1" dirty="0" smtClean="0"/>
              <a:t>	&lt;code&gt;5 </a:t>
            </a:r>
            <a:r>
              <a:rPr lang="en-US" sz="2200" b="1" dirty="0"/>
              <a:t>&lt; x &amp;&amp; y &gt; </a:t>
            </a:r>
            <a:r>
              <a:rPr lang="en-US" sz="2200" b="1" dirty="0" smtClean="0"/>
              <a:t>6&lt;/code&gt; </a:t>
            </a:r>
            <a:r>
              <a:rPr lang="en-US" sz="2200" dirty="0" smtClean="0"/>
              <a:t>→</a:t>
            </a:r>
            <a:r>
              <a:rPr lang="en-US" sz="2200" b="1" dirty="0" smtClean="0"/>
              <a:t> </a:t>
            </a:r>
            <a:r>
              <a:rPr lang="en-US" sz="2200" b="1" dirty="0"/>
              <a:t>written as</a:t>
            </a:r>
          </a:p>
          <a:p>
            <a:pPr>
              <a:lnSpc>
                <a:spcPct val="120000"/>
              </a:lnSpc>
              <a:buNone/>
            </a:pPr>
            <a:r>
              <a:rPr lang="fr-FR" sz="2200" b="1" dirty="0" smtClean="0"/>
              <a:t>			&lt;code&gt;</a:t>
            </a:r>
            <a:r>
              <a:rPr lang="fr-FR" sz="2200" b="1" dirty="0" smtClean="0">
                <a:solidFill>
                  <a:srgbClr val="C00000"/>
                </a:solidFill>
              </a:rPr>
              <a:t>5 </a:t>
            </a:r>
            <a:r>
              <a:rPr lang="fr-FR" sz="2200" b="1" dirty="0">
                <a:solidFill>
                  <a:srgbClr val="C00000"/>
                </a:solidFill>
              </a:rPr>
              <a:t>&amp;</a:t>
            </a:r>
            <a:r>
              <a:rPr lang="fr-FR" sz="2200" b="1" dirty="0" err="1">
                <a:solidFill>
                  <a:srgbClr val="C00000"/>
                </a:solidFill>
              </a:rPr>
              <a:t>lt</a:t>
            </a:r>
            <a:r>
              <a:rPr lang="fr-FR" sz="2200" b="1" dirty="0">
                <a:solidFill>
                  <a:srgbClr val="C00000"/>
                </a:solidFill>
              </a:rPr>
              <a:t>; x &amp;</a:t>
            </a:r>
            <a:r>
              <a:rPr lang="fr-FR" sz="2200" b="1" dirty="0" err="1">
                <a:solidFill>
                  <a:srgbClr val="C00000"/>
                </a:solidFill>
              </a:rPr>
              <a:t>amp</a:t>
            </a:r>
            <a:r>
              <a:rPr lang="fr-FR" sz="2200" b="1" dirty="0">
                <a:solidFill>
                  <a:srgbClr val="C00000"/>
                </a:solidFill>
              </a:rPr>
              <a:t>;&amp;</a:t>
            </a:r>
            <a:r>
              <a:rPr lang="fr-FR" sz="2200" b="1" dirty="0" err="1">
                <a:solidFill>
                  <a:srgbClr val="C00000"/>
                </a:solidFill>
              </a:rPr>
              <a:t>amp</a:t>
            </a:r>
            <a:r>
              <a:rPr lang="fr-FR" sz="2200" b="1" dirty="0">
                <a:solidFill>
                  <a:srgbClr val="C00000"/>
                </a:solidFill>
              </a:rPr>
              <a:t>; y &amp;gt; </a:t>
            </a:r>
            <a:r>
              <a:rPr lang="fr-FR" sz="2200" b="1" dirty="0" smtClean="0">
                <a:solidFill>
                  <a:srgbClr val="C00000"/>
                </a:solidFill>
              </a:rPr>
              <a:t>&lt;/code&gt;</a:t>
            </a:r>
            <a:endParaRPr lang="en-US" sz="2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280" y="191616"/>
            <a:ext cx="9601200" cy="1485900"/>
          </a:xfrm>
        </p:spPr>
        <p:txBody>
          <a:bodyPr>
            <a:normAutofit/>
          </a:bodyPr>
          <a:lstStyle/>
          <a:p>
            <a:r>
              <a:rPr lang="en-US" b="1" dirty="0" smtClean="0"/>
              <a:t>CDATA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280" y="1052736"/>
            <a:ext cx="9601200" cy="3581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/>
              <a:t>CDATA sections: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200" dirty="0"/>
              <a:t>	– May contain text, reserved characters and white space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Reserved characters does not need to be replaced by entity references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200" dirty="0"/>
              <a:t>	– Not processed by XML parser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200" dirty="0"/>
              <a:t>	– Commonly used for scripting code (e.g</a:t>
            </a:r>
            <a:r>
              <a:rPr lang="en-US" sz="2200" dirty="0" smtClean="0"/>
              <a:t>. </a:t>
            </a:r>
            <a:r>
              <a:rPr lang="en-US" sz="2200" dirty="0"/>
              <a:t>JavaScript)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200" dirty="0"/>
              <a:t>	– Begin with </a:t>
            </a:r>
            <a:r>
              <a:rPr lang="en-US" sz="2200" b="1" dirty="0"/>
              <a:t>&lt;![CDATA[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200" dirty="0"/>
              <a:t>	– Terminate with </a:t>
            </a:r>
            <a:r>
              <a:rPr lang="en-US" sz="2200" b="1" dirty="0" smtClean="0"/>
              <a:t>]]&gt;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116632"/>
            <a:ext cx="9601200" cy="1485900"/>
          </a:xfrm>
        </p:spPr>
        <p:txBody>
          <a:bodyPr>
            <a:normAutofit/>
          </a:bodyPr>
          <a:lstStyle/>
          <a:p>
            <a:r>
              <a:rPr lang="en-US" b="1" dirty="0" smtClean="0"/>
              <a:t>CDATA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823096" y="-908815"/>
            <a:ext cx="5993886" cy="938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188640"/>
            <a:ext cx="9601200" cy="1485900"/>
          </a:xfrm>
        </p:spPr>
        <p:txBody>
          <a:bodyPr/>
          <a:lstStyle/>
          <a:p>
            <a:r>
              <a:rPr lang="en-GB" dirty="0" smtClean="0"/>
              <a:t>XML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196752"/>
            <a:ext cx="6696744" cy="3600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• Attributes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dirty="0"/>
              <a:t>Elements may have associated attributes: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/>
              <a:t>Placed within element’s start tag: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/>
              <a:t>Values are enclosed in quotes (single </a:t>
            </a:r>
            <a:r>
              <a:rPr lang="en-US" dirty="0" smtClean="0"/>
              <a:t>or double):</a:t>
            </a:r>
          </a:p>
          <a:p>
            <a:pPr>
              <a:buNone/>
            </a:pPr>
            <a:r>
              <a:rPr lang="en-US" b="1" dirty="0" smtClean="0"/>
              <a:t>Ex: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&lt;Book ISBN = “112233548” title=“Introduction to XML</a:t>
            </a:r>
            <a:r>
              <a:rPr lang="en-US" b="1" dirty="0" smtClean="0">
                <a:solidFill>
                  <a:srgbClr val="C00000"/>
                </a:solidFill>
              </a:rPr>
              <a:t>” author=“Aly” </a:t>
            </a:r>
            <a:r>
              <a:rPr lang="en-US" b="1" strike="sngStrike" dirty="0" smtClean="0">
                <a:solidFill>
                  <a:srgbClr val="C00000"/>
                </a:solidFill>
              </a:rPr>
              <a:t>author=“John”</a:t>
            </a:r>
            <a:r>
              <a:rPr lang="en-US" b="1" dirty="0" smtClean="0">
                <a:solidFill>
                  <a:srgbClr val="C00000"/>
                </a:solidFill>
              </a:rPr>
              <a:t>/&gt;</a:t>
            </a:r>
            <a:endParaRPr lang="en-US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Element </a:t>
            </a:r>
            <a:r>
              <a:rPr lang="en-US" b="1" dirty="0" smtClean="0"/>
              <a:t>Book </a:t>
            </a:r>
            <a:r>
              <a:rPr lang="en-US" dirty="0" smtClean="0"/>
              <a:t>contains:</a:t>
            </a:r>
            <a:endParaRPr lang="en-US" dirty="0"/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/>
              <a:t>attribute </a:t>
            </a:r>
            <a:r>
              <a:rPr lang="en-US" b="1" i="1" dirty="0" smtClean="0"/>
              <a:t>ISBN, </a:t>
            </a:r>
            <a:r>
              <a:rPr lang="en-US" i="1" dirty="0"/>
              <a:t>which has value</a:t>
            </a:r>
            <a:r>
              <a:rPr lang="en-US" b="1" i="1" dirty="0"/>
              <a:t> </a:t>
            </a:r>
            <a:r>
              <a:rPr lang="en-US" b="1" i="1" dirty="0" smtClean="0"/>
              <a:t>“112233548”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/>
              <a:t>attribute </a:t>
            </a:r>
            <a:r>
              <a:rPr lang="en-US" b="1" i="1" dirty="0" smtClean="0"/>
              <a:t>title, </a:t>
            </a:r>
            <a:r>
              <a:rPr lang="en-US" i="1" dirty="0"/>
              <a:t>which has value</a:t>
            </a:r>
            <a:r>
              <a:rPr lang="en-US" b="1" i="1" dirty="0"/>
              <a:t> </a:t>
            </a:r>
            <a:r>
              <a:rPr lang="en-US" b="1" i="1" dirty="0" smtClean="0"/>
              <a:t>“Introduction to XML”</a:t>
            </a:r>
          </a:p>
          <a:p>
            <a:pPr>
              <a:buNone/>
            </a:pPr>
            <a:r>
              <a:rPr lang="en-US" dirty="0"/>
              <a:t>	– attribute </a:t>
            </a:r>
            <a:r>
              <a:rPr lang="en-US" b="1" i="1" dirty="0" smtClean="0"/>
              <a:t>author, </a:t>
            </a:r>
            <a:r>
              <a:rPr lang="en-US" i="1" dirty="0"/>
              <a:t>which has value</a:t>
            </a:r>
            <a:r>
              <a:rPr lang="en-US" b="1" i="1" dirty="0"/>
              <a:t> </a:t>
            </a:r>
            <a:r>
              <a:rPr lang="en-US" b="1" i="1" dirty="0" smtClean="0"/>
              <a:t>“Aly”</a:t>
            </a:r>
            <a:endParaRPr lang="en-US" b="1" i="1" dirty="0"/>
          </a:p>
          <a:p>
            <a:pPr>
              <a:buNone/>
            </a:pPr>
            <a:endParaRPr lang="en-US" b="1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392144" y="1196752"/>
            <a:ext cx="48213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&lt;Books&gt;</a:t>
            </a:r>
          </a:p>
          <a:p>
            <a:r>
              <a:rPr lang="en-US" dirty="0" smtClean="0"/>
              <a:t>      &lt;Book </a:t>
            </a:r>
            <a:r>
              <a:rPr lang="en-US" strike="sngStrike" dirty="0" smtClean="0"/>
              <a:t>author1=“</a:t>
            </a:r>
            <a:r>
              <a:rPr lang="en-US" strike="sngStrike" dirty="0" err="1" smtClean="0"/>
              <a:t>kkk</a:t>
            </a:r>
            <a:r>
              <a:rPr lang="en-US" strike="sngStrike" dirty="0" smtClean="0"/>
              <a:t>” author2=“</a:t>
            </a:r>
            <a:r>
              <a:rPr lang="en-US" strike="sngStrike" dirty="0" err="1" smtClean="0"/>
              <a:t>uuu</a:t>
            </a:r>
            <a:r>
              <a:rPr lang="en-US" strike="sngStrike" dirty="0" smtClean="0"/>
              <a:t>”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&lt;ISBN&gt;112233548&lt;/ISBN&gt;</a:t>
            </a:r>
          </a:p>
          <a:p>
            <a:r>
              <a:rPr lang="en-US" dirty="0" smtClean="0"/>
              <a:t>	&lt;title&gt;XML&lt;/title&gt;</a:t>
            </a:r>
          </a:p>
          <a:p>
            <a:r>
              <a:rPr lang="en-US" dirty="0" smtClean="0"/>
              <a:t>	&lt;author&gt;Aly&lt;/author&gt;</a:t>
            </a:r>
          </a:p>
          <a:p>
            <a:r>
              <a:rPr lang="en-US" dirty="0"/>
              <a:t>	</a:t>
            </a:r>
            <a:r>
              <a:rPr lang="en-US" dirty="0" smtClean="0"/>
              <a:t>&lt;author&gt;John&lt;/author&gt;</a:t>
            </a:r>
          </a:p>
          <a:p>
            <a:r>
              <a:rPr lang="en-US" dirty="0" smtClean="0"/>
              <a:t>     &lt;/Book&gt;</a:t>
            </a:r>
          </a:p>
          <a:p>
            <a:r>
              <a:rPr lang="en-US" dirty="0"/>
              <a:t> </a:t>
            </a:r>
            <a:r>
              <a:rPr lang="en-US" dirty="0" smtClean="0"/>
              <a:t>    &lt;Book ISBN=“122555”&gt;</a:t>
            </a:r>
          </a:p>
          <a:p>
            <a:r>
              <a:rPr lang="en-US" dirty="0"/>
              <a:t>	</a:t>
            </a:r>
            <a:r>
              <a:rPr lang="en-US" dirty="0" smtClean="0"/>
              <a:t>&lt;title&gt;DB&lt;/title&gt;</a:t>
            </a:r>
          </a:p>
          <a:p>
            <a:r>
              <a:rPr lang="en-US" dirty="0"/>
              <a:t>	</a:t>
            </a:r>
            <a:r>
              <a:rPr lang="en-US" dirty="0" smtClean="0"/>
              <a:t>&lt;author&gt;</a:t>
            </a:r>
          </a:p>
          <a:p>
            <a:r>
              <a:rPr lang="en-US" dirty="0"/>
              <a:t>	 </a:t>
            </a:r>
            <a:r>
              <a:rPr lang="en-US" dirty="0" smtClean="0"/>
              <a:t>     &lt;name&gt;Aly&lt;/name&gt;</a:t>
            </a:r>
          </a:p>
          <a:p>
            <a:r>
              <a:rPr lang="en-US" dirty="0"/>
              <a:t>	</a:t>
            </a:r>
            <a:r>
              <a:rPr lang="en-US" dirty="0" smtClean="0"/>
              <a:t>       &lt;phone&gt;452455&lt;/phone&gt;</a:t>
            </a:r>
          </a:p>
          <a:p>
            <a:r>
              <a:rPr lang="en-US" dirty="0"/>
              <a:t>	</a:t>
            </a:r>
            <a:r>
              <a:rPr lang="en-US" dirty="0" smtClean="0"/>
              <a:t>&lt;/author&gt;</a:t>
            </a:r>
          </a:p>
          <a:p>
            <a:r>
              <a:rPr lang="en-US" dirty="0" smtClean="0"/>
              <a:t>     &lt;/Book&gt;</a:t>
            </a:r>
          </a:p>
          <a:p>
            <a:r>
              <a:rPr lang="en-US" dirty="0"/>
              <a:t> </a:t>
            </a:r>
            <a:r>
              <a:rPr lang="en-US" dirty="0" smtClean="0"/>
              <a:t>    &lt;Book ISBN=“7653” title=“SQL”/&gt;</a:t>
            </a:r>
          </a:p>
          <a:p>
            <a:r>
              <a:rPr lang="en-US" dirty="0" smtClean="0"/>
              <a:t>&lt;/Books&gt;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448" y="116632"/>
            <a:ext cx="709040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&lt;</a:t>
            </a:r>
            <a:r>
              <a:rPr lang="en-US" sz="3200" dirty="0" err="1" smtClean="0"/>
              <a:t>iti</a:t>
            </a:r>
            <a:r>
              <a:rPr lang="en-US" sz="3200" dirty="0" smtClean="0"/>
              <a:t>&gt;</a:t>
            </a:r>
          </a:p>
          <a:p>
            <a:r>
              <a:rPr lang="en-US" sz="3200" dirty="0" smtClean="0"/>
              <a:t>&lt;student id=“123”&gt;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&lt;name&gt;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&lt;</a:t>
            </a:r>
            <a:r>
              <a:rPr lang="en-US" sz="3200" dirty="0" err="1" smtClean="0"/>
              <a:t>fname</a:t>
            </a:r>
            <a:r>
              <a:rPr lang="en-US" sz="3200" dirty="0" smtClean="0"/>
              <a:t>&gt;Ahmed&lt;/</a:t>
            </a:r>
            <a:r>
              <a:rPr lang="en-US" sz="3200" dirty="0" err="1" smtClean="0"/>
              <a:t>fname</a:t>
            </a:r>
            <a:r>
              <a:rPr lang="en-US" sz="3200" dirty="0" smtClean="0"/>
              <a:t>&gt;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&lt;</a:t>
            </a:r>
            <a:r>
              <a:rPr lang="en-US" sz="3200" dirty="0" err="1" smtClean="0"/>
              <a:t>lname</a:t>
            </a:r>
            <a:r>
              <a:rPr lang="en-US" sz="3200" dirty="0" smtClean="0"/>
              <a:t>&gt;Mohamed&lt;/</a:t>
            </a:r>
            <a:r>
              <a:rPr lang="en-US" sz="3200" dirty="0" err="1" smtClean="0"/>
              <a:t>lname</a:t>
            </a:r>
            <a:r>
              <a:rPr lang="en-US" sz="3200" dirty="0" smtClean="0"/>
              <a:t>&gt;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&lt;/name&gt;</a:t>
            </a:r>
            <a:endParaRPr lang="en-US" sz="3200" dirty="0"/>
          </a:p>
          <a:p>
            <a:r>
              <a:rPr lang="en-US" sz="3200" dirty="0" smtClean="0"/>
              <a:t>&lt;/student&gt;</a:t>
            </a:r>
          </a:p>
          <a:p>
            <a:r>
              <a:rPr lang="en-US" sz="3200" dirty="0" smtClean="0"/>
              <a:t>&lt;student&gt;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&lt;name&gt;</a:t>
            </a:r>
            <a:r>
              <a:rPr lang="en-US" sz="3200" dirty="0" err="1" smtClean="0"/>
              <a:t>Asmaa</a:t>
            </a:r>
            <a:r>
              <a:rPr lang="en-US" sz="3200" dirty="0" smtClean="0"/>
              <a:t> Aly&lt;/name&gt;</a:t>
            </a:r>
          </a:p>
          <a:p>
            <a:r>
              <a:rPr lang="en-US" sz="3200" dirty="0" smtClean="0"/>
              <a:t>&lt;/student&gt;</a:t>
            </a:r>
          </a:p>
          <a:p>
            <a:r>
              <a:rPr lang="en-US" sz="3200" dirty="0" smtClean="0"/>
              <a:t>&lt;/</a:t>
            </a:r>
            <a:r>
              <a:rPr lang="en-US" sz="3200" dirty="0" err="1" smtClean="0"/>
              <a:t>iti</a:t>
            </a:r>
            <a:r>
              <a:rPr lang="en-US" sz="3200" dirty="0" smtClean="0"/>
              <a:t>&gt;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309853" y="5661248"/>
            <a:ext cx="92356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-----------------------------------------------------</a:t>
            </a:r>
          </a:p>
          <a:p>
            <a:r>
              <a:rPr lang="en-US" sz="3200" dirty="0" smtClean="0"/>
              <a:t>&lt;</a:t>
            </a:r>
            <a:r>
              <a:rPr lang="en-US" sz="3200" dirty="0" err="1" smtClean="0"/>
              <a:t>iti</a:t>
            </a:r>
            <a:r>
              <a:rPr lang="en-US" sz="3200" dirty="0" smtClean="0"/>
              <a:t>&gt;</a:t>
            </a:r>
          </a:p>
          <a:p>
            <a:r>
              <a:rPr lang="en-US" sz="3200" dirty="0" smtClean="0"/>
              <a:t>&lt;student id=“123”&gt;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&lt;name </a:t>
            </a:r>
            <a:r>
              <a:rPr lang="en-US" sz="3200" dirty="0" err="1" smtClean="0"/>
              <a:t>fname</a:t>
            </a:r>
            <a:r>
              <a:rPr lang="en-US" sz="3200" dirty="0" smtClean="0"/>
              <a:t>=“Ahmed” </a:t>
            </a:r>
            <a:r>
              <a:rPr lang="en-US" sz="3200" dirty="0" err="1" smtClean="0"/>
              <a:t>lname</a:t>
            </a:r>
            <a:r>
              <a:rPr lang="en-US" sz="3200" dirty="0" smtClean="0"/>
              <a:t>=“Mohamed”/&gt;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&lt;</a:t>
            </a:r>
            <a:r>
              <a:rPr lang="en-US" sz="3200" dirty="0" err="1" smtClean="0"/>
              <a:t>Bdate</a:t>
            </a:r>
            <a:r>
              <a:rPr lang="en-US" sz="3200" dirty="0" smtClean="0"/>
              <a:t>&gt;30/12/1999&lt;/</a:t>
            </a:r>
            <a:r>
              <a:rPr lang="en-US" sz="3200" dirty="0" err="1" smtClean="0"/>
              <a:t>Bdate</a:t>
            </a:r>
            <a:r>
              <a:rPr lang="en-US" sz="3200" dirty="0" smtClean="0"/>
              <a:t>&gt;</a:t>
            </a:r>
            <a:r>
              <a:rPr lang="en-US" sz="3200" dirty="0"/>
              <a:t>	</a:t>
            </a:r>
            <a:r>
              <a:rPr lang="en-US" sz="3200" dirty="0" smtClean="0"/>
              <a:t>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5920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188640"/>
            <a:ext cx="9601200" cy="1485900"/>
          </a:xfrm>
        </p:spPr>
        <p:txBody>
          <a:bodyPr/>
          <a:lstStyle/>
          <a:p>
            <a:r>
              <a:rPr lang="en-GB" dirty="0" smtClean="0"/>
              <a:t>Attributes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304" y="836712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2200" dirty="0" smtClean="0"/>
              <a:t>Some problems using attributes:</a:t>
            </a:r>
          </a:p>
          <a:p>
            <a:pPr lvl="1">
              <a:lnSpc>
                <a:spcPct val="200000"/>
              </a:lnSpc>
            </a:pPr>
            <a:r>
              <a:rPr lang="en-GB" sz="2200" i="0" dirty="0" smtClean="0"/>
              <a:t>Attributes can’t contain multiple values.</a:t>
            </a:r>
          </a:p>
          <a:p>
            <a:pPr lvl="1">
              <a:lnSpc>
                <a:spcPct val="200000"/>
              </a:lnSpc>
            </a:pPr>
            <a:r>
              <a:rPr lang="en-GB" sz="2200" i="0" dirty="0" smtClean="0"/>
              <a:t>Attributes aren’t easily expanded for any changes.</a:t>
            </a:r>
          </a:p>
          <a:p>
            <a:pPr lvl="1">
              <a:lnSpc>
                <a:spcPct val="200000"/>
              </a:lnSpc>
            </a:pPr>
            <a:r>
              <a:rPr lang="en-GB" sz="2200" i="0" dirty="0" smtClean="0"/>
              <a:t>Attributes can’t describe structure of XML document.</a:t>
            </a:r>
          </a:p>
          <a:p>
            <a:pPr lvl="1">
              <a:lnSpc>
                <a:spcPct val="200000"/>
              </a:lnSpc>
            </a:pPr>
            <a:r>
              <a:rPr lang="en-GB" sz="2200" i="0" dirty="0" smtClean="0"/>
              <a:t>Attributes are more difficult to manipulate by program code.</a:t>
            </a:r>
            <a:endParaRPr lang="en-US" sz="2200" i="0" dirty="0"/>
          </a:p>
        </p:txBody>
      </p:sp>
      <p:sp>
        <p:nvSpPr>
          <p:cNvPr id="4" name="TextBox 3"/>
          <p:cNvSpPr txBox="1"/>
          <p:nvPr/>
        </p:nvSpPr>
        <p:spPr>
          <a:xfrm>
            <a:off x="983432" y="4437112"/>
            <a:ext cx="10513168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indent="-384048">
              <a:lnSpc>
                <a:spcPct val="200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r>
              <a:rPr lang="en-GB" sz="2200" dirty="0">
                <a:solidFill>
                  <a:schemeClr val="tx2"/>
                </a:solidFill>
              </a:rPr>
              <a:t>When </a:t>
            </a:r>
            <a:r>
              <a:rPr lang="en-GB" sz="2200" dirty="0" smtClean="0">
                <a:solidFill>
                  <a:schemeClr val="tx2"/>
                </a:solidFill>
              </a:rPr>
              <a:t>are attributes used?</a:t>
            </a:r>
            <a:endParaRPr lang="en-GB" sz="2200" dirty="0">
              <a:solidFill>
                <a:schemeClr val="tx2"/>
              </a:solidFill>
            </a:endParaRPr>
          </a:p>
          <a:p>
            <a:pPr marL="914400" lvl="1" indent="-384048">
              <a:lnSpc>
                <a:spcPct val="20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</a:pPr>
            <a:r>
              <a:rPr lang="en-GB" sz="2200" dirty="0" smtClean="0">
                <a:solidFill>
                  <a:schemeClr val="tx2"/>
                </a:solidFill>
              </a:rPr>
              <a:t>In </a:t>
            </a:r>
            <a:r>
              <a:rPr lang="en-GB" sz="2200" dirty="0">
                <a:solidFill>
                  <a:schemeClr val="tx2"/>
                </a:solidFill>
              </a:rPr>
              <a:t>metadata.</a:t>
            </a:r>
          </a:p>
          <a:p>
            <a:pPr marL="914400" lvl="1" indent="-384048">
              <a:lnSpc>
                <a:spcPct val="20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</a:pPr>
            <a:r>
              <a:rPr lang="en-GB" sz="2200" dirty="0">
                <a:solidFill>
                  <a:schemeClr val="tx2"/>
                </a:solidFill>
              </a:rPr>
              <a:t>In assigning </a:t>
            </a:r>
            <a:r>
              <a:rPr lang="en-GB" sz="2200" b="1" dirty="0">
                <a:solidFill>
                  <a:schemeClr val="tx2"/>
                </a:solidFill>
              </a:rPr>
              <a:t>ID</a:t>
            </a:r>
            <a:r>
              <a:rPr lang="en-GB" sz="2200" dirty="0">
                <a:solidFill>
                  <a:schemeClr val="tx2"/>
                </a:solidFill>
              </a:rPr>
              <a:t> reference to element.</a:t>
            </a:r>
            <a:endParaRPr lang="en-US" sz="22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 of Mark up Language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737138"/>
              </p:ext>
            </p:extLst>
          </p:nvPr>
        </p:nvGraphicFramePr>
        <p:xfrm>
          <a:off x="1703512" y="1484784"/>
          <a:ext cx="972108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188640"/>
            <a:ext cx="9601200" cy="1485900"/>
          </a:xfrm>
        </p:spPr>
        <p:txBody>
          <a:bodyPr/>
          <a:lstStyle/>
          <a:p>
            <a:r>
              <a:rPr lang="en-GB" dirty="0" smtClean="0"/>
              <a:t>Elements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980728"/>
            <a:ext cx="9601200" cy="35814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GB" sz="2200" dirty="0" smtClean="0"/>
              <a:t>Element(s) content.</a:t>
            </a:r>
          </a:p>
          <a:p>
            <a:pPr>
              <a:lnSpc>
                <a:spcPct val="200000"/>
              </a:lnSpc>
            </a:pPr>
            <a:r>
              <a:rPr lang="en-GB" sz="2200" dirty="0" smtClean="0"/>
              <a:t>Mixed content.</a:t>
            </a:r>
          </a:p>
          <a:p>
            <a:pPr>
              <a:lnSpc>
                <a:spcPct val="200000"/>
              </a:lnSpc>
            </a:pPr>
            <a:r>
              <a:rPr lang="en-GB" sz="2200" dirty="0" smtClean="0"/>
              <a:t>Simple content (text content).</a:t>
            </a:r>
          </a:p>
          <a:p>
            <a:pPr>
              <a:lnSpc>
                <a:spcPct val="200000"/>
              </a:lnSpc>
            </a:pPr>
            <a:r>
              <a:rPr lang="en-GB" sz="2200" dirty="0" smtClean="0"/>
              <a:t>Empty content.</a:t>
            </a:r>
          </a:p>
          <a:p>
            <a:pPr>
              <a:lnSpc>
                <a:spcPct val="200000"/>
              </a:lnSpc>
            </a:pPr>
            <a:r>
              <a:rPr lang="en-GB" sz="2200" dirty="0" smtClean="0"/>
              <a:t>Attribute content.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0096" y="692696"/>
            <a:ext cx="42452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&lt;Books&gt;</a:t>
            </a:r>
          </a:p>
          <a:p>
            <a:r>
              <a:rPr lang="en-US" dirty="0" smtClean="0"/>
              <a:t>      &lt;Book&gt;</a:t>
            </a:r>
          </a:p>
          <a:p>
            <a:r>
              <a:rPr lang="en-US" dirty="0" smtClean="0"/>
              <a:t>	&lt;ISBN&gt;112233548&lt;/ISBN&gt;</a:t>
            </a:r>
          </a:p>
          <a:p>
            <a:r>
              <a:rPr lang="en-US" dirty="0" smtClean="0"/>
              <a:t>	&lt;title&gt;XML&lt;/title&gt;</a:t>
            </a:r>
          </a:p>
          <a:p>
            <a:r>
              <a:rPr lang="en-US" dirty="0" smtClean="0"/>
              <a:t>	&lt;author&gt;Aly&lt;/author&gt;</a:t>
            </a:r>
          </a:p>
          <a:p>
            <a:r>
              <a:rPr lang="en-US" dirty="0"/>
              <a:t>	</a:t>
            </a:r>
            <a:r>
              <a:rPr lang="en-US" dirty="0" smtClean="0"/>
              <a:t>&lt;author&gt;John&lt;/author&gt;</a:t>
            </a:r>
          </a:p>
          <a:p>
            <a:r>
              <a:rPr lang="en-US" dirty="0" smtClean="0"/>
              <a:t>     &lt;/Book&gt;</a:t>
            </a:r>
          </a:p>
          <a:p>
            <a:r>
              <a:rPr lang="en-US" dirty="0"/>
              <a:t> </a:t>
            </a:r>
            <a:r>
              <a:rPr lang="en-US" dirty="0" smtClean="0"/>
              <a:t>    &lt;Book ISBN=“122555”&gt;</a:t>
            </a:r>
          </a:p>
          <a:p>
            <a:r>
              <a:rPr lang="en-US" dirty="0"/>
              <a:t>	</a:t>
            </a:r>
            <a:r>
              <a:rPr lang="en-US" dirty="0" smtClean="0"/>
              <a:t>&lt;title&gt;DB&lt;/title&gt;</a:t>
            </a:r>
          </a:p>
          <a:p>
            <a:r>
              <a:rPr lang="en-US" dirty="0"/>
              <a:t>	</a:t>
            </a:r>
            <a:r>
              <a:rPr lang="en-US" dirty="0" smtClean="0"/>
              <a:t>&lt;author&gt;</a:t>
            </a:r>
          </a:p>
          <a:p>
            <a:r>
              <a:rPr lang="en-US" dirty="0"/>
              <a:t>	 </a:t>
            </a:r>
            <a:r>
              <a:rPr lang="en-US" dirty="0" smtClean="0"/>
              <a:t>     &lt;name&gt;Aly&lt;/name&gt;</a:t>
            </a:r>
          </a:p>
          <a:p>
            <a:r>
              <a:rPr lang="en-US" dirty="0"/>
              <a:t>	</a:t>
            </a:r>
            <a:r>
              <a:rPr lang="en-US" dirty="0" smtClean="0"/>
              <a:t>       &lt;phone&gt;452455&lt;/phone&gt;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&lt;email/&gt;</a:t>
            </a:r>
          </a:p>
          <a:p>
            <a:r>
              <a:rPr lang="en-US" dirty="0"/>
              <a:t>	</a:t>
            </a:r>
            <a:r>
              <a:rPr lang="en-US" dirty="0" smtClean="0"/>
              <a:t>&lt;/author&gt;</a:t>
            </a:r>
          </a:p>
          <a:p>
            <a:r>
              <a:rPr lang="en-US" dirty="0" smtClean="0"/>
              <a:t>     &lt;/Book&gt;</a:t>
            </a:r>
          </a:p>
          <a:p>
            <a:r>
              <a:rPr lang="en-US" dirty="0"/>
              <a:t> </a:t>
            </a:r>
            <a:r>
              <a:rPr lang="en-US" dirty="0" smtClean="0"/>
              <a:t>    &lt;Book ISBN=“7653” title=“SQL”/&gt;</a:t>
            </a:r>
          </a:p>
          <a:p>
            <a:r>
              <a:rPr lang="en-US" dirty="0" smtClean="0"/>
              <a:t>&lt;/Books&gt;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195486"/>
            <a:ext cx="6172200" cy="857250"/>
          </a:xfrm>
        </p:spPr>
        <p:txBody>
          <a:bodyPr/>
          <a:lstStyle/>
          <a:p>
            <a:r>
              <a:rPr lang="en-GB" dirty="0" smtClean="0"/>
              <a:t>Elements Types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440" y="869202"/>
            <a:ext cx="5400600" cy="40719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2200" dirty="0"/>
              <a:t>Example:</a:t>
            </a:r>
          </a:p>
          <a:p>
            <a:pPr>
              <a:lnSpc>
                <a:spcPct val="150000"/>
              </a:lnSpc>
              <a:buNone/>
            </a:pPr>
            <a:r>
              <a:rPr lang="en-GB" sz="2200" dirty="0"/>
              <a:t>&lt;Book&gt;</a:t>
            </a:r>
          </a:p>
          <a:p>
            <a:pPr>
              <a:lnSpc>
                <a:spcPct val="150000"/>
              </a:lnSpc>
              <a:buNone/>
            </a:pPr>
            <a:r>
              <a:rPr lang="en-GB" sz="2200" dirty="0"/>
              <a:t>	&lt;title&gt;My first XML&lt;/title&gt;</a:t>
            </a:r>
          </a:p>
          <a:p>
            <a:pPr>
              <a:lnSpc>
                <a:spcPct val="150000"/>
              </a:lnSpc>
              <a:buNone/>
            </a:pPr>
            <a:r>
              <a:rPr lang="en-GB" sz="2200" dirty="0"/>
              <a:t>	&lt;prod id=</a:t>
            </a:r>
            <a:r>
              <a:rPr lang="ar-EG" sz="2200" dirty="0"/>
              <a:t>”</a:t>
            </a:r>
            <a:r>
              <a:rPr lang="en-US" sz="2200" dirty="0"/>
              <a:t>003</a:t>
            </a:r>
            <a:r>
              <a:rPr lang="ar-EG" sz="2200" dirty="0"/>
              <a:t>”</a:t>
            </a:r>
            <a:r>
              <a:rPr lang="en-US" sz="2200" dirty="0"/>
              <a:t> media=“paper”/&gt;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/>
              <a:t>	&lt;Author&gt;Author Information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/>
              <a:t>		&lt;name&gt;</a:t>
            </a:r>
            <a:r>
              <a:rPr lang="en-US" sz="2200" dirty="0" err="1"/>
              <a:t>Aly</a:t>
            </a:r>
            <a:r>
              <a:rPr lang="en-US" sz="2200" dirty="0"/>
              <a:t>&lt;/name&gt;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/>
              <a:t>		&lt;email&gt;aly@mm.com&lt;/email&gt;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/>
              <a:t>	&lt;/Author&gt;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/>
              <a:t>&lt;/Book&gt;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9580" y="1607332"/>
            <a:ext cx="5275012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Book</a:t>
            </a:r>
            <a:r>
              <a:rPr lang="en-US" sz="2000" dirty="0"/>
              <a:t>     Elements content</a:t>
            </a:r>
          </a:p>
          <a:p>
            <a:r>
              <a:rPr lang="en-US" sz="2000" dirty="0">
                <a:solidFill>
                  <a:srgbClr val="C00000"/>
                </a:solidFill>
              </a:rPr>
              <a:t>Author</a:t>
            </a:r>
            <a:r>
              <a:rPr lang="en-US" sz="2000" dirty="0"/>
              <a:t>  Mixed content</a:t>
            </a:r>
          </a:p>
          <a:p>
            <a:r>
              <a:rPr lang="en-US" sz="2000" dirty="0">
                <a:solidFill>
                  <a:srgbClr val="C00000"/>
                </a:solidFill>
              </a:rPr>
              <a:t>title, name, email   </a:t>
            </a:r>
            <a:r>
              <a:rPr lang="en-US" sz="2000" dirty="0"/>
              <a:t>Simple content</a:t>
            </a:r>
          </a:p>
          <a:p>
            <a:r>
              <a:rPr lang="en-US" sz="2000" dirty="0">
                <a:solidFill>
                  <a:srgbClr val="C00000"/>
                </a:solidFill>
              </a:rPr>
              <a:t>Prod</a:t>
            </a:r>
            <a:r>
              <a:rPr lang="en-US" sz="2000" dirty="0"/>
              <a:t>        Attribute content, empty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188640"/>
            <a:ext cx="9601200" cy="1485900"/>
          </a:xfrm>
        </p:spPr>
        <p:txBody>
          <a:bodyPr/>
          <a:lstStyle/>
          <a:p>
            <a:r>
              <a:rPr lang="en-US" dirty="0" smtClean="0"/>
              <a:t>Relationship between XML elements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276350"/>
              </p:ext>
            </p:extLst>
          </p:nvPr>
        </p:nvGraphicFramePr>
        <p:xfrm>
          <a:off x="1343472" y="1196752"/>
          <a:ext cx="10225136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188640"/>
            <a:ext cx="5623560" cy="8572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Linking XML with CSS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72" y="908720"/>
            <a:ext cx="5394067" cy="43398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600" b="1" dirty="0">
                <a:solidFill>
                  <a:schemeClr val="accent5"/>
                </a:solidFill>
              </a:rPr>
              <a:t>Book.xml</a:t>
            </a:r>
          </a:p>
          <a:p>
            <a:pPr>
              <a:lnSpc>
                <a:spcPct val="100000"/>
              </a:lnSpc>
              <a:buNone/>
            </a:pPr>
            <a:r>
              <a:rPr lang="en-GB" sz="1600" dirty="0"/>
              <a:t>&lt;?xml </a:t>
            </a:r>
            <a:r>
              <a:rPr lang="en-GB" sz="1600" dirty="0" smtClean="0"/>
              <a:t>version=“</a:t>
            </a:r>
            <a:r>
              <a:rPr lang="en-US" sz="1600" dirty="0" smtClean="0"/>
              <a:t>1.0”?&gt;</a:t>
            </a:r>
            <a:endParaRPr lang="en-US" sz="1600" dirty="0"/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&lt;?xml-stylesheet </a:t>
            </a:r>
            <a:r>
              <a:rPr lang="en-US" sz="1600" dirty="0" smtClean="0"/>
              <a:t>type=“text/</a:t>
            </a:r>
            <a:r>
              <a:rPr lang="en-US" sz="1600" dirty="0" err="1" smtClean="0"/>
              <a:t>css</a:t>
            </a:r>
            <a:r>
              <a:rPr lang="en-US" sz="1600" dirty="0" smtClean="0"/>
              <a:t>” </a:t>
            </a:r>
            <a:r>
              <a:rPr lang="en-US" sz="1600" dirty="0" err="1" smtClean="0"/>
              <a:t>href</a:t>
            </a:r>
            <a:r>
              <a:rPr lang="en-US" sz="1600" dirty="0" smtClean="0"/>
              <a:t>=“book.css”?&gt;</a:t>
            </a:r>
            <a:endParaRPr lang="en-US" sz="1600" dirty="0"/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&lt;library&gt;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&lt;book&gt;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	&lt;title&gt;XML&lt;/title&gt;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	&lt;author&gt;Ahmad&lt;/author&gt;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	&lt;</a:t>
            </a:r>
            <a:r>
              <a:rPr lang="en-US" sz="1600" dirty="0" err="1"/>
              <a:t>pubDate</a:t>
            </a:r>
            <a:r>
              <a:rPr lang="en-US" sz="1600" dirty="0"/>
              <a:t>&gt;30/12/2001&lt;/</a:t>
            </a:r>
            <a:r>
              <a:rPr lang="en-US" sz="1600" dirty="0" err="1"/>
              <a:t>pubDate</a:t>
            </a:r>
            <a:r>
              <a:rPr lang="en-US" sz="1600" dirty="0"/>
              <a:t>&gt;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&lt;/book&gt;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&lt;book&gt;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	&lt;title&gt;XSL&lt;/title&gt;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	&lt;author&gt;Mohamed&lt;/author&gt;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	&lt;</a:t>
            </a:r>
            <a:r>
              <a:rPr lang="en-US" sz="1600" dirty="0" err="1"/>
              <a:t>pubDate</a:t>
            </a:r>
            <a:r>
              <a:rPr lang="en-US" sz="1600" dirty="0"/>
              <a:t>&gt;13/1/2002&lt;/</a:t>
            </a:r>
            <a:r>
              <a:rPr lang="en-US" sz="1600" dirty="0" err="1"/>
              <a:t>pubDate</a:t>
            </a:r>
            <a:r>
              <a:rPr lang="en-US" sz="1600" dirty="0"/>
              <a:t>&gt;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&lt;/book&gt;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&lt;/library&gt;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48128" y="764704"/>
            <a:ext cx="4248472" cy="45541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12598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GB" sz="1400" b="1" dirty="0">
                <a:solidFill>
                  <a:schemeClr val="accent5"/>
                </a:solidFill>
              </a:rPr>
              <a:t>Book.css</a:t>
            </a:r>
          </a:p>
          <a:p>
            <a:pPr marL="274320" indent="-212598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GB" sz="1400" dirty="0"/>
              <a:t>library</a:t>
            </a:r>
          </a:p>
          <a:p>
            <a:pPr marL="274320" indent="-212598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GB" sz="1400" dirty="0"/>
              <a:t>{</a:t>
            </a:r>
          </a:p>
          <a:p>
            <a:pPr marL="274320" indent="-212598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GB" sz="1400" dirty="0"/>
              <a:t>background-</a:t>
            </a:r>
            <a:r>
              <a:rPr lang="en-GB" sz="1400" dirty="0" err="1"/>
              <a:t>color</a:t>
            </a:r>
            <a:r>
              <a:rPr lang="en-GB" sz="1400" dirty="0"/>
              <a:t>: #000000;</a:t>
            </a:r>
          </a:p>
          <a:p>
            <a:pPr marL="274320" indent="-212598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GB" sz="1400" dirty="0"/>
              <a:t>width: 100%;</a:t>
            </a:r>
          </a:p>
          <a:p>
            <a:pPr marL="274320" indent="-212598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GB" sz="1400" dirty="0"/>
              <a:t>}</a:t>
            </a:r>
          </a:p>
          <a:p>
            <a:pPr marL="274320" indent="-212598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GB" sz="1400" dirty="0"/>
              <a:t>book</a:t>
            </a:r>
          </a:p>
          <a:p>
            <a:pPr marL="274320" indent="-212598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GB" sz="1400" dirty="0"/>
              <a:t>{</a:t>
            </a:r>
          </a:p>
          <a:p>
            <a:pPr marL="274320" indent="-212598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GB" sz="1400" dirty="0"/>
              <a:t>display: block;</a:t>
            </a:r>
          </a:p>
          <a:p>
            <a:pPr marL="274320" indent="-212598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GB" sz="1400" dirty="0"/>
              <a:t>margin-bottom: 30pt;</a:t>
            </a:r>
          </a:p>
          <a:p>
            <a:pPr marL="274320" indent="-212598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GB" sz="1400" dirty="0"/>
              <a:t>margin-left: 0pt;</a:t>
            </a:r>
          </a:p>
          <a:p>
            <a:pPr marL="274320" indent="-212598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GB" sz="1400" dirty="0"/>
              <a:t>}</a:t>
            </a:r>
          </a:p>
          <a:p>
            <a:pPr marL="274320" indent="-212598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GB" sz="1400" dirty="0"/>
              <a:t>title, author</a:t>
            </a:r>
          </a:p>
          <a:p>
            <a:pPr marL="274320" indent="-212598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GB" sz="1400" dirty="0"/>
              <a:t>{</a:t>
            </a:r>
          </a:p>
          <a:p>
            <a:pPr marL="274320" indent="-212598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GB" sz="1400" dirty="0" err="1"/>
              <a:t>color</a:t>
            </a:r>
            <a:r>
              <a:rPr lang="en-GB" sz="1400" dirty="0"/>
              <a:t>: #ff0000;</a:t>
            </a:r>
          </a:p>
          <a:p>
            <a:pPr marL="274320" indent="-212598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GB" sz="1400" dirty="0"/>
              <a:t>font-size: 20pt;</a:t>
            </a:r>
          </a:p>
          <a:p>
            <a:pPr marL="274320" indent="-212598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GB" sz="1400" dirty="0"/>
              <a:t>}</a:t>
            </a:r>
          </a:p>
          <a:p>
            <a:pPr marL="274320" indent="-212598">
              <a:spcBef>
                <a:spcPts val="450"/>
              </a:spcBef>
              <a:buClr>
                <a:schemeClr val="accent1"/>
              </a:buClr>
              <a:buSzPct val="80000"/>
            </a:pPr>
            <a:r>
              <a:rPr lang="en-GB" sz="1400" dirty="0" err="1"/>
              <a:t>pubDate</a:t>
            </a:r>
            <a:endParaRPr lang="en-GB" sz="1400" dirty="0"/>
          </a:p>
          <a:p>
            <a:pPr marL="274320" indent="-212598">
              <a:spcBef>
                <a:spcPts val="450"/>
              </a:spcBef>
              <a:buClr>
                <a:schemeClr val="accent1"/>
              </a:buClr>
              <a:buSzPct val="80000"/>
            </a:pPr>
            <a:r>
              <a:rPr lang="en-GB" sz="1400" dirty="0"/>
              <a:t>{</a:t>
            </a:r>
          </a:p>
          <a:p>
            <a:pPr marL="274320" indent="-212598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GB" sz="1400" dirty="0" err="1"/>
              <a:t>color</a:t>
            </a:r>
            <a:r>
              <a:rPr lang="en-GB" sz="1400" dirty="0"/>
              <a:t>: #00ff00;</a:t>
            </a:r>
          </a:p>
          <a:p>
            <a:pPr marL="274320" indent="-212598">
              <a:spcBef>
                <a:spcPts val="450"/>
              </a:spcBef>
              <a:buClr>
                <a:schemeClr val="accent1"/>
              </a:buClr>
              <a:buSzPct val="80000"/>
              <a:defRPr/>
            </a:pPr>
            <a:r>
              <a:rPr lang="en-GB" sz="1400" dirty="0"/>
              <a:t>font-size: 20pt;</a:t>
            </a:r>
          </a:p>
          <a:p>
            <a:pPr marL="274320" indent="-212598">
              <a:spcBef>
                <a:spcPts val="450"/>
              </a:spcBef>
              <a:buClr>
                <a:schemeClr val="accent1"/>
              </a:buClr>
              <a:buSzPct val="80000"/>
            </a:pPr>
            <a:r>
              <a:rPr lang="en-GB" sz="1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188640"/>
            <a:ext cx="9601200" cy="1485900"/>
          </a:xfrm>
        </p:spPr>
        <p:txBody>
          <a:bodyPr>
            <a:normAutofit/>
          </a:bodyPr>
          <a:lstStyle/>
          <a:p>
            <a:r>
              <a:rPr lang="en-US" b="1" dirty="0" smtClean="0"/>
              <a:t>References &amp; Recommended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203648"/>
            <a:ext cx="9601200" cy="3581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• XML in a nutshell, </a:t>
            </a:r>
            <a:r>
              <a:rPr lang="en-US" sz="2200" dirty="0" err="1" smtClean="0"/>
              <a:t>o’reilly</a:t>
            </a: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200" dirty="0" smtClean="0"/>
              <a:t>• Web published:</a:t>
            </a:r>
          </a:p>
          <a:p>
            <a:pPr>
              <a:buNone/>
            </a:pPr>
            <a:r>
              <a:rPr lang="en-US" sz="2200" dirty="0" smtClean="0"/>
              <a:t>	-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www.zvon.org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200" dirty="0" smtClean="0"/>
              <a:t>	- </a:t>
            </a:r>
            <a:r>
              <a:rPr lang="en-US" sz="2200" dirty="0" smtClean="0">
                <a:hlinkClick r:id="rId3"/>
              </a:rPr>
              <a:t>www.w3.org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- </a:t>
            </a:r>
            <a:r>
              <a:rPr lang="en-US" sz="2200" dirty="0" smtClean="0">
                <a:hlinkClick r:id="rId4"/>
              </a:rPr>
              <a:t>www.xml.org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	- </a:t>
            </a:r>
            <a:r>
              <a:rPr lang="en-US" sz="2200" dirty="0" smtClean="0">
                <a:hlinkClick r:id="rId5"/>
              </a:rPr>
              <a:t>www.w3schools.com</a:t>
            </a:r>
            <a:endParaRPr lang="en-US" sz="2200" dirty="0" smtClean="0"/>
          </a:p>
          <a:p>
            <a:pPr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520" y="2708920"/>
            <a:ext cx="8712968" cy="1104138"/>
          </a:xfrm>
        </p:spPr>
        <p:txBody>
          <a:bodyPr/>
          <a:lstStyle/>
          <a:p>
            <a:r>
              <a:rPr lang="en-US" sz="6600" dirty="0" smtClean="0"/>
              <a:t>Install </a:t>
            </a:r>
            <a:br>
              <a:rPr lang="en-US" sz="6600" dirty="0" smtClean="0"/>
            </a:br>
            <a:r>
              <a:rPr lang="en-US" sz="6600" dirty="0" err="1" smtClean="0"/>
              <a:t>Altova</a:t>
            </a:r>
            <a:r>
              <a:rPr lang="en-US" sz="6600" dirty="0" smtClean="0"/>
              <a:t> </a:t>
            </a:r>
            <a:r>
              <a:rPr lang="en-US" sz="6600" dirty="0" err="1" smtClean="0"/>
              <a:t>XMLSpy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6600" b="1" dirty="0"/>
              <a:t>Lab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16" y="188640"/>
            <a:ext cx="9601200" cy="1485900"/>
          </a:xfrm>
        </p:spPr>
        <p:txBody>
          <a:bodyPr>
            <a:normAutofit/>
          </a:bodyPr>
          <a:lstStyle/>
          <a:p>
            <a:r>
              <a:rPr lang="en-US" b="1" dirty="0" smtClean="0"/>
              <a:t>Assignment 1: Employee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124744"/>
            <a:ext cx="10657184" cy="511256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200" b="1" u="sng" dirty="0" smtClean="0"/>
              <a:t>Design a contacts file for employees and display them using CSS</a:t>
            </a:r>
            <a:r>
              <a:rPr lang="en-US" sz="2200" dirty="0" smtClean="0"/>
              <a:t>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200" dirty="0" smtClean="0"/>
              <a:t>– Info. of each employee consists of a name, phones,  addresses, and e-mail.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200" dirty="0"/>
              <a:t>– The </a:t>
            </a:r>
            <a:r>
              <a:rPr lang="en-US" sz="2200" dirty="0" smtClean="0"/>
              <a:t>phones element may have more than phone element.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200" dirty="0" smtClean="0"/>
              <a:t>– Each phone element has one attribute called Type. The Type attribute takes one of the following values: home, work or mobile.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200" dirty="0" smtClean="0"/>
              <a:t>– The addresses element may have more than address element.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200" dirty="0"/>
              <a:t>– Each </a:t>
            </a:r>
            <a:r>
              <a:rPr lang="en-US" sz="2200" dirty="0" smtClean="0"/>
              <a:t>address element must consist of the following elements: Street,  Building Number, Region, City, and Country.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200" dirty="0"/>
              <a:t>– The </a:t>
            </a:r>
            <a:r>
              <a:rPr lang="en-US" sz="2200" dirty="0" smtClean="0"/>
              <a:t>element e-mail must be exist for all employees.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720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116632"/>
            <a:ext cx="7992888" cy="857250"/>
          </a:xfrm>
        </p:spPr>
        <p:txBody>
          <a:bodyPr>
            <a:normAutofit/>
          </a:bodyPr>
          <a:lstStyle/>
          <a:p>
            <a:r>
              <a:rPr lang="en-US" b="1" dirty="0" smtClean="0"/>
              <a:t>Assignment2: A Library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980678"/>
            <a:ext cx="11449272" cy="51126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200" b="1" u="sng" dirty="0"/>
              <a:t>• Design a configuration file for a </a:t>
            </a:r>
            <a:r>
              <a:rPr lang="en-US" sz="2200" b="1" u="sng" dirty="0" smtClean="0"/>
              <a:t>library:</a:t>
            </a:r>
            <a:endParaRPr lang="en-US" sz="2200" b="1" u="sng" dirty="0"/>
          </a:p>
          <a:p>
            <a:pPr>
              <a:lnSpc>
                <a:spcPct val="150000"/>
              </a:lnSpc>
              <a:buNone/>
            </a:pPr>
            <a:r>
              <a:rPr lang="en-US" sz="2200" dirty="0"/>
              <a:t>– Info. of library consists of a location, a description of the library, a librarian and a lot of books.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/>
              <a:t>– Books contains many book elements.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/>
              <a:t>– Each book has title, ISBN, and Author. The book contains also a preface and many parts.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/>
              <a:t>– Each part has title and contains many chapters.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/>
              <a:t>– Each chapters has chapter element.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/>
              <a:t>– Each chapter has title and contains a summary and many sections.</a:t>
            </a:r>
          </a:p>
          <a:p>
            <a:pPr>
              <a:lnSpc>
                <a:spcPct val="150000"/>
              </a:lnSpc>
              <a:buNone/>
            </a:pPr>
            <a:r>
              <a:rPr lang="en-US" sz="2200" dirty="0"/>
              <a:t>– Sections contain the content of the book as paragraphs.</a:t>
            </a:r>
          </a:p>
        </p:txBody>
      </p:sp>
    </p:spTree>
    <p:extLst>
      <p:ext uri="{BB962C8B-B14F-4D97-AF65-F5344CB8AC3E}">
        <p14:creationId xmlns:p14="http://schemas.microsoft.com/office/powerpoint/2010/main" val="31188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Study (XML Parsing)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6792"/>
            <a:ext cx="9601200" cy="39414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to read and write in XML file using JAVA</a:t>
            </a:r>
          </a:p>
          <a:p>
            <a:pPr lvl="1"/>
            <a:r>
              <a:rPr lang="en-US" sz="2800" dirty="0" smtClean="0"/>
              <a:t>XML classes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3241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700" y="332656"/>
            <a:ext cx="7200900" cy="720080"/>
          </a:xfrm>
        </p:spPr>
        <p:txBody>
          <a:bodyPr/>
          <a:lstStyle/>
          <a:p>
            <a:r>
              <a:rPr lang="en-US" dirty="0" smtClean="0"/>
              <a:t>Parsing XML with 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700" y="1052736"/>
            <a:ext cx="7431732" cy="48965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Java supports two methods for XML </a:t>
            </a:r>
            <a:r>
              <a:rPr lang="en-US" dirty="0" smtClean="0"/>
              <a:t>parsing:</a:t>
            </a:r>
          </a:p>
          <a:p>
            <a:r>
              <a:rPr lang="en-US" b="1" dirty="0" err="1" smtClean="0"/>
              <a:t>SAXParser</a:t>
            </a:r>
            <a:endParaRPr lang="en-US" b="1" dirty="0" smtClean="0"/>
          </a:p>
          <a:p>
            <a:pPr lvl="1"/>
            <a:r>
              <a:rPr lang="en-US" i="0" u="sng" dirty="0">
                <a:hlinkClick r:id="rId2"/>
              </a:rPr>
              <a:t>http://</a:t>
            </a:r>
            <a:r>
              <a:rPr lang="en-US" i="0" u="sng" dirty="0" smtClean="0">
                <a:hlinkClick r:id="rId2"/>
              </a:rPr>
              <a:t>download.oracle.com/javase/6/docs/api/javax/xml/parsers/SAXParserFactory.html</a:t>
            </a:r>
            <a:endParaRPr lang="en-US" i="0" u="sng" dirty="0"/>
          </a:p>
          <a:p>
            <a:pPr marL="530352" lvl="1" indent="0">
              <a:buNone/>
            </a:pPr>
            <a:r>
              <a:rPr lang="en-US" i="0" u="sng" dirty="0" smtClean="0">
                <a:solidFill>
                  <a:schemeClr val="tx1"/>
                </a:solidFill>
                <a:hlinkClick r:id="rId3"/>
              </a:rPr>
              <a:t>Example:-</a:t>
            </a:r>
            <a:endParaRPr lang="en-US" dirty="0" smtClean="0">
              <a:solidFill>
                <a:schemeClr val="tx1"/>
              </a:solidFill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://www.mkyong.com/java/how-to-read-xml-file-in-java-sax-parser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b="1" dirty="0" err="1" smtClean="0"/>
              <a:t>DOMParser</a:t>
            </a:r>
            <a:r>
              <a:rPr lang="en-US" b="1" dirty="0" smtClean="0"/>
              <a:t>:</a:t>
            </a:r>
          </a:p>
          <a:p>
            <a:pPr lvl="1"/>
            <a:r>
              <a:rPr lang="en-US" i="0" u="sng" dirty="0">
                <a:hlinkClick r:id="rId4"/>
              </a:rPr>
              <a:t>http://</a:t>
            </a:r>
            <a:r>
              <a:rPr lang="en-US" i="0" u="sng" dirty="0" smtClean="0">
                <a:hlinkClick r:id="rId4"/>
              </a:rPr>
              <a:t>download.oracle.com/javase/6/docs/api/javax/xml/parsers/DocumentBuilderFactory.html</a:t>
            </a:r>
            <a:endParaRPr lang="en-US" i="0" u="sng" dirty="0" smtClean="0"/>
          </a:p>
          <a:p>
            <a:pPr marL="530352" lvl="1" indent="0">
              <a:buNone/>
            </a:pPr>
            <a:r>
              <a:rPr lang="en-US" i="0" u="sng" dirty="0" smtClean="0">
                <a:hlinkClick r:id="rId5"/>
              </a:rPr>
              <a:t>Example:-</a:t>
            </a:r>
            <a:endParaRPr lang="en-US" dirty="0" smtClean="0">
              <a:hlinkClick r:id=""/>
            </a:endParaRPr>
          </a:p>
          <a:p>
            <a:pPr lvl="1"/>
            <a:r>
              <a:rPr lang="en-US" dirty="0" smtClean="0">
                <a:hlinkClick r:id=""/>
              </a:rPr>
              <a:t>http</a:t>
            </a:r>
            <a:r>
              <a:rPr lang="en-US" dirty="0">
                <a:hlinkClick r:id="rId5"/>
              </a:rPr>
              <a:t>://www.mkyong.com/java/how-to-read-xml-file-in-java-dom-parser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pPr marL="404813" lvl="1" indent="-342900">
              <a:buFont typeface="Wingdings" panose="05000000000000000000" pitchFamily="2" charset="2"/>
              <a:buChar char="§"/>
            </a:pPr>
            <a:r>
              <a:rPr lang="en-US" sz="2100" b="1" i="0" dirty="0"/>
              <a:t>Oracle material for XML Parser: (</a:t>
            </a:r>
            <a:r>
              <a:rPr lang="en-US" i="0" dirty="0"/>
              <a:t>XML Developer's Kit Programmer's Guide</a:t>
            </a:r>
            <a:r>
              <a:rPr lang="en-US" i="0" dirty="0" smtClean="0"/>
              <a:t>,)</a:t>
            </a:r>
            <a:endParaRPr lang="en-US" sz="2100" b="1" i="0" dirty="0"/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docs.oracle.com/cd/B28359_01/appdev.111/b28394/toc.htm</a:t>
            </a:r>
            <a:endParaRPr lang="ar-EG" dirty="0" smtClean="0"/>
          </a:p>
          <a:p>
            <a:pPr marL="53035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1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267494"/>
            <a:ext cx="6172200" cy="857250"/>
          </a:xfrm>
        </p:spPr>
        <p:txBody>
          <a:bodyPr/>
          <a:lstStyle/>
          <a:p>
            <a:r>
              <a:rPr lang="en-GB" dirty="0" smtClean="0"/>
              <a:t>Introduction to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480" y="1194093"/>
            <a:ext cx="9865096" cy="417912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Stands for </a:t>
            </a:r>
            <a:r>
              <a:rPr lang="en-US" sz="2200" dirty="0" err="1"/>
              <a:t>e</a:t>
            </a:r>
            <a:r>
              <a:rPr lang="en-US" sz="2200" b="1" dirty="0" err="1"/>
              <a:t>X</a:t>
            </a:r>
            <a:r>
              <a:rPr lang="en-US" sz="2200" dirty="0" err="1"/>
              <a:t>tensible</a:t>
            </a:r>
            <a:r>
              <a:rPr lang="en-US" sz="2200" b="1" dirty="0"/>
              <a:t> M</a:t>
            </a:r>
            <a:r>
              <a:rPr lang="en-US" sz="2200" dirty="0"/>
              <a:t>arkup</a:t>
            </a:r>
            <a:r>
              <a:rPr lang="en-US" sz="2200" b="1" dirty="0"/>
              <a:t> L</a:t>
            </a:r>
            <a:r>
              <a:rPr lang="en-US" sz="2200" dirty="0"/>
              <a:t>anguage.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XML is currently managed by the World Wide Web Consortium (W3C</a:t>
            </a:r>
            <a:r>
              <a:rPr lang="en-US" sz="2200" dirty="0" smtClean="0"/>
              <a:t>) 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>
                <a:hlinkClick r:id="rId3"/>
              </a:rPr>
              <a:t>www.w3.org</a:t>
            </a:r>
            <a:endParaRPr lang="en-US" sz="2200" dirty="0"/>
          </a:p>
          <a:p>
            <a:pPr algn="just">
              <a:lnSpc>
                <a:spcPct val="150000"/>
              </a:lnSpc>
            </a:pPr>
            <a:r>
              <a:rPr lang="en-US" sz="2200" dirty="0"/>
              <a:t>Created to provide a standard format for computer documents that is used as: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200" dirty="0"/>
              <a:t>	– Websites </a:t>
            </a:r>
            <a:r>
              <a:rPr lang="en-US" sz="2200" dirty="0" smtClean="0"/>
              <a:t>documents	</a:t>
            </a:r>
            <a:endParaRPr lang="en-US" sz="2200" dirty="0"/>
          </a:p>
          <a:p>
            <a:pPr algn="just">
              <a:lnSpc>
                <a:spcPct val="150000"/>
              </a:lnSpc>
              <a:buNone/>
            </a:pPr>
            <a:r>
              <a:rPr lang="en-GB" sz="2200" dirty="0"/>
              <a:t>	</a:t>
            </a:r>
            <a:r>
              <a:rPr lang="en-US" sz="2200" dirty="0"/>
              <a:t>– Desktop applications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200" dirty="0"/>
              <a:t>	– Electronic data interchange documents (EDI)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200" dirty="0"/>
              <a:t>	 – Mobile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60648"/>
            <a:ext cx="5623560" cy="857250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XML?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4784"/>
            <a:ext cx="10485040" cy="3581400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200" dirty="0"/>
              <a:t>XML is the </a:t>
            </a:r>
            <a:r>
              <a:rPr lang="en-US" sz="2200" b="1" dirty="0"/>
              <a:t>universal format </a:t>
            </a:r>
            <a:r>
              <a:rPr lang="en-US" sz="2200" dirty="0"/>
              <a:t>for representing structured information. </a:t>
            </a:r>
          </a:p>
          <a:p>
            <a:pPr algn="just">
              <a:lnSpc>
                <a:spcPct val="170000"/>
              </a:lnSpc>
            </a:pPr>
            <a:r>
              <a:rPr lang="en-GB" sz="2200" dirty="0"/>
              <a:t>XML is </a:t>
            </a:r>
            <a:r>
              <a:rPr lang="en-US" sz="2200" b="1" dirty="0"/>
              <a:t>simple</a:t>
            </a:r>
            <a:r>
              <a:rPr lang="en-US" sz="2200" dirty="0"/>
              <a:t>, </a:t>
            </a:r>
            <a:r>
              <a:rPr lang="en-US" sz="2200" b="1" dirty="0"/>
              <a:t>text only</a:t>
            </a:r>
            <a:r>
              <a:rPr lang="en-US" sz="2200" dirty="0"/>
              <a:t>, and </a:t>
            </a:r>
            <a:r>
              <a:rPr lang="en-US" sz="2200" b="1" dirty="0"/>
              <a:t>portable</a:t>
            </a:r>
            <a:r>
              <a:rPr lang="en-US" sz="2200" dirty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sz="2200" b="1" dirty="0"/>
              <a:t>Self describing </a:t>
            </a:r>
            <a:r>
              <a:rPr lang="en-US" sz="2200" dirty="0"/>
              <a:t>for the data it contains, “Because it separates the content from its presentation”.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548680"/>
            <a:ext cx="5623560" cy="857250"/>
          </a:xfrm>
        </p:spPr>
        <p:txBody>
          <a:bodyPr/>
          <a:lstStyle/>
          <a:p>
            <a:r>
              <a:rPr lang="en-GB" dirty="0" smtClean="0"/>
              <a:t>What is XML?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7" y="1628800"/>
            <a:ext cx="10225135" cy="364333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200" dirty="0" smtClean="0"/>
              <a:t>Standard Based</a:t>
            </a:r>
          </a:p>
          <a:p>
            <a:pPr lvl="1">
              <a:lnSpc>
                <a:spcPct val="200000"/>
              </a:lnSpc>
            </a:pPr>
            <a:r>
              <a:rPr lang="en-US" sz="2200" dirty="0" smtClean="0"/>
              <a:t>Language independent.</a:t>
            </a:r>
            <a:endParaRPr lang="en-US" sz="2200" dirty="0"/>
          </a:p>
          <a:p>
            <a:pPr lvl="1">
              <a:lnSpc>
                <a:spcPct val="200000"/>
              </a:lnSpc>
            </a:pPr>
            <a:r>
              <a:rPr lang="en-US" sz="2200" dirty="0" smtClean="0"/>
              <a:t>Platform </a:t>
            </a:r>
            <a:r>
              <a:rPr lang="en-US" sz="2200" dirty="0"/>
              <a:t>independent.</a:t>
            </a:r>
          </a:p>
          <a:p>
            <a:pPr lvl="1">
              <a:lnSpc>
                <a:spcPct val="200000"/>
              </a:lnSpc>
            </a:pPr>
            <a:r>
              <a:rPr lang="en-US" sz="2200" dirty="0" smtClean="0"/>
              <a:t>Application </a:t>
            </a:r>
            <a:r>
              <a:rPr lang="en-US" sz="2200" dirty="0"/>
              <a:t>independent</a:t>
            </a:r>
            <a:r>
              <a:rPr lang="en-US" sz="2200" dirty="0" smtClean="0"/>
              <a:t>.</a:t>
            </a:r>
          </a:p>
          <a:p>
            <a:pPr algn="justLow">
              <a:lnSpc>
                <a:spcPct val="200000"/>
              </a:lnSpc>
            </a:pPr>
            <a:r>
              <a:rPr lang="en-US" sz="2200" dirty="0" smtClean="0"/>
              <a:t>XML is a set of rules for designing text formats for data in a way that produces files that are easy to generate and read, unambiguous, and platform-independent.</a:t>
            </a:r>
          </a:p>
          <a:p>
            <a:pPr>
              <a:lnSpc>
                <a:spcPct val="200000"/>
              </a:lnSpc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404664"/>
            <a:ext cx="5623560" cy="857250"/>
          </a:xfrm>
        </p:spPr>
        <p:txBody>
          <a:bodyPr/>
          <a:lstStyle/>
          <a:p>
            <a:r>
              <a:rPr lang="en-GB" dirty="0" smtClean="0"/>
              <a:t>What is XML?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64" y="1484734"/>
            <a:ext cx="9073008" cy="396049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XML is about describing data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/>
              <a:t>XML separates the data from it’s presentation.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/>
              <a:t>XML is just a text file.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XML</a:t>
            </a:r>
            <a:r>
              <a:rPr lang="en-US" sz="2400" dirty="0"/>
              <a:t>, unlike </a:t>
            </a:r>
            <a:r>
              <a:rPr lang="en-US" sz="2400" dirty="0" smtClean="0"/>
              <a:t>HTML, doesn’t </a:t>
            </a:r>
            <a:r>
              <a:rPr lang="en-US" sz="2400" dirty="0"/>
              <a:t>have a fixed or predefined set of </a:t>
            </a:r>
            <a:r>
              <a:rPr lang="en-US" sz="2400" dirty="0" smtClean="0"/>
              <a:t>tags.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designer of the XML document invent </a:t>
            </a:r>
            <a:r>
              <a:rPr lang="en-US" sz="2400" dirty="0" smtClean="0"/>
              <a:t>his own </a:t>
            </a:r>
            <a:r>
              <a:rPr lang="en-US" sz="2400" dirty="0"/>
              <a:t>set of tags.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260648"/>
            <a:ext cx="7704856" cy="8572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XML as import </a:t>
            </a:r>
            <a:r>
              <a:rPr lang="en-US" b="1" dirty="0" smtClean="0"/>
              <a:t>and export </a:t>
            </a:r>
            <a:r>
              <a:rPr lang="en-US" b="1" dirty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768" y="1185780"/>
            <a:ext cx="9938816" cy="4979524"/>
          </a:xfrm>
        </p:spPr>
        <p:txBody>
          <a:bodyPr>
            <a:normAutofit/>
          </a:bodyPr>
          <a:lstStyle/>
          <a:p>
            <a:pPr algn="just">
              <a:lnSpc>
                <a:spcPct val="210000"/>
              </a:lnSpc>
            </a:pPr>
            <a:r>
              <a:rPr lang="en-US" sz="2200" dirty="0"/>
              <a:t>As a universal format for data, XML is an ideal format for importing </a:t>
            </a:r>
            <a:r>
              <a:rPr lang="en-US" sz="2200" dirty="0" smtClean="0"/>
              <a:t>and exporting </a:t>
            </a:r>
            <a:r>
              <a:rPr lang="en-US" sz="2200" dirty="0"/>
              <a:t>data between </a:t>
            </a:r>
            <a:r>
              <a:rPr lang="en-US" sz="2200" dirty="0" smtClean="0"/>
              <a:t>applications </a:t>
            </a:r>
            <a:r>
              <a:rPr lang="en-US" sz="2200" dirty="0"/>
              <a:t>and </a:t>
            </a:r>
            <a:r>
              <a:rPr lang="en-US" sz="2200" dirty="0" smtClean="0"/>
              <a:t>between platforms.</a:t>
            </a:r>
          </a:p>
          <a:p>
            <a:pPr algn="just">
              <a:lnSpc>
                <a:spcPct val="210000"/>
              </a:lnSpc>
            </a:pPr>
            <a:r>
              <a:rPr lang="en-US" sz="2200" dirty="0" smtClean="0"/>
              <a:t>Data </a:t>
            </a:r>
            <a:r>
              <a:rPr lang="en-US" sz="2200" dirty="0"/>
              <a:t>from different databases can be transformed to XML for standardization </a:t>
            </a:r>
            <a:r>
              <a:rPr lang="en-US" sz="2200" dirty="0" smtClean="0"/>
              <a:t>and easy </a:t>
            </a:r>
            <a:r>
              <a:rPr lang="en-US" sz="2200" dirty="0"/>
              <a:t>manipulation such as in the cases of database migration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556928" y="4614227"/>
            <a:ext cx="7203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DBMS disadvantage</a:t>
            </a:r>
          </a:p>
          <a:p>
            <a:r>
              <a:rPr lang="en-US" sz="2400" dirty="0" smtClean="0"/>
              <a:t>DBMS is incompatible with another DBMS</a:t>
            </a:r>
          </a:p>
          <a:p>
            <a:r>
              <a:rPr lang="en-US" sz="2400" dirty="0" smtClean="0"/>
              <a:t>Oracle </a:t>
            </a:r>
          </a:p>
          <a:p>
            <a:r>
              <a:rPr lang="en-US" sz="2400" dirty="0" smtClean="0"/>
              <a:t>Open with </a:t>
            </a:r>
            <a:r>
              <a:rPr lang="en-US" sz="2400" dirty="0" err="1" smtClean="0"/>
              <a:t>Mysql</a:t>
            </a:r>
            <a:r>
              <a:rPr lang="en-US" sz="2400" dirty="0" smtClean="0"/>
              <a:t>?????? No</a:t>
            </a:r>
          </a:p>
          <a:p>
            <a:endParaRPr lang="en-US" sz="24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7608168" y="5622976"/>
            <a:ext cx="1872208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DB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7392144" y="4293096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Oracle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1384378" y="4254187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Mysql</a:t>
            </a:r>
            <a:endParaRPr lang="en-US" sz="2400" dirty="0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8220236" y="5013176"/>
            <a:ext cx="324036" cy="609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96400" y="4614227"/>
            <a:ext cx="65114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XML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803848" y="5081058"/>
            <a:ext cx="244480" cy="541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7" idx="1"/>
          </p:cNvCxnSpPr>
          <p:nvPr/>
        </p:nvCxnSpPr>
        <p:spPr>
          <a:xfrm flipV="1">
            <a:off x="10347540" y="4614227"/>
            <a:ext cx="1036838" cy="200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0" idx="1"/>
          </p:cNvCxnSpPr>
          <p:nvPr/>
        </p:nvCxnSpPr>
        <p:spPr>
          <a:xfrm>
            <a:off x="9048328" y="4653136"/>
            <a:ext cx="648072" cy="161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Flowchart: Magnetic Disk 17"/>
          <p:cNvSpPr/>
          <p:nvPr/>
        </p:nvSpPr>
        <p:spPr>
          <a:xfrm>
            <a:off x="11640616" y="5352017"/>
            <a:ext cx="1656184" cy="95730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DB</a:t>
            </a:r>
            <a:endParaRPr lang="en-US" sz="2400" b="1" dirty="0"/>
          </a:p>
        </p:txBody>
      </p:sp>
      <p:cxnSp>
        <p:nvCxnSpPr>
          <p:cNvPr id="20" name="Straight Arrow Connector 19"/>
          <p:cNvCxnSpPr>
            <a:stCxn id="7" idx="2"/>
            <a:endCxn id="18" idx="1"/>
          </p:cNvCxnSpPr>
          <p:nvPr/>
        </p:nvCxnSpPr>
        <p:spPr>
          <a:xfrm>
            <a:off x="12248474" y="4974267"/>
            <a:ext cx="220234" cy="3777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332656"/>
            <a:ext cx="5623560" cy="8572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Storing and sharing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441" y="1189912"/>
            <a:ext cx="10369151" cy="4399328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GB" sz="2200" dirty="0"/>
              <a:t>Storing data in XML file can reduce the complexity </a:t>
            </a:r>
            <a:r>
              <a:rPr lang="en-GB" sz="2200" dirty="0" smtClean="0"/>
              <a:t>of </a:t>
            </a:r>
            <a:r>
              <a:rPr lang="en-GB" sz="2200" dirty="0"/>
              <a:t>storing it in database. (Administrating DB, incompatible format).</a:t>
            </a:r>
          </a:p>
          <a:p>
            <a:pPr algn="just">
              <a:lnSpc>
                <a:spcPct val="200000"/>
              </a:lnSpc>
            </a:pPr>
            <a:r>
              <a:rPr lang="en-GB" sz="2200" dirty="0"/>
              <a:t>Sharing data is more powerful due to platform and software independent.</a:t>
            </a:r>
          </a:p>
          <a:p>
            <a:pPr algn="just">
              <a:lnSpc>
                <a:spcPct val="200000"/>
              </a:lnSpc>
            </a:pPr>
            <a:r>
              <a:rPr lang="en-GB" sz="2200" dirty="0"/>
              <a:t>You can expand, upgrade  or change your O.S., servers or applications</a:t>
            </a:r>
            <a:r>
              <a:rPr lang="en-GB" sz="2200" dirty="0" smtClean="0"/>
              <a:t>.</a:t>
            </a:r>
          </a:p>
          <a:p>
            <a:pPr algn="just">
              <a:lnSpc>
                <a:spcPct val="200000"/>
              </a:lnSpc>
            </a:pPr>
            <a:endParaRPr lang="en-GB" sz="2200" dirty="0"/>
          </a:p>
          <a:p>
            <a:pPr algn="just">
              <a:lnSpc>
                <a:spcPct val="200000"/>
              </a:lnSpc>
            </a:pPr>
            <a:r>
              <a:rPr lang="en-GB" sz="2200" dirty="0" smtClean="0"/>
              <a:t>Database and XML?????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B82A38D517E4CB695D5C18013FDE1" ma:contentTypeVersion="12" ma:contentTypeDescription="Create a new document." ma:contentTypeScope="" ma:versionID="80cada59f881d9e567284ee37215aea3">
  <xsd:schema xmlns:xsd="http://www.w3.org/2001/XMLSchema" xmlns:xs="http://www.w3.org/2001/XMLSchema" xmlns:p="http://schemas.microsoft.com/office/2006/metadata/properties" xmlns:ns2="b0f29187-1c62-4f26-90e8-7ce8406ee1c3" xmlns:ns3="abe0dde5-275f-463c-8d8d-afb3fadf1dca" targetNamespace="http://schemas.microsoft.com/office/2006/metadata/properties" ma:root="true" ma:fieldsID="1992d36036b4ddd605f0838a5a96b63c" ns2:_="" ns3:_="">
    <xsd:import namespace="b0f29187-1c62-4f26-90e8-7ce8406ee1c3"/>
    <xsd:import namespace="abe0dde5-275f-463c-8d8d-afb3fadf1d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f29187-1c62-4f26-90e8-7ce8406ee1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e0dde5-275f-463c-8d8d-afb3fadf1dc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78c8d5e-dfb7-4fa1-ae43-2542391f058d}" ma:internalName="TaxCatchAll" ma:showField="CatchAllData" ma:web="abe0dde5-275f-463c-8d8d-afb3fadf1d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be0dde5-275f-463c-8d8d-afb3fadf1dca" xsi:nil="true"/>
    <lcf76f155ced4ddcb4097134ff3c332f xmlns="b0f29187-1c62-4f26-90e8-7ce8406ee1c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21B604E-343D-4FBB-BE0F-89143EEED5AA}"/>
</file>

<file path=customXml/itemProps2.xml><?xml version="1.0" encoding="utf-8"?>
<ds:datastoreItem xmlns:ds="http://schemas.openxmlformats.org/officeDocument/2006/customXml" ds:itemID="{834A5343-D1C8-4904-8896-174C8ED00A32}"/>
</file>

<file path=customXml/itemProps3.xml><?xml version="1.0" encoding="utf-8"?>
<ds:datastoreItem xmlns:ds="http://schemas.openxmlformats.org/officeDocument/2006/customXml" ds:itemID="{1494E004-3DA5-4F4A-865F-CFCE9479B5ED}"/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2041</TotalTime>
  <Words>1486</Words>
  <Application>Microsoft Office PowerPoint</Application>
  <PresentationFormat>Widescreen</PresentationFormat>
  <Paragraphs>410</Paragraphs>
  <Slides>39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Courier New</vt:lpstr>
      <vt:lpstr>Franklin Gothic Book</vt:lpstr>
      <vt:lpstr>Tahoma</vt:lpstr>
      <vt:lpstr>Wingdings</vt:lpstr>
      <vt:lpstr>Crop</vt:lpstr>
      <vt:lpstr>Introduction to XML Lecture 1 – part 1: Introduction</vt:lpstr>
      <vt:lpstr>PowerPoint Presentation</vt:lpstr>
      <vt:lpstr>History of Mark up Language</vt:lpstr>
      <vt:lpstr>Introduction to XML</vt:lpstr>
      <vt:lpstr>What is XML?</vt:lpstr>
      <vt:lpstr>What is XML? (Cont’d)</vt:lpstr>
      <vt:lpstr>What is XML? cont’d</vt:lpstr>
      <vt:lpstr>XML as import and export format</vt:lpstr>
      <vt:lpstr>Storing and sharing data</vt:lpstr>
      <vt:lpstr>Configuration Files</vt:lpstr>
      <vt:lpstr>Create new Languages</vt:lpstr>
      <vt:lpstr>XML Syntax</vt:lpstr>
      <vt:lpstr>XML example</vt:lpstr>
      <vt:lpstr>Document Structure</vt:lpstr>
      <vt:lpstr>XML Document parts: Example</vt:lpstr>
      <vt:lpstr>Body Structure</vt:lpstr>
      <vt:lpstr>Body structure (cont’d)</vt:lpstr>
      <vt:lpstr>Rules of Elements Naming</vt:lpstr>
      <vt:lpstr>Rules for Well Formed XML document</vt:lpstr>
      <vt:lpstr>Remember:  Well-formed document</vt:lpstr>
      <vt:lpstr>XML Processor</vt:lpstr>
      <vt:lpstr>PowerPoint Presentation</vt:lpstr>
      <vt:lpstr>Entity References and Built-in Entities</vt:lpstr>
      <vt:lpstr>Entity References and Built-in Entities (Cont’d)</vt:lpstr>
      <vt:lpstr>CDATA Sections</vt:lpstr>
      <vt:lpstr>CDATA Example</vt:lpstr>
      <vt:lpstr>XML Attribute</vt:lpstr>
      <vt:lpstr>PowerPoint Presentation</vt:lpstr>
      <vt:lpstr>Attributes (Cont’d)</vt:lpstr>
      <vt:lpstr>Elements Types</vt:lpstr>
      <vt:lpstr>Elements Types (Cont’d)</vt:lpstr>
      <vt:lpstr>Relationship between XML elements</vt:lpstr>
      <vt:lpstr>Linking XML with CSS file</vt:lpstr>
      <vt:lpstr>References &amp; Recommended Reading</vt:lpstr>
      <vt:lpstr>Install  Altova XMLSpy</vt:lpstr>
      <vt:lpstr>Assignment 1: Employee Data</vt:lpstr>
      <vt:lpstr>Assignment2: A Library Data</vt:lpstr>
      <vt:lpstr>Self Study (XML Parsing)</vt:lpstr>
      <vt:lpstr>Parsing XML with JAVA 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Salma Mohamed</dc:creator>
  <cp:lastModifiedBy>Marwa</cp:lastModifiedBy>
  <cp:revision>239</cp:revision>
  <dcterms:created xsi:type="dcterms:W3CDTF">2009-03-23T20:39:03Z</dcterms:created>
  <dcterms:modified xsi:type="dcterms:W3CDTF">2023-02-26T10:54:45Z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0x01010079FB82A38D517E4CB695D5C18013FDE1</vt:lpwstr>
  </property>
</Properties>
</file>