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5" r:id="rId6"/>
  </p:sldIdLst>
  <p:sldSz cx="18288000" cy="10287000"/>
  <p:notesSz cx="6858000" cy="9144000"/>
  <p:embeddedFontLst>
    <p:embeddedFont>
      <p:font typeface="Bookman Old Style" panose="02050604050505020204" pitchFamily="18" charset="0"/>
      <p:regular r:id="rId7"/>
      <p:bold r:id="rId8"/>
      <p:italic r:id="rId9"/>
      <p:boldItalic r:id="rId10"/>
    </p:embeddedFont>
    <p:embeddedFont>
      <p:font typeface="TT Interphases" panose="020B0604020202020204" charset="0"/>
      <p:regular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33" d="100"/>
          <a:sy n="33" d="100"/>
        </p:scale>
        <p:origin x="878" y="6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62B4D5-C3E8-4524-A823-90F6E83661C2}" type="doc">
      <dgm:prSet loTypeId="urn:microsoft.com/office/officeart/2005/8/layout/list1" loCatId="list" qsTypeId="urn:microsoft.com/office/officeart/2005/8/quickstyle/3d2" qsCatId="3D" csTypeId="urn:microsoft.com/office/officeart/2005/8/colors/accent1_2" csCatId="accent1" phldr="1"/>
      <dgm:spPr/>
      <dgm:t>
        <a:bodyPr/>
        <a:lstStyle/>
        <a:p>
          <a:endParaRPr lang="en-IN"/>
        </a:p>
      </dgm:t>
    </dgm:pt>
    <dgm:pt modelId="{290CB195-02B9-444E-BD56-FE82CAFBE537}">
      <dgm:prSet phldrT="[Text]" custT="1"/>
      <dgm:spPr>
        <a:solidFill>
          <a:schemeClr val="accent3">
            <a:lumMod val="50000"/>
          </a:schemeClr>
        </a:solidFill>
      </dgm:spPr>
      <dgm:t>
        <a:bodyPr/>
        <a:lstStyle/>
        <a:p>
          <a:r>
            <a:rPr lang="en-IN" sz="3200" b="1" u="sng" dirty="0">
              <a:latin typeface="Bookman Old Style" panose="02050604050505020204" pitchFamily="18" charset="0"/>
            </a:rPr>
            <a:t>Result</a:t>
          </a:r>
        </a:p>
      </dgm:t>
    </dgm:pt>
    <dgm:pt modelId="{51FB3FD2-0127-43DF-BF82-BE0B57C094B2}" type="parTrans" cxnId="{A20DC6A7-C7C1-4F6B-BABE-B46E3038FBDF}">
      <dgm:prSet/>
      <dgm:spPr/>
      <dgm:t>
        <a:bodyPr/>
        <a:lstStyle/>
        <a:p>
          <a:endParaRPr lang="en-IN" sz="2400"/>
        </a:p>
      </dgm:t>
    </dgm:pt>
    <dgm:pt modelId="{AB3C9FD6-ED5D-4238-816A-8C1C8C7A596B}" type="sibTrans" cxnId="{A20DC6A7-C7C1-4F6B-BABE-B46E3038FBDF}">
      <dgm:prSet/>
      <dgm:spPr/>
      <dgm:t>
        <a:bodyPr/>
        <a:lstStyle/>
        <a:p>
          <a:endParaRPr lang="en-IN" sz="2400"/>
        </a:p>
      </dgm:t>
    </dgm:pt>
    <dgm:pt modelId="{CA04ED4E-64EE-4B75-AC36-01D87F698F02}">
      <dgm:prSet custT="1"/>
      <dgm:spPr>
        <a:solidFill>
          <a:schemeClr val="accent3">
            <a:lumMod val="20000"/>
            <a:lumOff val="80000"/>
            <a:alpha val="90000"/>
          </a:schemeClr>
        </a:solidFill>
      </dgm:spPr>
      <dgm:t>
        <a:bodyPr/>
        <a:lstStyle/>
        <a:p>
          <a:r>
            <a:rPr lang="en-IN" sz="3200" dirty="0"/>
            <a:t>Who have the marks&gt;33 will be pass otherwise fail.</a:t>
          </a:r>
        </a:p>
      </dgm:t>
    </dgm:pt>
    <dgm:pt modelId="{35BB7765-8C1F-492A-9DC0-A40198226A9C}" type="parTrans" cxnId="{560B686A-F26D-428D-AFF8-5C126C1C8C0B}">
      <dgm:prSet/>
      <dgm:spPr/>
      <dgm:t>
        <a:bodyPr/>
        <a:lstStyle/>
        <a:p>
          <a:endParaRPr lang="en-IN" sz="2400"/>
        </a:p>
      </dgm:t>
    </dgm:pt>
    <dgm:pt modelId="{4B22ECA9-143E-4CFB-9DC4-047DB2ACE4D6}" type="sibTrans" cxnId="{560B686A-F26D-428D-AFF8-5C126C1C8C0B}">
      <dgm:prSet/>
      <dgm:spPr/>
      <dgm:t>
        <a:bodyPr/>
        <a:lstStyle/>
        <a:p>
          <a:endParaRPr lang="en-IN" sz="2400"/>
        </a:p>
      </dgm:t>
    </dgm:pt>
    <dgm:pt modelId="{D9D113A7-FA84-4D2F-9E62-959A4714D346}" type="pres">
      <dgm:prSet presAssocID="{5462B4D5-C3E8-4524-A823-90F6E83661C2}" presName="linear" presStyleCnt="0">
        <dgm:presLayoutVars>
          <dgm:dir/>
          <dgm:animLvl val="lvl"/>
          <dgm:resizeHandles val="exact"/>
        </dgm:presLayoutVars>
      </dgm:prSet>
      <dgm:spPr/>
    </dgm:pt>
    <dgm:pt modelId="{D66D292B-9D0F-4BF7-9EB7-DF00FCA49FA1}" type="pres">
      <dgm:prSet presAssocID="{290CB195-02B9-444E-BD56-FE82CAFBE537}" presName="parentLin" presStyleCnt="0"/>
      <dgm:spPr/>
    </dgm:pt>
    <dgm:pt modelId="{07B56A39-5ADA-4A16-81D7-CB69F06A2D76}" type="pres">
      <dgm:prSet presAssocID="{290CB195-02B9-444E-BD56-FE82CAFBE537}" presName="parentLeftMargin" presStyleLbl="node1" presStyleIdx="0" presStyleCnt="1"/>
      <dgm:spPr/>
    </dgm:pt>
    <dgm:pt modelId="{8D165C3B-D15F-40D1-A55F-412071609E17}" type="pres">
      <dgm:prSet presAssocID="{290CB195-02B9-444E-BD56-FE82CAFBE537}" presName="parentText" presStyleLbl="node1" presStyleIdx="0" presStyleCnt="1">
        <dgm:presLayoutVars>
          <dgm:chMax val="0"/>
          <dgm:bulletEnabled val="1"/>
        </dgm:presLayoutVars>
      </dgm:prSet>
      <dgm:spPr/>
    </dgm:pt>
    <dgm:pt modelId="{3C14B111-654A-4CF0-9A8D-FED0E20EFA9D}" type="pres">
      <dgm:prSet presAssocID="{290CB195-02B9-444E-BD56-FE82CAFBE537}" presName="negativeSpace" presStyleCnt="0"/>
      <dgm:spPr/>
    </dgm:pt>
    <dgm:pt modelId="{0DCEDBD5-A896-4346-A7E0-CFCF7504214F}" type="pres">
      <dgm:prSet presAssocID="{290CB195-02B9-444E-BD56-FE82CAFBE537}" presName="childText" presStyleLbl="conFgAcc1" presStyleIdx="0" presStyleCnt="1">
        <dgm:presLayoutVars>
          <dgm:bulletEnabled val="1"/>
        </dgm:presLayoutVars>
      </dgm:prSet>
      <dgm:spPr/>
    </dgm:pt>
  </dgm:ptLst>
  <dgm:cxnLst>
    <dgm:cxn modelId="{2EDDB304-45B4-4435-ABCF-FAE969CE1CBF}" type="presOf" srcId="{5462B4D5-C3E8-4524-A823-90F6E83661C2}" destId="{D9D113A7-FA84-4D2F-9E62-959A4714D346}" srcOrd="0" destOrd="0" presId="urn:microsoft.com/office/officeart/2005/8/layout/list1"/>
    <dgm:cxn modelId="{560B686A-F26D-428D-AFF8-5C126C1C8C0B}" srcId="{290CB195-02B9-444E-BD56-FE82CAFBE537}" destId="{CA04ED4E-64EE-4B75-AC36-01D87F698F02}" srcOrd="0" destOrd="0" parTransId="{35BB7765-8C1F-492A-9DC0-A40198226A9C}" sibTransId="{4B22ECA9-143E-4CFB-9DC4-047DB2ACE4D6}"/>
    <dgm:cxn modelId="{689C6995-997C-428D-9AC9-7489C0C48E30}" type="presOf" srcId="{CA04ED4E-64EE-4B75-AC36-01D87F698F02}" destId="{0DCEDBD5-A896-4346-A7E0-CFCF7504214F}" srcOrd="0" destOrd="0" presId="urn:microsoft.com/office/officeart/2005/8/layout/list1"/>
    <dgm:cxn modelId="{A20DC6A7-C7C1-4F6B-BABE-B46E3038FBDF}" srcId="{5462B4D5-C3E8-4524-A823-90F6E83661C2}" destId="{290CB195-02B9-444E-BD56-FE82CAFBE537}" srcOrd="0" destOrd="0" parTransId="{51FB3FD2-0127-43DF-BF82-BE0B57C094B2}" sibTransId="{AB3C9FD6-ED5D-4238-816A-8C1C8C7A596B}"/>
    <dgm:cxn modelId="{4F3D66EE-8E81-4FA7-BB64-B6D9401CBABA}" type="presOf" srcId="{290CB195-02B9-444E-BD56-FE82CAFBE537}" destId="{07B56A39-5ADA-4A16-81D7-CB69F06A2D76}" srcOrd="0" destOrd="0" presId="urn:microsoft.com/office/officeart/2005/8/layout/list1"/>
    <dgm:cxn modelId="{4F409DEF-0D32-4D8E-83EE-B57F44BA25A1}" type="presOf" srcId="{290CB195-02B9-444E-BD56-FE82CAFBE537}" destId="{8D165C3B-D15F-40D1-A55F-412071609E17}" srcOrd="1" destOrd="0" presId="urn:microsoft.com/office/officeart/2005/8/layout/list1"/>
    <dgm:cxn modelId="{4CEC992D-2228-4213-843B-76C86AA1D816}" type="presParOf" srcId="{D9D113A7-FA84-4D2F-9E62-959A4714D346}" destId="{D66D292B-9D0F-4BF7-9EB7-DF00FCA49FA1}" srcOrd="0" destOrd="0" presId="urn:microsoft.com/office/officeart/2005/8/layout/list1"/>
    <dgm:cxn modelId="{74A76D7F-0C24-48EB-98BF-4662876A3A11}" type="presParOf" srcId="{D66D292B-9D0F-4BF7-9EB7-DF00FCA49FA1}" destId="{07B56A39-5ADA-4A16-81D7-CB69F06A2D76}" srcOrd="0" destOrd="0" presId="urn:microsoft.com/office/officeart/2005/8/layout/list1"/>
    <dgm:cxn modelId="{0AF031EC-9694-4D7F-8141-25D87B7737BC}" type="presParOf" srcId="{D66D292B-9D0F-4BF7-9EB7-DF00FCA49FA1}" destId="{8D165C3B-D15F-40D1-A55F-412071609E17}" srcOrd="1" destOrd="0" presId="urn:microsoft.com/office/officeart/2005/8/layout/list1"/>
    <dgm:cxn modelId="{1EE33F27-0C78-4625-B6D3-7E510C0B67BF}" type="presParOf" srcId="{D9D113A7-FA84-4D2F-9E62-959A4714D346}" destId="{3C14B111-654A-4CF0-9A8D-FED0E20EFA9D}" srcOrd="1" destOrd="0" presId="urn:microsoft.com/office/officeart/2005/8/layout/list1"/>
    <dgm:cxn modelId="{EA0C379C-C1F8-4FC7-A952-E9F0BDB29699}" type="presParOf" srcId="{D9D113A7-FA84-4D2F-9E62-959A4714D346}" destId="{0DCEDBD5-A896-4346-A7E0-CFCF7504214F}" srcOrd="2"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62B4D5-C3E8-4524-A823-90F6E83661C2}" type="doc">
      <dgm:prSet loTypeId="urn:microsoft.com/office/officeart/2005/8/layout/list1" loCatId="list" qsTypeId="urn:microsoft.com/office/officeart/2005/8/quickstyle/3d2" qsCatId="3D" csTypeId="urn:microsoft.com/office/officeart/2005/8/colors/accent1_2" csCatId="accent1" phldr="1"/>
      <dgm:spPr/>
      <dgm:t>
        <a:bodyPr/>
        <a:lstStyle/>
        <a:p>
          <a:endParaRPr lang="en-IN"/>
        </a:p>
      </dgm:t>
    </dgm:pt>
    <dgm:pt modelId="{290CB195-02B9-444E-BD56-FE82CAFBE537}">
      <dgm:prSet phldrT="[Text]" custT="1"/>
      <dgm:spPr>
        <a:solidFill>
          <a:schemeClr val="accent4">
            <a:lumMod val="50000"/>
          </a:schemeClr>
        </a:solidFill>
      </dgm:spPr>
      <dgm:t>
        <a:bodyPr/>
        <a:lstStyle/>
        <a:p>
          <a:r>
            <a:rPr lang="en-IN" sz="3200" b="1" u="sng" dirty="0">
              <a:latin typeface="Bookman Old Style" panose="02050604050505020204" pitchFamily="18" charset="0"/>
            </a:rPr>
            <a:t>Hackathon</a:t>
          </a:r>
        </a:p>
      </dgm:t>
    </dgm:pt>
    <dgm:pt modelId="{51FB3FD2-0127-43DF-BF82-BE0B57C094B2}" type="parTrans" cxnId="{A20DC6A7-C7C1-4F6B-BABE-B46E3038FBDF}">
      <dgm:prSet/>
      <dgm:spPr/>
      <dgm:t>
        <a:bodyPr/>
        <a:lstStyle/>
        <a:p>
          <a:endParaRPr lang="en-IN" sz="2400"/>
        </a:p>
      </dgm:t>
    </dgm:pt>
    <dgm:pt modelId="{AB3C9FD6-ED5D-4238-816A-8C1C8C7A596B}" type="sibTrans" cxnId="{A20DC6A7-C7C1-4F6B-BABE-B46E3038FBDF}">
      <dgm:prSet/>
      <dgm:spPr/>
      <dgm:t>
        <a:bodyPr/>
        <a:lstStyle/>
        <a:p>
          <a:endParaRPr lang="en-IN" sz="2400"/>
        </a:p>
      </dgm:t>
    </dgm:pt>
    <dgm:pt modelId="{CA04ED4E-64EE-4B75-AC36-01D87F698F02}">
      <dgm:prSet custT="1"/>
      <dgm:spPr>
        <a:solidFill>
          <a:schemeClr val="accent4">
            <a:lumMod val="20000"/>
            <a:lumOff val="80000"/>
            <a:alpha val="90000"/>
          </a:schemeClr>
        </a:solidFill>
      </dgm:spPr>
      <dgm:t>
        <a:bodyPr/>
        <a:lstStyle/>
        <a:p>
          <a:r>
            <a:rPr lang="en-US" sz="3200" dirty="0"/>
            <a:t>It is mandatory that the person should have "CS" and have marks &gt; 70. Thus, both the criteria are important. Then "IN" or "OUT".</a:t>
          </a:r>
          <a:endParaRPr lang="en-IN" sz="3200" dirty="0"/>
        </a:p>
      </dgm:t>
    </dgm:pt>
    <dgm:pt modelId="{35BB7765-8C1F-492A-9DC0-A40198226A9C}" type="parTrans" cxnId="{560B686A-F26D-428D-AFF8-5C126C1C8C0B}">
      <dgm:prSet/>
      <dgm:spPr/>
      <dgm:t>
        <a:bodyPr/>
        <a:lstStyle/>
        <a:p>
          <a:endParaRPr lang="en-IN" sz="2400"/>
        </a:p>
      </dgm:t>
    </dgm:pt>
    <dgm:pt modelId="{4B22ECA9-143E-4CFB-9DC4-047DB2ACE4D6}" type="sibTrans" cxnId="{560B686A-F26D-428D-AFF8-5C126C1C8C0B}">
      <dgm:prSet/>
      <dgm:spPr/>
      <dgm:t>
        <a:bodyPr/>
        <a:lstStyle/>
        <a:p>
          <a:endParaRPr lang="en-IN" sz="2400"/>
        </a:p>
      </dgm:t>
    </dgm:pt>
    <dgm:pt modelId="{D9D113A7-FA84-4D2F-9E62-959A4714D346}" type="pres">
      <dgm:prSet presAssocID="{5462B4D5-C3E8-4524-A823-90F6E83661C2}" presName="linear" presStyleCnt="0">
        <dgm:presLayoutVars>
          <dgm:dir/>
          <dgm:animLvl val="lvl"/>
          <dgm:resizeHandles val="exact"/>
        </dgm:presLayoutVars>
      </dgm:prSet>
      <dgm:spPr/>
    </dgm:pt>
    <dgm:pt modelId="{D66D292B-9D0F-4BF7-9EB7-DF00FCA49FA1}" type="pres">
      <dgm:prSet presAssocID="{290CB195-02B9-444E-BD56-FE82CAFBE537}" presName="parentLin" presStyleCnt="0"/>
      <dgm:spPr/>
    </dgm:pt>
    <dgm:pt modelId="{07B56A39-5ADA-4A16-81D7-CB69F06A2D76}" type="pres">
      <dgm:prSet presAssocID="{290CB195-02B9-444E-BD56-FE82CAFBE537}" presName="parentLeftMargin" presStyleLbl="node1" presStyleIdx="0" presStyleCnt="1"/>
      <dgm:spPr/>
    </dgm:pt>
    <dgm:pt modelId="{8D165C3B-D15F-40D1-A55F-412071609E17}" type="pres">
      <dgm:prSet presAssocID="{290CB195-02B9-444E-BD56-FE82CAFBE537}" presName="parentText" presStyleLbl="node1" presStyleIdx="0" presStyleCnt="1">
        <dgm:presLayoutVars>
          <dgm:chMax val="0"/>
          <dgm:bulletEnabled val="1"/>
        </dgm:presLayoutVars>
      </dgm:prSet>
      <dgm:spPr/>
    </dgm:pt>
    <dgm:pt modelId="{3C14B111-654A-4CF0-9A8D-FED0E20EFA9D}" type="pres">
      <dgm:prSet presAssocID="{290CB195-02B9-444E-BD56-FE82CAFBE537}" presName="negativeSpace" presStyleCnt="0"/>
      <dgm:spPr/>
    </dgm:pt>
    <dgm:pt modelId="{0DCEDBD5-A896-4346-A7E0-CFCF7504214F}" type="pres">
      <dgm:prSet presAssocID="{290CB195-02B9-444E-BD56-FE82CAFBE537}" presName="childText" presStyleLbl="conFgAcc1" presStyleIdx="0" presStyleCnt="1" custLinFactNeighborX="-2833" custLinFactNeighborY="22034">
        <dgm:presLayoutVars>
          <dgm:bulletEnabled val="1"/>
        </dgm:presLayoutVars>
      </dgm:prSet>
      <dgm:spPr/>
    </dgm:pt>
  </dgm:ptLst>
  <dgm:cxnLst>
    <dgm:cxn modelId="{2EDDB304-45B4-4435-ABCF-FAE969CE1CBF}" type="presOf" srcId="{5462B4D5-C3E8-4524-A823-90F6E83661C2}" destId="{D9D113A7-FA84-4D2F-9E62-959A4714D346}" srcOrd="0" destOrd="0" presId="urn:microsoft.com/office/officeart/2005/8/layout/list1"/>
    <dgm:cxn modelId="{560B686A-F26D-428D-AFF8-5C126C1C8C0B}" srcId="{290CB195-02B9-444E-BD56-FE82CAFBE537}" destId="{CA04ED4E-64EE-4B75-AC36-01D87F698F02}" srcOrd="0" destOrd="0" parTransId="{35BB7765-8C1F-492A-9DC0-A40198226A9C}" sibTransId="{4B22ECA9-143E-4CFB-9DC4-047DB2ACE4D6}"/>
    <dgm:cxn modelId="{689C6995-997C-428D-9AC9-7489C0C48E30}" type="presOf" srcId="{CA04ED4E-64EE-4B75-AC36-01D87F698F02}" destId="{0DCEDBD5-A896-4346-A7E0-CFCF7504214F}" srcOrd="0" destOrd="0" presId="urn:microsoft.com/office/officeart/2005/8/layout/list1"/>
    <dgm:cxn modelId="{A20DC6A7-C7C1-4F6B-BABE-B46E3038FBDF}" srcId="{5462B4D5-C3E8-4524-A823-90F6E83661C2}" destId="{290CB195-02B9-444E-BD56-FE82CAFBE537}" srcOrd="0" destOrd="0" parTransId="{51FB3FD2-0127-43DF-BF82-BE0B57C094B2}" sibTransId="{AB3C9FD6-ED5D-4238-816A-8C1C8C7A596B}"/>
    <dgm:cxn modelId="{4F3D66EE-8E81-4FA7-BB64-B6D9401CBABA}" type="presOf" srcId="{290CB195-02B9-444E-BD56-FE82CAFBE537}" destId="{07B56A39-5ADA-4A16-81D7-CB69F06A2D76}" srcOrd="0" destOrd="0" presId="urn:microsoft.com/office/officeart/2005/8/layout/list1"/>
    <dgm:cxn modelId="{4F409DEF-0D32-4D8E-83EE-B57F44BA25A1}" type="presOf" srcId="{290CB195-02B9-444E-BD56-FE82CAFBE537}" destId="{8D165C3B-D15F-40D1-A55F-412071609E17}" srcOrd="1" destOrd="0" presId="urn:microsoft.com/office/officeart/2005/8/layout/list1"/>
    <dgm:cxn modelId="{4CEC992D-2228-4213-843B-76C86AA1D816}" type="presParOf" srcId="{D9D113A7-FA84-4D2F-9E62-959A4714D346}" destId="{D66D292B-9D0F-4BF7-9EB7-DF00FCA49FA1}" srcOrd="0" destOrd="0" presId="urn:microsoft.com/office/officeart/2005/8/layout/list1"/>
    <dgm:cxn modelId="{74A76D7F-0C24-48EB-98BF-4662876A3A11}" type="presParOf" srcId="{D66D292B-9D0F-4BF7-9EB7-DF00FCA49FA1}" destId="{07B56A39-5ADA-4A16-81D7-CB69F06A2D76}" srcOrd="0" destOrd="0" presId="urn:microsoft.com/office/officeart/2005/8/layout/list1"/>
    <dgm:cxn modelId="{0AF031EC-9694-4D7F-8141-25D87B7737BC}" type="presParOf" srcId="{D66D292B-9D0F-4BF7-9EB7-DF00FCA49FA1}" destId="{8D165C3B-D15F-40D1-A55F-412071609E17}" srcOrd="1" destOrd="0" presId="urn:microsoft.com/office/officeart/2005/8/layout/list1"/>
    <dgm:cxn modelId="{1EE33F27-0C78-4625-B6D3-7E510C0B67BF}" type="presParOf" srcId="{D9D113A7-FA84-4D2F-9E62-959A4714D346}" destId="{3C14B111-654A-4CF0-9A8D-FED0E20EFA9D}" srcOrd="1" destOrd="0" presId="urn:microsoft.com/office/officeart/2005/8/layout/list1"/>
    <dgm:cxn modelId="{EA0C379C-C1F8-4FC7-A952-E9F0BDB29699}" type="presParOf" srcId="{D9D113A7-FA84-4D2F-9E62-959A4714D346}" destId="{0DCEDBD5-A896-4346-A7E0-CFCF7504214F}" srcOrd="2"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462B4D5-C3E8-4524-A823-90F6E83661C2}" type="doc">
      <dgm:prSet loTypeId="urn:microsoft.com/office/officeart/2005/8/layout/list1" loCatId="list" qsTypeId="urn:microsoft.com/office/officeart/2005/8/quickstyle/3d2" qsCatId="3D" csTypeId="urn:microsoft.com/office/officeart/2005/8/colors/accent1_2" csCatId="accent1" phldr="1"/>
      <dgm:spPr/>
      <dgm:t>
        <a:bodyPr/>
        <a:lstStyle/>
        <a:p>
          <a:endParaRPr lang="en-IN"/>
        </a:p>
      </dgm:t>
    </dgm:pt>
    <dgm:pt modelId="{290CB195-02B9-444E-BD56-FE82CAFBE537}">
      <dgm:prSet phldrT="[Text]" custT="1"/>
      <dgm:spPr>
        <a:solidFill>
          <a:schemeClr val="accent5">
            <a:lumMod val="50000"/>
          </a:schemeClr>
        </a:solidFill>
      </dgm:spPr>
      <dgm:t>
        <a:bodyPr/>
        <a:lstStyle/>
        <a:p>
          <a:r>
            <a:rPr lang="en-IN" sz="3200" b="1" u="sng" dirty="0">
              <a:latin typeface="Bookman Old Style" panose="02050604050505020204" pitchFamily="18" charset="0"/>
            </a:rPr>
            <a:t>Hackathon 2.0</a:t>
          </a:r>
        </a:p>
      </dgm:t>
    </dgm:pt>
    <dgm:pt modelId="{51FB3FD2-0127-43DF-BF82-BE0B57C094B2}" type="parTrans" cxnId="{A20DC6A7-C7C1-4F6B-BABE-B46E3038FBDF}">
      <dgm:prSet/>
      <dgm:spPr/>
      <dgm:t>
        <a:bodyPr/>
        <a:lstStyle/>
        <a:p>
          <a:endParaRPr lang="en-IN" sz="2400"/>
        </a:p>
      </dgm:t>
    </dgm:pt>
    <dgm:pt modelId="{AB3C9FD6-ED5D-4238-816A-8C1C8C7A596B}" type="sibTrans" cxnId="{A20DC6A7-C7C1-4F6B-BABE-B46E3038FBDF}">
      <dgm:prSet/>
      <dgm:spPr/>
      <dgm:t>
        <a:bodyPr/>
        <a:lstStyle/>
        <a:p>
          <a:endParaRPr lang="en-IN" sz="2400"/>
        </a:p>
      </dgm:t>
    </dgm:pt>
    <dgm:pt modelId="{CA04ED4E-64EE-4B75-AC36-01D87F698F02}">
      <dgm:prSet custT="1"/>
      <dgm:spPr>
        <a:solidFill>
          <a:schemeClr val="accent5">
            <a:lumMod val="20000"/>
            <a:lumOff val="80000"/>
            <a:alpha val="90000"/>
          </a:schemeClr>
        </a:solidFill>
      </dgm:spPr>
      <dgm:t>
        <a:bodyPr/>
        <a:lstStyle/>
        <a:p>
          <a:r>
            <a:rPr lang="en-US" sz="2400" dirty="0"/>
            <a:t>All the students from Computer Science (CS) are invited whether they are passed or failed.
Also, any student from any branch who has marks more than 70 are invited.
They can "JOIN", otherwise "NOT".</a:t>
          </a:r>
          <a:endParaRPr lang="en-IN" sz="2400" dirty="0"/>
        </a:p>
      </dgm:t>
    </dgm:pt>
    <dgm:pt modelId="{35BB7765-8C1F-492A-9DC0-A40198226A9C}" type="parTrans" cxnId="{560B686A-F26D-428D-AFF8-5C126C1C8C0B}">
      <dgm:prSet/>
      <dgm:spPr/>
      <dgm:t>
        <a:bodyPr/>
        <a:lstStyle/>
        <a:p>
          <a:endParaRPr lang="en-IN" sz="2400"/>
        </a:p>
      </dgm:t>
    </dgm:pt>
    <dgm:pt modelId="{4B22ECA9-143E-4CFB-9DC4-047DB2ACE4D6}" type="sibTrans" cxnId="{560B686A-F26D-428D-AFF8-5C126C1C8C0B}">
      <dgm:prSet/>
      <dgm:spPr/>
      <dgm:t>
        <a:bodyPr/>
        <a:lstStyle/>
        <a:p>
          <a:endParaRPr lang="en-IN" sz="2400"/>
        </a:p>
      </dgm:t>
    </dgm:pt>
    <dgm:pt modelId="{D9D113A7-FA84-4D2F-9E62-959A4714D346}" type="pres">
      <dgm:prSet presAssocID="{5462B4D5-C3E8-4524-A823-90F6E83661C2}" presName="linear" presStyleCnt="0">
        <dgm:presLayoutVars>
          <dgm:dir/>
          <dgm:animLvl val="lvl"/>
          <dgm:resizeHandles val="exact"/>
        </dgm:presLayoutVars>
      </dgm:prSet>
      <dgm:spPr/>
    </dgm:pt>
    <dgm:pt modelId="{D66D292B-9D0F-4BF7-9EB7-DF00FCA49FA1}" type="pres">
      <dgm:prSet presAssocID="{290CB195-02B9-444E-BD56-FE82CAFBE537}" presName="parentLin" presStyleCnt="0"/>
      <dgm:spPr/>
    </dgm:pt>
    <dgm:pt modelId="{07B56A39-5ADA-4A16-81D7-CB69F06A2D76}" type="pres">
      <dgm:prSet presAssocID="{290CB195-02B9-444E-BD56-FE82CAFBE537}" presName="parentLeftMargin" presStyleLbl="node1" presStyleIdx="0" presStyleCnt="1"/>
      <dgm:spPr/>
    </dgm:pt>
    <dgm:pt modelId="{8D165C3B-D15F-40D1-A55F-412071609E17}" type="pres">
      <dgm:prSet presAssocID="{290CB195-02B9-444E-BD56-FE82CAFBE537}" presName="parentText" presStyleLbl="node1" presStyleIdx="0" presStyleCnt="1">
        <dgm:presLayoutVars>
          <dgm:chMax val="0"/>
          <dgm:bulletEnabled val="1"/>
        </dgm:presLayoutVars>
      </dgm:prSet>
      <dgm:spPr/>
    </dgm:pt>
    <dgm:pt modelId="{3C14B111-654A-4CF0-9A8D-FED0E20EFA9D}" type="pres">
      <dgm:prSet presAssocID="{290CB195-02B9-444E-BD56-FE82CAFBE537}" presName="negativeSpace" presStyleCnt="0"/>
      <dgm:spPr/>
    </dgm:pt>
    <dgm:pt modelId="{0DCEDBD5-A896-4346-A7E0-CFCF7504214F}" type="pres">
      <dgm:prSet presAssocID="{290CB195-02B9-444E-BD56-FE82CAFBE537}" presName="childText" presStyleLbl="conFgAcc1" presStyleIdx="0" presStyleCnt="1" custLinFactNeighborX="-2833" custLinFactNeighborY="22034">
        <dgm:presLayoutVars>
          <dgm:bulletEnabled val="1"/>
        </dgm:presLayoutVars>
      </dgm:prSet>
      <dgm:spPr/>
    </dgm:pt>
  </dgm:ptLst>
  <dgm:cxnLst>
    <dgm:cxn modelId="{2EDDB304-45B4-4435-ABCF-FAE969CE1CBF}" type="presOf" srcId="{5462B4D5-C3E8-4524-A823-90F6E83661C2}" destId="{D9D113A7-FA84-4D2F-9E62-959A4714D346}" srcOrd="0" destOrd="0" presId="urn:microsoft.com/office/officeart/2005/8/layout/list1"/>
    <dgm:cxn modelId="{560B686A-F26D-428D-AFF8-5C126C1C8C0B}" srcId="{290CB195-02B9-444E-BD56-FE82CAFBE537}" destId="{CA04ED4E-64EE-4B75-AC36-01D87F698F02}" srcOrd="0" destOrd="0" parTransId="{35BB7765-8C1F-492A-9DC0-A40198226A9C}" sibTransId="{4B22ECA9-143E-4CFB-9DC4-047DB2ACE4D6}"/>
    <dgm:cxn modelId="{689C6995-997C-428D-9AC9-7489C0C48E30}" type="presOf" srcId="{CA04ED4E-64EE-4B75-AC36-01D87F698F02}" destId="{0DCEDBD5-A896-4346-A7E0-CFCF7504214F}" srcOrd="0" destOrd="0" presId="urn:microsoft.com/office/officeart/2005/8/layout/list1"/>
    <dgm:cxn modelId="{A20DC6A7-C7C1-4F6B-BABE-B46E3038FBDF}" srcId="{5462B4D5-C3E8-4524-A823-90F6E83661C2}" destId="{290CB195-02B9-444E-BD56-FE82CAFBE537}" srcOrd="0" destOrd="0" parTransId="{51FB3FD2-0127-43DF-BF82-BE0B57C094B2}" sibTransId="{AB3C9FD6-ED5D-4238-816A-8C1C8C7A596B}"/>
    <dgm:cxn modelId="{4F3D66EE-8E81-4FA7-BB64-B6D9401CBABA}" type="presOf" srcId="{290CB195-02B9-444E-BD56-FE82CAFBE537}" destId="{07B56A39-5ADA-4A16-81D7-CB69F06A2D76}" srcOrd="0" destOrd="0" presId="urn:microsoft.com/office/officeart/2005/8/layout/list1"/>
    <dgm:cxn modelId="{4F409DEF-0D32-4D8E-83EE-B57F44BA25A1}" type="presOf" srcId="{290CB195-02B9-444E-BD56-FE82CAFBE537}" destId="{8D165C3B-D15F-40D1-A55F-412071609E17}" srcOrd="1" destOrd="0" presId="urn:microsoft.com/office/officeart/2005/8/layout/list1"/>
    <dgm:cxn modelId="{4CEC992D-2228-4213-843B-76C86AA1D816}" type="presParOf" srcId="{D9D113A7-FA84-4D2F-9E62-959A4714D346}" destId="{D66D292B-9D0F-4BF7-9EB7-DF00FCA49FA1}" srcOrd="0" destOrd="0" presId="urn:microsoft.com/office/officeart/2005/8/layout/list1"/>
    <dgm:cxn modelId="{74A76D7F-0C24-48EB-98BF-4662876A3A11}" type="presParOf" srcId="{D66D292B-9D0F-4BF7-9EB7-DF00FCA49FA1}" destId="{07B56A39-5ADA-4A16-81D7-CB69F06A2D76}" srcOrd="0" destOrd="0" presId="urn:microsoft.com/office/officeart/2005/8/layout/list1"/>
    <dgm:cxn modelId="{0AF031EC-9694-4D7F-8141-25D87B7737BC}" type="presParOf" srcId="{D66D292B-9D0F-4BF7-9EB7-DF00FCA49FA1}" destId="{8D165C3B-D15F-40D1-A55F-412071609E17}" srcOrd="1" destOrd="0" presId="urn:microsoft.com/office/officeart/2005/8/layout/list1"/>
    <dgm:cxn modelId="{1EE33F27-0C78-4625-B6D3-7E510C0B67BF}" type="presParOf" srcId="{D9D113A7-FA84-4D2F-9E62-959A4714D346}" destId="{3C14B111-654A-4CF0-9A8D-FED0E20EFA9D}" srcOrd="1" destOrd="0" presId="urn:microsoft.com/office/officeart/2005/8/layout/list1"/>
    <dgm:cxn modelId="{EA0C379C-C1F8-4FC7-A952-E9F0BDB29699}" type="presParOf" srcId="{D9D113A7-FA84-4D2F-9E62-959A4714D346}" destId="{0DCEDBD5-A896-4346-A7E0-CFCF7504214F}" srcOrd="2" destOrd="0" presId="urn:microsoft.com/office/officeart/2005/8/layout/list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462B4D5-C3E8-4524-A823-90F6E83661C2}" type="doc">
      <dgm:prSet loTypeId="urn:microsoft.com/office/officeart/2005/8/layout/list1" loCatId="list" qsTypeId="urn:microsoft.com/office/officeart/2005/8/quickstyle/3d2" qsCatId="3D" csTypeId="urn:microsoft.com/office/officeart/2005/8/colors/accent1_2" csCatId="accent1" phldr="1"/>
      <dgm:spPr/>
      <dgm:t>
        <a:bodyPr/>
        <a:lstStyle/>
        <a:p>
          <a:endParaRPr lang="en-IN"/>
        </a:p>
      </dgm:t>
    </dgm:pt>
    <dgm:pt modelId="{290CB195-02B9-444E-BD56-FE82CAFBE537}">
      <dgm:prSet phldrT="[Text]" custT="1"/>
      <dgm:spPr>
        <a:solidFill>
          <a:schemeClr val="accent6">
            <a:lumMod val="50000"/>
          </a:schemeClr>
        </a:solidFill>
      </dgm:spPr>
      <dgm:t>
        <a:bodyPr/>
        <a:lstStyle/>
        <a:p>
          <a:r>
            <a:rPr lang="en-IN" sz="3200" b="1" u="sng" dirty="0">
              <a:latin typeface="Bookman Old Style" panose="02050604050505020204" pitchFamily="18" charset="0"/>
            </a:rPr>
            <a:t>Hackathon 3.0</a:t>
          </a:r>
        </a:p>
      </dgm:t>
    </dgm:pt>
    <dgm:pt modelId="{51FB3FD2-0127-43DF-BF82-BE0B57C094B2}" type="parTrans" cxnId="{A20DC6A7-C7C1-4F6B-BABE-B46E3038FBDF}">
      <dgm:prSet/>
      <dgm:spPr/>
      <dgm:t>
        <a:bodyPr/>
        <a:lstStyle/>
        <a:p>
          <a:endParaRPr lang="en-IN" sz="2400"/>
        </a:p>
      </dgm:t>
    </dgm:pt>
    <dgm:pt modelId="{AB3C9FD6-ED5D-4238-816A-8C1C8C7A596B}" type="sibTrans" cxnId="{A20DC6A7-C7C1-4F6B-BABE-B46E3038FBDF}">
      <dgm:prSet/>
      <dgm:spPr/>
      <dgm:t>
        <a:bodyPr/>
        <a:lstStyle/>
        <a:p>
          <a:endParaRPr lang="en-IN" sz="2400"/>
        </a:p>
      </dgm:t>
    </dgm:pt>
    <dgm:pt modelId="{CA04ED4E-64EE-4B75-AC36-01D87F698F02}">
      <dgm:prSet custT="1"/>
      <dgm:spPr>
        <a:solidFill>
          <a:schemeClr val="accent6">
            <a:lumMod val="20000"/>
            <a:lumOff val="80000"/>
            <a:alpha val="90000"/>
          </a:schemeClr>
        </a:solidFill>
      </dgm:spPr>
      <dgm:t>
        <a:bodyPr/>
        <a:lstStyle/>
        <a:p>
          <a:r>
            <a:rPr lang="en-US" sz="2400" dirty="0"/>
            <a:t>All the students except from "CS" are invited.</a:t>
          </a:r>
          <a:endParaRPr lang="en-IN" sz="2400" dirty="0"/>
        </a:p>
      </dgm:t>
    </dgm:pt>
    <dgm:pt modelId="{35BB7765-8C1F-492A-9DC0-A40198226A9C}" type="parTrans" cxnId="{560B686A-F26D-428D-AFF8-5C126C1C8C0B}">
      <dgm:prSet/>
      <dgm:spPr/>
      <dgm:t>
        <a:bodyPr/>
        <a:lstStyle/>
        <a:p>
          <a:endParaRPr lang="en-IN" sz="2400"/>
        </a:p>
      </dgm:t>
    </dgm:pt>
    <dgm:pt modelId="{4B22ECA9-143E-4CFB-9DC4-047DB2ACE4D6}" type="sibTrans" cxnId="{560B686A-F26D-428D-AFF8-5C126C1C8C0B}">
      <dgm:prSet/>
      <dgm:spPr/>
      <dgm:t>
        <a:bodyPr/>
        <a:lstStyle/>
        <a:p>
          <a:endParaRPr lang="en-IN" sz="2400"/>
        </a:p>
      </dgm:t>
    </dgm:pt>
    <dgm:pt modelId="{D9D113A7-FA84-4D2F-9E62-959A4714D346}" type="pres">
      <dgm:prSet presAssocID="{5462B4D5-C3E8-4524-A823-90F6E83661C2}" presName="linear" presStyleCnt="0">
        <dgm:presLayoutVars>
          <dgm:dir/>
          <dgm:animLvl val="lvl"/>
          <dgm:resizeHandles val="exact"/>
        </dgm:presLayoutVars>
      </dgm:prSet>
      <dgm:spPr/>
    </dgm:pt>
    <dgm:pt modelId="{D66D292B-9D0F-4BF7-9EB7-DF00FCA49FA1}" type="pres">
      <dgm:prSet presAssocID="{290CB195-02B9-444E-BD56-FE82CAFBE537}" presName="parentLin" presStyleCnt="0"/>
      <dgm:spPr/>
    </dgm:pt>
    <dgm:pt modelId="{07B56A39-5ADA-4A16-81D7-CB69F06A2D76}" type="pres">
      <dgm:prSet presAssocID="{290CB195-02B9-444E-BD56-FE82CAFBE537}" presName="parentLeftMargin" presStyleLbl="node1" presStyleIdx="0" presStyleCnt="1"/>
      <dgm:spPr/>
    </dgm:pt>
    <dgm:pt modelId="{8D165C3B-D15F-40D1-A55F-412071609E17}" type="pres">
      <dgm:prSet presAssocID="{290CB195-02B9-444E-BD56-FE82CAFBE537}" presName="parentText" presStyleLbl="node1" presStyleIdx="0" presStyleCnt="1">
        <dgm:presLayoutVars>
          <dgm:chMax val="0"/>
          <dgm:bulletEnabled val="1"/>
        </dgm:presLayoutVars>
      </dgm:prSet>
      <dgm:spPr/>
    </dgm:pt>
    <dgm:pt modelId="{3C14B111-654A-4CF0-9A8D-FED0E20EFA9D}" type="pres">
      <dgm:prSet presAssocID="{290CB195-02B9-444E-BD56-FE82CAFBE537}" presName="negativeSpace" presStyleCnt="0"/>
      <dgm:spPr/>
    </dgm:pt>
    <dgm:pt modelId="{0DCEDBD5-A896-4346-A7E0-CFCF7504214F}" type="pres">
      <dgm:prSet presAssocID="{290CB195-02B9-444E-BD56-FE82CAFBE537}" presName="childText" presStyleLbl="conFgAcc1" presStyleIdx="0" presStyleCnt="1" custLinFactNeighborX="-2833" custLinFactNeighborY="22034">
        <dgm:presLayoutVars>
          <dgm:bulletEnabled val="1"/>
        </dgm:presLayoutVars>
      </dgm:prSet>
      <dgm:spPr/>
    </dgm:pt>
  </dgm:ptLst>
  <dgm:cxnLst>
    <dgm:cxn modelId="{2EDDB304-45B4-4435-ABCF-FAE969CE1CBF}" type="presOf" srcId="{5462B4D5-C3E8-4524-A823-90F6E83661C2}" destId="{D9D113A7-FA84-4D2F-9E62-959A4714D346}" srcOrd="0" destOrd="0" presId="urn:microsoft.com/office/officeart/2005/8/layout/list1"/>
    <dgm:cxn modelId="{560B686A-F26D-428D-AFF8-5C126C1C8C0B}" srcId="{290CB195-02B9-444E-BD56-FE82CAFBE537}" destId="{CA04ED4E-64EE-4B75-AC36-01D87F698F02}" srcOrd="0" destOrd="0" parTransId="{35BB7765-8C1F-492A-9DC0-A40198226A9C}" sibTransId="{4B22ECA9-143E-4CFB-9DC4-047DB2ACE4D6}"/>
    <dgm:cxn modelId="{689C6995-997C-428D-9AC9-7489C0C48E30}" type="presOf" srcId="{CA04ED4E-64EE-4B75-AC36-01D87F698F02}" destId="{0DCEDBD5-A896-4346-A7E0-CFCF7504214F}" srcOrd="0" destOrd="0" presId="urn:microsoft.com/office/officeart/2005/8/layout/list1"/>
    <dgm:cxn modelId="{A20DC6A7-C7C1-4F6B-BABE-B46E3038FBDF}" srcId="{5462B4D5-C3E8-4524-A823-90F6E83661C2}" destId="{290CB195-02B9-444E-BD56-FE82CAFBE537}" srcOrd="0" destOrd="0" parTransId="{51FB3FD2-0127-43DF-BF82-BE0B57C094B2}" sibTransId="{AB3C9FD6-ED5D-4238-816A-8C1C8C7A596B}"/>
    <dgm:cxn modelId="{4F3D66EE-8E81-4FA7-BB64-B6D9401CBABA}" type="presOf" srcId="{290CB195-02B9-444E-BD56-FE82CAFBE537}" destId="{07B56A39-5ADA-4A16-81D7-CB69F06A2D76}" srcOrd="0" destOrd="0" presId="urn:microsoft.com/office/officeart/2005/8/layout/list1"/>
    <dgm:cxn modelId="{4F409DEF-0D32-4D8E-83EE-B57F44BA25A1}" type="presOf" srcId="{290CB195-02B9-444E-BD56-FE82CAFBE537}" destId="{8D165C3B-D15F-40D1-A55F-412071609E17}" srcOrd="1" destOrd="0" presId="urn:microsoft.com/office/officeart/2005/8/layout/list1"/>
    <dgm:cxn modelId="{4CEC992D-2228-4213-843B-76C86AA1D816}" type="presParOf" srcId="{D9D113A7-FA84-4D2F-9E62-959A4714D346}" destId="{D66D292B-9D0F-4BF7-9EB7-DF00FCA49FA1}" srcOrd="0" destOrd="0" presId="urn:microsoft.com/office/officeart/2005/8/layout/list1"/>
    <dgm:cxn modelId="{74A76D7F-0C24-48EB-98BF-4662876A3A11}" type="presParOf" srcId="{D66D292B-9D0F-4BF7-9EB7-DF00FCA49FA1}" destId="{07B56A39-5ADA-4A16-81D7-CB69F06A2D76}" srcOrd="0" destOrd="0" presId="urn:microsoft.com/office/officeart/2005/8/layout/list1"/>
    <dgm:cxn modelId="{0AF031EC-9694-4D7F-8141-25D87B7737BC}" type="presParOf" srcId="{D66D292B-9D0F-4BF7-9EB7-DF00FCA49FA1}" destId="{8D165C3B-D15F-40D1-A55F-412071609E17}" srcOrd="1" destOrd="0" presId="urn:microsoft.com/office/officeart/2005/8/layout/list1"/>
    <dgm:cxn modelId="{1EE33F27-0C78-4625-B6D3-7E510C0B67BF}" type="presParOf" srcId="{D9D113A7-FA84-4D2F-9E62-959A4714D346}" destId="{3C14B111-654A-4CF0-9A8D-FED0E20EFA9D}" srcOrd="1" destOrd="0" presId="urn:microsoft.com/office/officeart/2005/8/layout/list1"/>
    <dgm:cxn modelId="{EA0C379C-C1F8-4FC7-A952-E9F0BDB29699}" type="presParOf" srcId="{D9D113A7-FA84-4D2F-9E62-959A4714D346}" destId="{0DCEDBD5-A896-4346-A7E0-CFCF7504214F}" srcOrd="2"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CEDBD5-A896-4346-A7E0-CFCF7504214F}">
      <dsp:nvSpPr>
        <dsp:cNvPr id="0" name=""/>
        <dsp:cNvSpPr/>
      </dsp:nvSpPr>
      <dsp:spPr>
        <a:xfrm>
          <a:off x="0" y="351330"/>
          <a:ext cx="10896600" cy="1159200"/>
        </a:xfrm>
        <a:prstGeom prst="rect">
          <a:avLst/>
        </a:prstGeom>
        <a:solidFill>
          <a:schemeClr val="accent3">
            <a:lumMod val="20000"/>
            <a:lumOff val="80000"/>
            <a:alpha val="9000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845697" tIns="479044" rIns="845697" bIns="227584" numCol="1" spcCol="1270" anchor="t" anchorCtr="0">
          <a:noAutofit/>
        </a:bodyPr>
        <a:lstStyle/>
        <a:p>
          <a:pPr marL="285750" lvl="1" indent="-285750" algn="l" defTabSz="1422400">
            <a:lnSpc>
              <a:spcPct val="90000"/>
            </a:lnSpc>
            <a:spcBef>
              <a:spcPct val="0"/>
            </a:spcBef>
            <a:spcAft>
              <a:spcPct val="15000"/>
            </a:spcAft>
            <a:buChar char="•"/>
          </a:pPr>
          <a:r>
            <a:rPr lang="en-IN" sz="3200" kern="1200" dirty="0"/>
            <a:t>Who have the marks&gt;33 will be pass otherwise fail.</a:t>
          </a:r>
        </a:p>
      </dsp:txBody>
      <dsp:txXfrm>
        <a:off x="0" y="351330"/>
        <a:ext cx="10896600" cy="1159200"/>
      </dsp:txXfrm>
    </dsp:sp>
    <dsp:sp modelId="{8D165C3B-D15F-40D1-A55F-412071609E17}">
      <dsp:nvSpPr>
        <dsp:cNvPr id="0" name=""/>
        <dsp:cNvSpPr/>
      </dsp:nvSpPr>
      <dsp:spPr>
        <a:xfrm>
          <a:off x="544830" y="11849"/>
          <a:ext cx="7627620" cy="678960"/>
        </a:xfrm>
        <a:prstGeom prst="roundRect">
          <a:avLst/>
        </a:prstGeom>
        <a:solidFill>
          <a:schemeClr val="accent3">
            <a:lumMod val="5000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88306" tIns="0" rIns="288306" bIns="0" numCol="1" spcCol="1270" anchor="ctr" anchorCtr="0">
          <a:noAutofit/>
        </a:bodyPr>
        <a:lstStyle/>
        <a:p>
          <a:pPr marL="0" lvl="0" indent="0" algn="l" defTabSz="1422400">
            <a:lnSpc>
              <a:spcPct val="90000"/>
            </a:lnSpc>
            <a:spcBef>
              <a:spcPct val="0"/>
            </a:spcBef>
            <a:spcAft>
              <a:spcPct val="35000"/>
            </a:spcAft>
            <a:buNone/>
          </a:pPr>
          <a:r>
            <a:rPr lang="en-IN" sz="3200" b="1" u="sng" kern="1200" dirty="0">
              <a:latin typeface="Bookman Old Style" panose="02050604050505020204" pitchFamily="18" charset="0"/>
            </a:rPr>
            <a:t>Result</a:t>
          </a:r>
        </a:p>
      </dsp:txBody>
      <dsp:txXfrm>
        <a:off x="577974" y="44993"/>
        <a:ext cx="7561332" cy="6126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CEDBD5-A896-4346-A7E0-CFCF7504214F}">
      <dsp:nvSpPr>
        <dsp:cNvPr id="0" name=""/>
        <dsp:cNvSpPr/>
      </dsp:nvSpPr>
      <dsp:spPr>
        <a:xfrm>
          <a:off x="0" y="453809"/>
          <a:ext cx="9546771" cy="2192400"/>
        </a:xfrm>
        <a:prstGeom prst="rect">
          <a:avLst/>
        </a:prstGeom>
        <a:solidFill>
          <a:schemeClr val="accent4">
            <a:lumMod val="20000"/>
            <a:lumOff val="80000"/>
            <a:alpha val="9000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740936" tIns="604012" rIns="740936" bIns="227584" numCol="1" spcCol="1270" anchor="t" anchorCtr="0">
          <a:noAutofit/>
        </a:bodyPr>
        <a:lstStyle/>
        <a:p>
          <a:pPr marL="285750" lvl="1" indent="-285750" algn="l" defTabSz="1422400">
            <a:lnSpc>
              <a:spcPct val="90000"/>
            </a:lnSpc>
            <a:spcBef>
              <a:spcPct val="0"/>
            </a:spcBef>
            <a:spcAft>
              <a:spcPct val="15000"/>
            </a:spcAft>
            <a:buChar char="•"/>
          </a:pPr>
          <a:r>
            <a:rPr lang="en-US" sz="3200" kern="1200" dirty="0"/>
            <a:t>It is mandatory that the person should have "CS" and have marks &gt; 70. Thus, both the criteria are important. Then "IN" or "OUT".</a:t>
          </a:r>
          <a:endParaRPr lang="en-IN" sz="3200" kern="1200" dirty="0"/>
        </a:p>
      </dsp:txBody>
      <dsp:txXfrm>
        <a:off x="0" y="453809"/>
        <a:ext cx="9546771" cy="2192400"/>
      </dsp:txXfrm>
    </dsp:sp>
    <dsp:sp modelId="{8D165C3B-D15F-40D1-A55F-412071609E17}">
      <dsp:nvSpPr>
        <dsp:cNvPr id="0" name=""/>
        <dsp:cNvSpPr/>
      </dsp:nvSpPr>
      <dsp:spPr>
        <a:xfrm>
          <a:off x="477338" y="12884"/>
          <a:ext cx="6682739" cy="856080"/>
        </a:xfrm>
        <a:prstGeom prst="roundRect">
          <a:avLst/>
        </a:prstGeom>
        <a:solidFill>
          <a:schemeClr val="accent4">
            <a:lumMod val="5000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2592" tIns="0" rIns="252592" bIns="0" numCol="1" spcCol="1270" anchor="ctr" anchorCtr="0">
          <a:noAutofit/>
        </a:bodyPr>
        <a:lstStyle/>
        <a:p>
          <a:pPr marL="0" lvl="0" indent="0" algn="l" defTabSz="1422400">
            <a:lnSpc>
              <a:spcPct val="90000"/>
            </a:lnSpc>
            <a:spcBef>
              <a:spcPct val="0"/>
            </a:spcBef>
            <a:spcAft>
              <a:spcPct val="35000"/>
            </a:spcAft>
            <a:buNone/>
          </a:pPr>
          <a:r>
            <a:rPr lang="en-IN" sz="3200" b="1" u="sng" kern="1200" dirty="0">
              <a:latin typeface="Bookman Old Style" panose="02050604050505020204" pitchFamily="18" charset="0"/>
            </a:rPr>
            <a:t>Hackathon</a:t>
          </a:r>
        </a:p>
      </dsp:txBody>
      <dsp:txXfrm>
        <a:off x="519128" y="54674"/>
        <a:ext cx="6599159" cy="7725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CEDBD5-A896-4346-A7E0-CFCF7504214F}">
      <dsp:nvSpPr>
        <dsp:cNvPr id="0" name=""/>
        <dsp:cNvSpPr/>
      </dsp:nvSpPr>
      <dsp:spPr>
        <a:xfrm>
          <a:off x="0" y="421568"/>
          <a:ext cx="11201399" cy="2480625"/>
        </a:xfrm>
        <a:prstGeom prst="rect">
          <a:avLst/>
        </a:prstGeom>
        <a:solidFill>
          <a:schemeClr val="accent5">
            <a:lumMod val="20000"/>
            <a:lumOff val="80000"/>
            <a:alpha val="9000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869353" tIns="520700" rIns="869353"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All the students from Computer Science (CS) are invited whether they are passed or failed.
Also, any student from any branch who has marks more than 70 are invited.
They can "JOIN", otherwise "NOT".</a:t>
          </a:r>
          <a:endParaRPr lang="en-IN" sz="2400" kern="1200" dirty="0"/>
        </a:p>
      </dsp:txBody>
      <dsp:txXfrm>
        <a:off x="0" y="421568"/>
        <a:ext cx="11201399" cy="2480625"/>
      </dsp:txXfrm>
    </dsp:sp>
    <dsp:sp modelId="{8D165C3B-D15F-40D1-A55F-412071609E17}">
      <dsp:nvSpPr>
        <dsp:cNvPr id="0" name=""/>
        <dsp:cNvSpPr/>
      </dsp:nvSpPr>
      <dsp:spPr>
        <a:xfrm>
          <a:off x="560070" y="26284"/>
          <a:ext cx="7840980" cy="738000"/>
        </a:xfrm>
        <a:prstGeom prst="roundRect">
          <a:avLst/>
        </a:prstGeom>
        <a:solidFill>
          <a:schemeClr val="accent5">
            <a:lumMod val="5000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96370" tIns="0" rIns="296370" bIns="0" numCol="1" spcCol="1270" anchor="ctr" anchorCtr="0">
          <a:noAutofit/>
        </a:bodyPr>
        <a:lstStyle/>
        <a:p>
          <a:pPr marL="0" lvl="0" indent="0" algn="l" defTabSz="1422400">
            <a:lnSpc>
              <a:spcPct val="90000"/>
            </a:lnSpc>
            <a:spcBef>
              <a:spcPct val="0"/>
            </a:spcBef>
            <a:spcAft>
              <a:spcPct val="35000"/>
            </a:spcAft>
            <a:buNone/>
          </a:pPr>
          <a:r>
            <a:rPr lang="en-IN" sz="3200" b="1" u="sng" kern="1200" dirty="0">
              <a:latin typeface="Bookman Old Style" panose="02050604050505020204" pitchFamily="18" charset="0"/>
            </a:rPr>
            <a:t>Hackathon 2.0</a:t>
          </a:r>
        </a:p>
      </dsp:txBody>
      <dsp:txXfrm>
        <a:off x="596096" y="62310"/>
        <a:ext cx="7768928" cy="6659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CEDBD5-A896-4346-A7E0-CFCF7504214F}">
      <dsp:nvSpPr>
        <dsp:cNvPr id="0" name=""/>
        <dsp:cNvSpPr/>
      </dsp:nvSpPr>
      <dsp:spPr>
        <a:xfrm>
          <a:off x="0" y="592659"/>
          <a:ext cx="11201399" cy="1282049"/>
        </a:xfrm>
        <a:prstGeom prst="rect">
          <a:avLst/>
        </a:prstGeom>
        <a:solidFill>
          <a:schemeClr val="accent6">
            <a:lumMod val="20000"/>
            <a:lumOff val="80000"/>
            <a:alpha val="9000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869353" tIns="770636" rIns="869353"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All the students except from "CS" are invited.</a:t>
          </a:r>
          <a:endParaRPr lang="en-IN" sz="2400" kern="1200" dirty="0"/>
        </a:p>
      </dsp:txBody>
      <dsp:txXfrm>
        <a:off x="0" y="592659"/>
        <a:ext cx="11201399" cy="1282049"/>
      </dsp:txXfrm>
    </dsp:sp>
    <dsp:sp modelId="{8D165C3B-D15F-40D1-A55F-412071609E17}">
      <dsp:nvSpPr>
        <dsp:cNvPr id="0" name=""/>
        <dsp:cNvSpPr/>
      </dsp:nvSpPr>
      <dsp:spPr>
        <a:xfrm>
          <a:off x="560070" y="23269"/>
          <a:ext cx="7840980" cy="1092240"/>
        </a:xfrm>
        <a:prstGeom prst="roundRect">
          <a:avLst/>
        </a:prstGeom>
        <a:solidFill>
          <a:schemeClr val="accent6">
            <a:lumMod val="5000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96370" tIns="0" rIns="296370" bIns="0" numCol="1" spcCol="1270" anchor="ctr" anchorCtr="0">
          <a:noAutofit/>
        </a:bodyPr>
        <a:lstStyle/>
        <a:p>
          <a:pPr marL="0" lvl="0" indent="0" algn="l" defTabSz="1422400">
            <a:lnSpc>
              <a:spcPct val="90000"/>
            </a:lnSpc>
            <a:spcBef>
              <a:spcPct val="0"/>
            </a:spcBef>
            <a:spcAft>
              <a:spcPct val="35000"/>
            </a:spcAft>
            <a:buNone/>
          </a:pPr>
          <a:r>
            <a:rPr lang="en-IN" sz="3200" b="1" u="sng" kern="1200" dirty="0">
              <a:latin typeface="Bookman Old Style" panose="02050604050505020204" pitchFamily="18" charset="0"/>
            </a:rPr>
            <a:t>Hackathon 3.0</a:t>
          </a:r>
        </a:p>
      </dsp:txBody>
      <dsp:txXfrm>
        <a:off x="613389" y="76588"/>
        <a:ext cx="7734342" cy="98560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sv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10" Type="http://schemas.openxmlformats.org/officeDocument/2006/relationships/image" Target="../media/image4.svg"/><Relationship Id="rId4" Type="http://schemas.openxmlformats.org/officeDocument/2006/relationships/diagramData" Target="../diagrams/data1.xml"/><Relationship Id="rId9"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6.svg"/><Relationship Id="rId7" Type="http://schemas.openxmlformats.org/officeDocument/2006/relationships/diagramColors" Target="../diagrams/colors2.xml"/><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diagramQuickStyle" Target="../diagrams/quickStyle2.xml"/><Relationship Id="rId5" Type="http://schemas.openxmlformats.org/officeDocument/2006/relationships/diagramLayout" Target="../diagrams/layout2.xml"/><Relationship Id="rId10" Type="http://schemas.openxmlformats.org/officeDocument/2006/relationships/image" Target="../media/image4.svg"/><Relationship Id="rId4" Type="http://schemas.openxmlformats.org/officeDocument/2006/relationships/diagramData" Target="../diagrams/data2.xml"/><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image" Target="../media/image8.svg"/><Relationship Id="rId7" Type="http://schemas.openxmlformats.org/officeDocument/2006/relationships/diagramLayout" Target="../diagrams/layout3.xml"/><Relationship Id="rId12" Type="http://schemas.openxmlformats.org/officeDocument/2006/relationships/image" Target="../media/image4.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diagramData" Target="../diagrams/data3.xml"/><Relationship Id="rId11" Type="http://schemas.openxmlformats.org/officeDocument/2006/relationships/image" Target="../media/image3.png"/><Relationship Id="rId5" Type="http://schemas.openxmlformats.org/officeDocument/2006/relationships/image" Target="../media/image10.svg"/><Relationship Id="rId10" Type="http://schemas.microsoft.com/office/2007/relationships/diagramDrawing" Target="../diagrams/drawing3.xml"/><Relationship Id="rId4" Type="http://schemas.openxmlformats.org/officeDocument/2006/relationships/image" Target="../media/image9.png"/><Relationship Id="rId9" Type="http://schemas.openxmlformats.org/officeDocument/2006/relationships/diagramColors" Target="../diagrams/colors3.xml"/></Relationships>
</file>

<file path=ppt/slides/_rels/slide4.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2.svg"/><Relationship Id="rId7" Type="http://schemas.openxmlformats.org/officeDocument/2006/relationships/diagramColors" Target="../diagrams/colors4.xml"/><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diagramQuickStyle" Target="../diagrams/quickStyle4.xml"/><Relationship Id="rId5" Type="http://schemas.openxmlformats.org/officeDocument/2006/relationships/diagramLayout" Target="../diagrams/layout4.xml"/><Relationship Id="rId10" Type="http://schemas.openxmlformats.org/officeDocument/2006/relationships/image" Target="../media/image4.svg"/><Relationship Id="rId4" Type="http://schemas.openxmlformats.org/officeDocument/2006/relationships/diagramData" Target="../diagrams/data4.xml"/><Relationship Id="rId9"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459788" y="2444653"/>
            <a:ext cx="6790112" cy="8001000"/>
          </a:xfrm>
          <a:custGeom>
            <a:avLst/>
            <a:gdLst/>
            <a:ahLst/>
            <a:cxnLst/>
            <a:rect l="l" t="t" r="r" b="b"/>
            <a:pathLst>
              <a:path w="7571232" h="8229600">
                <a:moveTo>
                  <a:pt x="0" y="0"/>
                </a:moveTo>
                <a:lnTo>
                  <a:pt x="7571232" y="0"/>
                </a:lnTo>
                <a:lnTo>
                  <a:pt x="7571232" y="8229600"/>
                </a:lnTo>
                <a:lnTo>
                  <a:pt x="0" y="82296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aphicFrame>
        <p:nvGraphicFramePr>
          <p:cNvPr id="9" name="Diagram 8">
            <a:extLst>
              <a:ext uri="{FF2B5EF4-FFF2-40B4-BE49-F238E27FC236}">
                <a16:creationId xmlns:a16="http://schemas.microsoft.com/office/drawing/2014/main" id="{51DF4FAE-33C4-E7AB-6E96-FC477CA54054}"/>
              </a:ext>
            </a:extLst>
          </p:cNvPr>
          <p:cNvGraphicFramePr/>
          <p:nvPr>
            <p:extLst>
              <p:ext uri="{D42A27DB-BD31-4B8C-83A1-F6EECF244321}">
                <p14:modId xmlns:p14="http://schemas.microsoft.com/office/powerpoint/2010/main" val="1503515128"/>
              </p:ext>
            </p:extLst>
          </p:nvPr>
        </p:nvGraphicFramePr>
        <p:xfrm>
          <a:off x="76200" y="1716120"/>
          <a:ext cx="10896600" cy="152238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12" name="Group 11">
            <a:extLst>
              <a:ext uri="{FF2B5EF4-FFF2-40B4-BE49-F238E27FC236}">
                <a16:creationId xmlns:a16="http://schemas.microsoft.com/office/drawing/2014/main" id="{076996D9-1D00-F825-DBED-1208A4F2D350}"/>
              </a:ext>
            </a:extLst>
          </p:cNvPr>
          <p:cNvGrpSpPr/>
          <p:nvPr/>
        </p:nvGrpSpPr>
        <p:grpSpPr>
          <a:xfrm>
            <a:off x="76200" y="152397"/>
            <a:ext cx="18135600" cy="1408719"/>
            <a:chOff x="76200" y="152397"/>
            <a:chExt cx="18135600" cy="1408719"/>
          </a:xfrm>
        </p:grpSpPr>
        <p:sp>
          <p:nvSpPr>
            <p:cNvPr id="4" name="TextBox 4"/>
            <p:cNvSpPr txBox="1"/>
            <p:nvPr/>
          </p:nvSpPr>
          <p:spPr>
            <a:xfrm>
              <a:off x="76200" y="152397"/>
              <a:ext cx="18135600" cy="1408719"/>
            </a:xfrm>
            <a:prstGeom prst="rect">
              <a:avLst/>
            </a:prstGeom>
            <a:solidFill>
              <a:srgbClr val="C00000"/>
            </a:solidFill>
            <a:ln>
              <a:noFill/>
            </a:ln>
            <a:effectLst>
              <a:glow rad="228600">
                <a:schemeClr val="accent5">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angle"/>
            </a:sp3d>
          </p:spPr>
          <p:txBody>
            <a:bodyPr wrap="square" lIns="0" tIns="0" rIns="0" bIns="0" rtlCol="0" anchor="t">
              <a:spAutoFit/>
            </a:bodyPr>
            <a:lstStyle/>
            <a:p>
              <a:pPr algn="ctr">
                <a:lnSpc>
                  <a:spcPts val="10730"/>
                </a:lnSpc>
              </a:pPr>
              <a:r>
                <a:rPr lang="en-US" sz="9600" spc="-604" dirty="0">
                  <a:solidFill>
                    <a:schemeClr val="bg1"/>
                  </a:solidFill>
                  <a:latin typeface="Bookman Old Style" panose="02050604050505020204" pitchFamily="18" charset="0"/>
                  <a:ea typeface="TT Interphases"/>
                  <a:cs typeface="TT Interphases"/>
                  <a:sym typeface="TT Interphases"/>
                </a:rPr>
                <a:t>Data Analytics</a:t>
              </a:r>
            </a:p>
          </p:txBody>
        </p:sp>
        <p:sp>
          <p:nvSpPr>
            <p:cNvPr id="5" name="Freeform 5"/>
            <p:cNvSpPr/>
            <p:nvPr/>
          </p:nvSpPr>
          <p:spPr>
            <a:xfrm>
              <a:off x="16976124" y="402771"/>
              <a:ext cx="936319" cy="911796"/>
            </a:xfrm>
            <a:custGeom>
              <a:avLst/>
              <a:gdLst/>
              <a:ahLst/>
              <a:cxnLst/>
              <a:rect l="l" t="t" r="r" b="b"/>
              <a:pathLst>
                <a:path w="1543050" h="1543050">
                  <a:moveTo>
                    <a:pt x="0" y="0"/>
                  </a:moveTo>
                  <a:lnTo>
                    <a:pt x="1543050" y="0"/>
                  </a:lnTo>
                  <a:lnTo>
                    <a:pt x="1543050" y="1543050"/>
                  </a:lnTo>
                  <a:lnTo>
                    <a:pt x="0" y="154305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IN" dirty="0"/>
            </a:p>
          </p:txBody>
        </p:sp>
        <p:sp>
          <p:nvSpPr>
            <p:cNvPr id="10" name="Freeform 5">
              <a:extLst>
                <a:ext uri="{FF2B5EF4-FFF2-40B4-BE49-F238E27FC236}">
                  <a16:creationId xmlns:a16="http://schemas.microsoft.com/office/drawing/2014/main" id="{51ED6A79-C353-6D74-1F0A-4809A3484211}"/>
                </a:ext>
              </a:extLst>
            </p:cNvPr>
            <p:cNvSpPr/>
            <p:nvPr/>
          </p:nvSpPr>
          <p:spPr>
            <a:xfrm rot="15431613">
              <a:off x="455727" y="400858"/>
              <a:ext cx="936319" cy="911796"/>
            </a:xfrm>
            <a:custGeom>
              <a:avLst/>
              <a:gdLst/>
              <a:ahLst/>
              <a:cxnLst/>
              <a:rect l="l" t="t" r="r" b="b"/>
              <a:pathLst>
                <a:path w="1543050" h="1543050">
                  <a:moveTo>
                    <a:pt x="0" y="0"/>
                  </a:moveTo>
                  <a:lnTo>
                    <a:pt x="1543050" y="0"/>
                  </a:lnTo>
                  <a:lnTo>
                    <a:pt x="1543050" y="1543050"/>
                  </a:lnTo>
                  <a:lnTo>
                    <a:pt x="0" y="154305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IN" dirty="0"/>
            </a:p>
          </p:txBody>
        </p:sp>
      </p:grpSp>
      <p:graphicFrame>
        <p:nvGraphicFramePr>
          <p:cNvPr id="11" name="Table 10">
            <a:extLst>
              <a:ext uri="{FF2B5EF4-FFF2-40B4-BE49-F238E27FC236}">
                <a16:creationId xmlns:a16="http://schemas.microsoft.com/office/drawing/2014/main" id="{7C94A688-99E6-A577-116B-978DF92C935A}"/>
              </a:ext>
            </a:extLst>
          </p:cNvPr>
          <p:cNvGraphicFramePr>
            <a:graphicFrameLocks noGrp="1"/>
          </p:cNvGraphicFramePr>
          <p:nvPr>
            <p:extLst>
              <p:ext uri="{D42A27DB-BD31-4B8C-83A1-F6EECF244321}">
                <p14:modId xmlns:p14="http://schemas.microsoft.com/office/powerpoint/2010/main" val="350784946"/>
              </p:ext>
            </p:extLst>
          </p:nvPr>
        </p:nvGraphicFramePr>
        <p:xfrm>
          <a:off x="76200" y="3393504"/>
          <a:ext cx="10896599" cy="6594312"/>
        </p:xfrm>
        <a:graphic>
          <a:graphicData uri="http://schemas.openxmlformats.org/drawingml/2006/table">
            <a:tbl>
              <a:tblPr>
                <a:tableStyleId>{5DA37D80-6434-44D0-A028-1B22A696006F}</a:tableStyleId>
              </a:tblPr>
              <a:tblGrid>
                <a:gridCol w="2630213">
                  <a:extLst>
                    <a:ext uri="{9D8B030D-6E8A-4147-A177-3AD203B41FA5}">
                      <a16:colId xmlns:a16="http://schemas.microsoft.com/office/drawing/2014/main" val="390829563"/>
                    </a:ext>
                  </a:extLst>
                </a:gridCol>
                <a:gridCol w="2724150">
                  <a:extLst>
                    <a:ext uri="{9D8B030D-6E8A-4147-A177-3AD203B41FA5}">
                      <a16:colId xmlns:a16="http://schemas.microsoft.com/office/drawing/2014/main" val="1166791674"/>
                    </a:ext>
                  </a:extLst>
                </a:gridCol>
                <a:gridCol w="2865054">
                  <a:extLst>
                    <a:ext uri="{9D8B030D-6E8A-4147-A177-3AD203B41FA5}">
                      <a16:colId xmlns:a16="http://schemas.microsoft.com/office/drawing/2014/main" val="2354602521"/>
                    </a:ext>
                  </a:extLst>
                </a:gridCol>
                <a:gridCol w="2677182">
                  <a:extLst>
                    <a:ext uri="{9D8B030D-6E8A-4147-A177-3AD203B41FA5}">
                      <a16:colId xmlns:a16="http://schemas.microsoft.com/office/drawing/2014/main" val="1851982383"/>
                    </a:ext>
                  </a:extLst>
                </a:gridCol>
              </a:tblGrid>
              <a:tr h="549526">
                <a:tc>
                  <a:txBody>
                    <a:bodyPr/>
                    <a:lstStyle/>
                    <a:p>
                      <a:pPr algn="ctr" fontAlgn="ctr"/>
                      <a:r>
                        <a:rPr lang="en-IN" sz="2800" u="none" strike="noStrike" dirty="0">
                          <a:ln>
                            <a:solidFill>
                              <a:schemeClr val="bg1"/>
                            </a:solidFill>
                          </a:ln>
                          <a:solidFill>
                            <a:schemeClr val="bg1"/>
                          </a:solidFill>
                          <a:effectLst/>
                        </a:rPr>
                        <a:t>Name</a:t>
                      </a:r>
                      <a:endParaRPr lang="en-IN" sz="2800" b="1" i="0" u="none" strike="noStrike" dirty="0">
                        <a:ln>
                          <a:solidFill>
                            <a:schemeClr val="bg1"/>
                          </a:solidFill>
                        </a:ln>
                        <a:solidFill>
                          <a:schemeClr val="bg1"/>
                        </a:solidFill>
                        <a:effectLst/>
                        <a:latin typeface="Calibri" panose="020F0502020204030204" pitchFamily="34" charset="0"/>
                      </a:endParaRPr>
                    </a:p>
                  </a:txBody>
                  <a:tcPr marL="7620" marR="7620" marT="7620" marB="0" anchor="ctr">
                    <a:solidFill>
                      <a:schemeClr val="accent3">
                        <a:lumMod val="50000"/>
                      </a:schemeClr>
                    </a:solidFill>
                  </a:tcPr>
                </a:tc>
                <a:tc>
                  <a:txBody>
                    <a:bodyPr/>
                    <a:lstStyle/>
                    <a:p>
                      <a:pPr algn="ctr" fontAlgn="ctr"/>
                      <a:r>
                        <a:rPr lang="en-IN" sz="2800" u="none" strike="noStrike" dirty="0">
                          <a:ln>
                            <a:solidFill>
                              <a:schemeClr val="bg1"/>
                            </a:solidFill>
                          </a:ln>
                          <a:solidFill>
                            <a:schemeClr val="bg1"/>
                          </a:solidFill>
                          <a:effectLst/>
                        </a:rPr>
                        <a:t>Marks</a:t>
                      </a:r>
                      <a:endParaRPr lang="en-IN" sz="2800" b="1" i="0" u="none" strike="noStrike" dirty="0">
                        <a:ln>
                          <a:solidFill>
                            <a:schemeClr val="bg1"/>
                          </a:solidFill>
                        </a:ln>
                        <a:solidFill>
                          <a:schemeClr val="bg1"/>
                        </a:solidFill>
                        <a:effectLst/>
                        <a:latin typeface="Calibri" panose="020F0502020204030204" pitchFamily="34" charset="0"/>
                      </a:endParaRPr>
                    </a:p>
                  </a:txBody>
                  <a:tcPr marL="7620" marR="7620" marT="7620" marB="0" anchor="ctr">
                    <a:solidFill>
                      <a:schemeClr val="accent3">
                        <a:lumMod val="50000"/>
                      </a:schemeClr>
                    </a:solidFill>
                  </a:tcPr>
                </a:tc>
                <a:tc>
                  <a:txBody>
                    <a:bodyPr/>
                    <a:lstStyle/>
                    <a:p>
                      <a:pPr algn="ctr" fontAlgn="ctr"/>
                      <a:r>
                        <a:rPr lang="en-IN" sz="2800" u="none" strike="noStrike" dirty="0">
                          <a:ln>
                            <a:solidFill>
                              <a:schemeClr val="bg1"/>
                            </a:solidFill>
                          </a:ln>
                          <a:solidFill>
                            <a:schemeClr val="bg1"/>
                          </a:solidFill>
                          <a:effectLst/>
                        </a:rPr>
                        <a:t>Branch</a:t>
                      </a:r>
                      <a:endParaRPr lang="en-IN" sz="2800" b="1" i="0" u="none" strike="noStrike" dirty="0">
                        <a:ln>
                          <a:solidFill>
                            <a:schemeClr val="bg1"/>
                          </a:solidFill>
                        </a:ln>
                        <a:solidFill>
                          <a:schemeClr val="bg1"/>
                        </a:solidFill>
                        <a:effectLst/>
                        <a:latin typeface="Calibri" panose="020F0502020204030204" pitchFamily="34" charset="0"/>
                      </a:endParaRPr>
                    </a:p>
                  </a:txBody>
                  <a:tcPr marL="7620" marR="7620" marT="7620" marB="0" anchor="ctr">
                    <a:solidFill>
                      <a:schemeClr val="accent3">
                        <a:lumMod val="50000"/>
                      </a:schemeClr>
                    </a:solidFill>
                  </a:tcPr>
                </a:tc>
                <a:tc>
                  <a:txBody>
                    <a:bodyPr/>
                    <a:lstStyle/>
                    <a:p>
                      <a:pPr algn="ctr" fontAlgn="ctr"/>
                      <a:r>
                        <a:rPr lang="en-IN" sz="2800" u="none" strike="noStrike" dirty="0">
                          <a:ln>
                            <a:solidFill>
                              <a:schemeClr val="bg1"/>
                            </a:solidFill>
                          </a:ln>
                          <a:solidFill>
                            <a:schemeClr val="bg1"/>
                          </a:solidFill>
                          <a:effectLst/>
                        </a:rPr>
                        <a:t>Result</a:t>
                      </a:r>
                      <a:endParaRPr lang="en-IN" sz="2800" b="1" i="0" u="none" strike="noStrike" dirty="0">
                        <a:ln>
                          <a:solidFill>
                            <a:schemeClr val="bg1"/>
                          </a:solidFill>
                        </a:ln>
                        <a:solidFill>
                          <a:schemeClr val="bg1"/>
                        </a:solidFill>
                        <a:effectLst/>
                        <a:latin typeface="Calibri" panose="020F0502020204030204" pitchFamily="34" charset="0"/>
                      </a:endParaRPr>
                    </a:p>
                  </a:txBody>
                  <a:tcPr marL="7620" marR="7620" marT="7620" marB="0" anchor="ctr">
                    <a:solidFill>
                      <a:schemeClr val="accent3">
                        <a:lumMod val="50000"/>
                      </a:schemeClr>
                    </a:solidFill>
                  </a:tcPr>
                </a:tc>
                <a:extLst>
                  <a:ext uri="{0D108BD9-81ED-4DB2-BD59-A6C34878D82A}">
                    <a16:rowId xmlns:a16="http://schemas.microsoft.com/office/drawing/2014/main" val="3318384253"/>
                  </a:ext>
                </a:extLst>
              </a:tr>
              <a:tr h="549526">
                <a:tc>
                  <a:txBody>
                    <a:bodyPr/>
                    <a:lstStyle/>
                    <a:p>
                      <a:pPr algn="l" fontAlgn="b"/>
                      <a:r>
                        <a:rPr lang="en-IN" sz="2800" u="none" strike="noStrike" dirty="0">
                          <a:effectLst/>
                        </a:rPr>
                        <a:t>Ajay</a:t>
                      </a:r>
                      <a:endParaRPr lang="en-IN" sz="2800" b="0" i="0" u="none" strike="noStrike" dirty="0">
                        <a:solidFill>
                          <a:srgbClr val="000000"/>
                        </a:solidFill>
                        <a:effectLst/>
                        <a:latin typeface="Calibri" panose="020F0502020204030204" pitchFamily="34" charset="0"/>
                      </a:endParaRPr>
                    </a:p>
                  </a:txBody>
                  <a:tcPr marL="7620" marR="7620" marT="7620" marB="0" anchor="b">
                    <a:solidFill>
                      <a:schemeClr val="accent3">
                        <a:lumMod val="20000"/>
                        <a:lumOff val="80000"/>
                      </a:schemeClr>
                    </a:solidFill>
                  </a:tcPr>
                </a:tc>
                <a:tc>
                  <a:txBody>
                    <a:bodyPr/>
                    <a:lstStyle/>
                    <a:p>
                      <a:pPr algn="ctr" fontAlgn="b"/>
                      <a:r>
                        <a:rPr lang="en-IN" sz="2800" u="none" strike="noStrike" dirty="0">
                          <a:effectLst/>
                        </a:rPr>
                        <a:t>56</a:t>
                      </a:r>
                      <a:endParaRPr lang="en-IN" sz="2800" b="0" i="0" u="none" strike="noStrike" dirty="0">
                        <a:solidFill>
                          <a:srgbClr val="000000"/>
                        </a:solidFill>
                        <a:effectLst/>
                        <a:latin typeface="Calibri" panose="020F0502020204030204" pitchFamily="34" charset="0"/>
                      </a:endParaRPr>
                    </a:p>
                  </a:txBody>
                  <a:tcPr marL="7620" marR="7620" marT="7620" marB="0" anchor="b">
                    <a:solidFill>
                      <a:schemeClr val="accent3">
                        <a:lumMod val="20000"/>
                        <a:lumOff val="80000"/>
                      </a:schemeClr>
                    </a:solidFill>
                  </a:tcPr>
                </a:tc>
                <a:tc>
                  <a:txBody>
                    <a:bodyPr/>
                    <a:lstStyle/>
                    <a:p>
                      <a:pPr algn="ctr" fontAlgn="b"/>
                      <a:r>
                        <a:rPr lang="en-IN" sz="2800" u="none" strike="noStrike" dirty="0">
                          <a:effectLst/>
                        </a:rPr>
                        <a:t>CE</a:t>
                      </a:r>
                      <a:endParaRPr lang="en-IN" sz="2800" b="0" i="0" u="none" strike="noStrike" dirty="0">
                        <a:solidFill>
                          <a:srgbClr val="000000"/>
                        </a:solidFill>
                        <a:effectLst/>
                        <a:latin typeface="Calibri" panose="020F0502020204030204" pitchFamily="34" charset="0"/>
                      </a:endParaRPr>
                    </a:p>
                  </a:txBody>
                  <a:tcPr marL="7620" marR="7620" marT="7620" marB="0" anchor="b">
                    <a:solidFill>
                      <a:schemeClr val="accent3">
                        <a:lumMod val="20000"/>
                        <a:lumOff val="80000"/>
                      </a:schemeClr>
                    </a:solidFill>
                  </a:tcPr>
                </a:tc>
                <a:tc>
                  <a:txBody>
                    <a:bodyPr/>
                    <a:lstStyle/>
                    <a:p>
                      <a:pPr algn="ctr" fontAlgn="b"/>
                      <a:r>
                        <a:rPr lang="en-IN" sz="2800" u="none" strike="noStrike">
                          <a:effectLst/>
                        </a:rPr>
                        <a:t>Pass</a:t>
                      </a:r>
                      <a:endParaRPr lang="en-IN" sz="2800" b="0" i="0" u="none" strike="noStrike">
                        <a:solidFill>
                          <a:srgbClr val="000000"/>
                        </a:solidFill>
                        <a:effectLst/>
                        <a:latin typeface="Calibri" panose="020F0502020204030204" pitchFamily="34" charset="0"/>
                      </a:endParaRPr>
                    </a:p>
                  </a:txBody>
                  <a:tcPr marL="7620" marR="7620" marT="7620" marB="0" anchor="b">
                    <a:solidFill>
                      <a:schemeClr val="accent3">
                        <a:lumMod val="20000"/>
                        <a:lumOff val="80000"/>
                      </a:schemeClr>
                    </a:solidFill>
                  </a:tcPr>
                </a:tc>
                <a:extLst>
                  <a:ext uri="{0D108BD9-81ED-4DB2-BD59-A6C34878D82A}">
                    <a16:rowId xmlns:a16="http://schemas.microsoft.com/office/drawing/2014/main" val="3062893788"/>
                  </a:ext>
                </a:extLst>
              </a:tr>
              <a:tr h="549526">
                <a:tc>
                  <a:txBody>
                    <a:bodyPr/>
                    <a:lstStyle/>
                    <a:p>
                      <a:pPr algn="l" fontAlgn="b"/>
                      <a:r>
                        <a:rPr lang="en-IN" sz="2800" u="none" strike="noStrike" dirty="0">
                          <a:effectLst/>
                        </a:rPr>
                        <a:t>Vijay</a:t>
                      </a:r>
                      <a:endParaRPr lang="en-IN" sz="2800" b="0" i="0" u="none" strike="noStrike" dirty="0">
                        <a:solidFill>
                          <a:srgbClr val="000000"/>
                        </a:solidFill>
                        <a:effectLst/>
                        <a:latin typeface="Calibri" panose="020F0502020204030204" pitchFamily="34" charset="0"/>
                      </a:endParaRPr>
                    </a:p>
                  </a:txBody>
                  <a:tcPr marL="7620" marR="7620" marT="7620" marB="0" anchor="b">
                    <a:solidFill>
                      <a:schemeClr val="accent3">
                        <a:lumMod val="20000"/>
                        <a:lumOff val="80000"/>
                      </a:schemeClr>
                    </a:solidFill>
                  </a:tcPr>
                </a:tc>
                <a:tc>
                  <a:txBody>
                    <a:bodyPr/>
                    <a:lstStyle/>
                    <a:p>
                      <a:pPr algn="ctr" fontAlgn="b"/>
                      <a:r>
                        <a:rPr lang="en-IN" sz="2800" u="none" strike="noStrike" dirty="0">
                          <a:effectLst/>
                        </a:rPr>
                        <a:t>89</a:t>
                      </a:r>
                      <a:endParaRPr lang="en-IN" sz="2800" b="0" i="0" u="none" strike="noStrike" dirty="0">
                        <a:solidFill>
                          <a:srgbClr val="000000"/>
                        </a:solidFill>
                        <a:effectLst/>
                        <a:latin typeface="Calibri" panose="020F0502020204030204" pitchFamily="34" charset="0"/>
                      </a:endParaRPr>
                    </a:p>
                  </a:txBody>
                  <a:tcPr marL="7620" marR="7620" marT="7620" marB="0" anchor="b">
                    <a:solidFill>
                      <a:schemeClr val="accent3">
                        <a:lumMod val="20000"/>
                        <a:lumOff val="80000"/>
                      </a:schemeClr>
                    </a:solidFill>
                  </a:tcPr>
                </a:tc>
                <a:tc>
                  <a:txBody>
                    <a:bodyPr/>
                    <a:lstStyle/>
                    <a:p>
                      <a:pPr algn="ctr" fontAlgn="b"/>
                      <a:r>
                        <a:rPr lang="en-IN" sz="2800" u="none" strike="noStrike" dirty="0">
                          <a:effectLst/>
                        </a:rPr>
                        <a:t>CS</a:t>
                      </a:r>
                      <a:endParaRPr lang="en-IN" sz="2800" b="0" i="0" u="none" strike="noStrike" dirty="0">
                        <a:solidFill>
                          <a:srgbClr val="000000"/>
                        </a:solidFill>
                        <a:effectLst/>
                        <a:latin typeface="Calibri" panose="020F0502020204030204" pitchFamily="34" charset="0"/>
                      </a:endParaRPr>
                    </a:p>
                  </a:txBody>
                  <a:tcPr marL="7620" marR="7620" marT="7620" marB="0" anchor="b">
                    <a:solidFill>
                      <a:schemeClr val="accent3">
                        <a:lumMod val="20000"/>
                        <a:lumOff val="80000"/>
                      </a:schemeClr>
                    </a:solidFill>
                  </a:tcPr>
                </a:tc>
                <a:tc>
                  <a:txBody>
                    <a:bodyPr/>
                    <a:lstStyle/>
                    <a:p>
                      <a:pPr algn="ctr" fontAlgn="b"/>
                      <a:r>
                        <a:rPr lang="en-IN" sz="2800" u="none" strike="noStrike">
                          <a:effectLst/>
                        </a:rPr>
                        <a:t>Pass</a:t>
                      </a:r>
                      <a:endParaRPr lang="en-IN" sz="2800" b="0" i="0" u="none" strike="noStrike">
                        <a:solidFill>
                          <a:srgbClr val="000000"/>
                        </a:solidFill>
                        <a:effectLst/>
                        <a:latin typeface="Calibri" panose="020F0502020204030204" pitchFamily="34" charset="0"/>
                      </a:endParaRPr>
                    </a:p>
                  </a:txBody>
                  <a:tcPr marL="7620" marR="7620" marT="7620" marB="0" anchor="b">
                    <a:solidFill>
                      <a:schemeClr val="accent3">
                        <a:lumMod val="20000"/>
                        <a:lumOff val="80000"/>
                      </a:schemeClr>
                    </a:solidFill>
                  </a:tcPr>
                </a:tc>
                <a:extLst>
                  <a:ext uri="{0D108BD9-81ED-4DB2-BD59-A6C34878D82A}">
                    <a16:rowId xmlns:a16="http://schemas.microsoft.com/office/drawing/2014/main" val="3330873028"/>
                  </a:ext>
                </a:extLst>
              </a:tr>
              <a:tr h="549526">
                <a:tc>
                  <a:txBody>
                    <a:bodyPr/>
                    <a:lstStyle/>
                    <a:p>
                      <a:pPr algn="l" fontAlgn="b"/>
                      <a:r>
                        <a:rPr lang="en-IN" sz="2800" u="none" strike="noStrike">
                          <a:effectLst/>
                        </a:rPr>
                        <a:t>Rahul</a:t>
                      </a:r>
                      <a:endParaRPr lang="en-IN" sz="2800" b="0" i="0" u="none" strike="noStrike">
                        <a:solidFill>
                          <a:srgbClr val="000000"/>
                        </a:solidFill>
                        <a:effectLst/>
                        <a:latin typeface="Calibri" panose="020F0502020204030204" pitchFamily="34" charset="0"/>
                      </a:endParaRPr>
                    </a:p>
                  </a:txBody>
                  <a:tcPr marL="7620" marR="7620" marT="7620" marB="0" anchor="b">
                    <a:solidFill>
                      <a:schemeClr val="accent3">
                        <a:lumMod val="20000"/>
                        <a:lumOff val="80000"/>
                      </a:schemeClr>
                    </a:solidFill>
                  </a:tcPr>
                </a:tc>
                <a:tc>
                  <a:txBody>
                    <a:bodyPr/>
                    <a:lstStyle/>
                    <a:p>
                      <a:pPr algn="ctr" fontAlgn="b"/>
                      <a:r>
                        <a:rPr lang="en-IN" sz="2800" u="none" strike="noStrike" dirty="0">
                          <a:effectLst/>
                        </a:rPr>
                        <a:t>23</a:t>
                      </a:r>
                      <a:endParaRPr lang="en-IN" sz="2800" b="0" i="0" u="none" strike="noStrike" dirty="0">
                        <a:solidFill>
                          <a:srgbClr val="000000"/>
                        </a:solidFill>
                        <a:effectLst/>
                        <a:latin typeface="Calibri" panose="020F0502020204030204" pitchFamily="34" charset="0"/>
                      </a:endParaRPr>
                    </a:p>
                  </a:txBody>
                  <a:tcPr marL="7620" marR="7620" marT="7620" marB="0" anchor="b">
                    <a:solidFill>
                      <a:schemeClr val="accent3">
                        <a:lumMod val="20000"/>
                        <a:lumOff val="80000"/>
                      </a:schemeClr>
                    </a:solidFill>
                  </a:tcPr>
                </a:tc>
                <a:tc>
                  <a:txBody>
                    <a:bodyPr/>
                    <a:lstStyle/>
                    <a:p>
                      <a:pPr algn="ctr" fontAlgn="b"/>
                      <a:r>
                        <a:rPr lang="en-IN" sz="2800" u="none" strike="noStrike" dirty="0">
                          <a:effectLst/>
                        </a:rPr>
                        <a:t>EE</a:t>
                      </a:r>
                      <a:endParaRPr lang="en-IN" sz="2800" b="0" i="0" u="none" strike="noStrike" dirty="0">
                        <a:solidFill>
                          <a:srgbClr val="000000"/>
                        </a:solidFill>
                        <a:effectLst/>
                        <a:latin typeface="Calibri" panose="020F0502020204030204" pitchFamily="34" charset="0"/>
                      </a:endParaRPr>
                    </a:p>
                  </a:txBody>
                  <a:tcPr marL="7620" marR="7620" marT="7620" marB="0" anchor="b">
                    <a:solidFill>
                      <a:schemeClr val="accent3">
                        <a:lumMod val="20000"/>
                        <a:lumOff val="80000"/>
                      </a:schemeClr>
                    </a:solidFill>
                  </a:tcPr>
                </a:tc>
                <a:tc>
                  <a:txBody>
                    <a:bodyPr/>
                    <a:lstStyle/>
                    <a:p>
                      <a:pPr algn="ctr" fontAlgn="b"/>
                      <a:r>
                        <a:rPr lang="en-IN" sz="2800" u="none" strike="noStrike">
                          <a:effectLst/>
                        </a:rPr>
                        <a:t>Fail</a:t>
                      </a:r>
                      <a:endParaRPr lang="en-IN" sz="2800" b="0" i="0" u="none" strike="noStrike">
                        <a:solidFill>
                          <a:srgbClr val="000000"/>
                        </a:solidFill>
                        <a:effectLst/>
                        <a:latin typeface="Calibri" panose="020F0502020204030204" pitchFamily="34" charset="0"/>
                      </a:endParaRPr>
                    </a:p>
                  </a:txBody>
                  <a:tcPr marL="7620" marR="7620" marT="7620" marB="0" anchor="b">
                    <a:solidFill>
                      <a:schemeClr val="accent3">
                        <a:lumMod val="20000"/>
                        <a:lumOff val="80000"/>
                      </a:schemeClr>
                    </a:solidFill>
                  </a:tcPr>
                </a:tc>
                <a:extLst>
                  <a:ext uri="{0D108BD9-81ED-4DB2-BD59-A6C34878D82A}">
                    <a16:rowId xmlns:a16="http://schemas.microsoft.com/office/drawing/2014/main" val="1878556958"/>
                  </a:ext>
                </a:extLst>
              </a:tr>
              <a:tr h="549526">
                <a:tc>
                  <a:txBody>
                    <a:bodyPr/>
                    <a:lstStyle/>
                    <a:p>
                      <a:pPr algn="l" fontAlgn="b"/>
                      <a:r>
                        <a:rPr lang="en-IN" sz="2800" u="none" strike="noStrike">
                          <a:effectLst/>
                        </a:rPr>
                        <a:t>Raju</a:t>
                      </a:r>
                      <a:endParaRPr lang="en-IN" sz="2800" b="0" i="0" u="none" strike="noStrike">
                        <a:solidFill>
                          <a:srgbClr val="000000"/>
                        </a:solidFill>
                        <a:effectLst/>
                        <a:latin typeface="Calibri" panose="020F0502020204030204" pitchFamily="34" charset="0"/>
                      </a:endParaRPr>
                    </a:p>
                  </a:txBody>
                  <a:tcPr marL="7620" marR="7620" marT="7620" marB="0" anchor="b">
                    <a:solidFill>
                      <a:schemeClr val="accent3">
                        <a:lumMod val="20000"/>
                        <a:lumOff val="80000"/>
                      </a:schemeClr>
                    </a:solidFill>
                  </a:tcPr>
                </a:tc>
                <a:tc>
                  <a:txBody>
                    <a:bodyPr/>
                    <a:lstStyle/>
                    <a:p>
                      <a:pPr algn="ctr" fontAlgn="b"/>
                      <a:r>
                        <a:rPr lang="en-IN" sz="2800" u="none" strike="noStrike">
                          <a:effectLst/>
                        </a:rPr>
                        <a:t>78</a:t>
                      </a:r>
                      <a:endParaRPr lang="en-IN" sz="2800" b="0" i="0" u="none" strike="noStrike">
                        <a:solidFill>
                          <a:srgbClr val="000000"/>
                        </a:solidFill>
                        <a:effectLst/>
                        <a:latin typeface="Calibri" panose="020F0502020204030204" pitchFamily="34" charset="0"/>
                      </a:endParaRPr>
                    </a:p>
                  </a:txBody>
                  <a:tcPr marL="7620" marR="7620" marT="7620" marB="0" anchor="b">
                    <a:solidFill>
                      <a:schemeClr val="accent3">
                        <a:lumMod val="20000"/>
                        <a:lumOff val="80000"/>
                      </a:schemeClr>
                    </a:solidFill>
                  </a:tcPr>
                </a:tc>
                <a:tc>
                  <a:txBody>
                    <a:bodyPr/>
                    <a:lstStyle/>
                    <a:p>
                      <a:pPr algn="ctr" fontAlgn="b"/>
                      <a:r>
                        <a:rPr lang="en-IN" sz="2800" u="none" strike="noStrike" dirty="0">
                          <a:effectLst/>
                        </a:rPr>
                        <a:t>CE</a:t>
                      </a:r>
                      <a:endParaRPr lang="en-IN" sz="2800" b="0" i="0" u="none" strike="noStrike" dirty="0">
                        <a:solidFill>
                          <a:srgbClr val="000000"/>
                        </a:solidFill>
                        <a:effectLst/>
                        <a:latin typeface="Calibri" panose="020F0502020204030204" pitchFamily="34" charset="0"/>
                      </a:endParaRPr>
                    </a:p>
                  </a:txBody>
                  <a:tcPr marL="7620" marR="7620" marT="7620" marB="0" anchor="b">
                    <a:solidFill>
                      <a:schemeClr val="accent3">
                        <a:lumMod val="20000"/>
                        <a:lumOff val="80000"/>
                      </a:schemeClr>
                    </a:solidFill>
                  </a:tcPr>
                </a:tc>
                <a:tc>
                  <a:txBody>
                    <a:bodyPr/>
                    <a:lstStyle/>
                    <a:p>
                      <a:pPr algn="ctr" fontAlgn="b"/>
                      <a:r>
                        <a:rPr lang="en-IN" sz="2800" u="none" strike="noStrike">
                          <a:effectLst/>
                        </a:rPr>
                        <a:t>Pass</a:t>
                      </a:r>
                      <a:endParaRPr lang="en-IN" sz="2800" b="0" i="0" u="none" strike="noStrike">
                        <a:solidFill>
                          <a:srgbClr val="000000"/>
                        </a:solidFill>
                        <a:effectLst/>
                        <a:latin typeface="Calibri" panose="020F0502020204030204" pitchFamily="34" charset="0"/>
                      </a:endParaRPr>
                    </a:p>
                  </a:txBody>
                  <a:tcPr marL="7620" marR="7620" marT="7620" marB="0" anchor="b">
                    <a:solidFill>
                      <a:schemeClr val="accent3">
                        <a:lumMod val="20000"/>
                        <a:lumOff val="80000"/>
                      </a:schemeClr>
                    </a:solidFill>
                  </a:tcPr>
                </a:tc>
                <a:extLst>
                  <a:ext uri="{0D108BD9-81ED-4DB2-BD59-A6C34878D82A}">
                    <a16:rowId xmlns:a16="http://schemas.microsoft.com/office/drawing/2014/main" val="2044844404"/>
                  </a:ext>
                </a:extLst>
              </a:tr>
              <a:tr h="549526">
                <a:tc>
                  <a:txBody>
                    <a:bodyPr/>
                    <a:lstStyle/>
                    <a:p>
                      <a:pPr algn="l" fontAlgn="b"/>
                      <a:r>
                        <a:rPr lang="en-IN" sz="2800" u="none" strike="noStrike">
                          <a:effectLst/>
                        </a:rPr>
                        <a:t>Shyam</a:t>
                      </a:r>
                      <a:endParaRPr lang="en-IN" sz="2800" b="0" i="0" u="none" strike="noStrike">
                        <a:solidFill>
                          <a:srgbClr val="000000"/>
                        </a:solidFill>
                        <a:effectLst/>
                        <a:latin typeface="Calibri" panose="020F0502020204030204" pitchFamily="34" charset="0"/>
                      </a:endParaRPr>
                    </a:p>
                  </a:txBody>
                  <a:tcPr marL="7620" marR="7620" marT="7620" marB="0" anchor="b">
                    <a:solidFill>
                      <a:schemeClr val="accent3">
                        <a:lumMod val="20000"/>
                        <a:lumOff val="80000"/>
                      </a:schemeClr>
                    </a:solidFill>
                  </a:tcPr>
                </a:tc>
                <a:tc>
                  <a:txBody>
                    <a:bodyPr/>
                    <a:lstStyle/>
                    <a:p>
                      <a:pPr algn="ctr" fontAlgn="b"/>
                      <a:r>
                        <a:rPr lang="en-IN" sz="2800" u="none" strike="noStrike">
                          <a:effectLst/>
                        </a:rPr>
                        <a:t>66</a:t>
                      </a:r>
                      <a:endParaRPr lang="en-IN" sz="2800" b="0" i="0" u="none" strike="noStrike">
                        <a:solidFill>
                          <a:srgbClr val="000000"/>
                        </a:solidFill>
                        <a:effectLst/>
                        <a:latin typeface="Calibri" panose="020F0502020204030204" pitchFamily="34" charset="0"/>
                      </a:endParaRPr>
                    </a:p>
                  </a:txBody>
                  <a:tcPr marL="7620" marR="7620" marT="7620" marB="0" anchor="b">
                    <a:solidFill>
                      <a:schemeClr val="accent3">
                        <a:lumMod val="20000"/>
                        <a:lumOff val="80000"/>
                      </a:schemeClr>
                    </a:solidFill>
                  </a:tcPr>
                </a:tc>
                <a:tc>
                  <a:txBody>
                    <a:bodyPr/>
                    <a:lstStyle/>
                    <a:p>
                      <a:pPr algn="ctr" fontAlgn="b"/>
                      <a:r>
                        <a:rPr lang="en-IN" sz="2800" u="none" strike="noStrike" dirty="0">
                          <a:effectLst/>
                        </a:rPr>
                        <a:t>ME</a:t>
                      </a:r>
                      <a:endParaRPr lang="en-IN" sz="2800" b="0" i="0" u="none" strike="noStrike" dirty="0">
                        <a:solidFill>
                          <a:srgbClr val="000000"/>
                        </a:solidFill>
                        <a:effectLst/>
                        <a:latin typeface="Calibri" panose="020F0502020204030204" pitchFamily="34" charset="0"/>
                      </a:endParaRPr>
                    </a:p>
                  </a:txBody>
                  <a:tcPr marL="7620" marR="7620" marT="7620" marB="0" anchor="b">
                    <a:solidFill>
                      <a:schemeClr val="accent3">
                        <a:lumMod val="20000"/>
                        <a:lumOff val="80000"/>
                      </a:schemeClr>
                    </a:solidFill>
                  </a:tcPr>
                </a:tc>
                <a:tc>
                  <a:txBody>
                    <a:bodyPr/>
                    <a:lstStyle/>
                    <a:p>
                      <a:pPr algn="ctr" fontAlgn="b"/>
                      <a:r>
                        <a:rPr lang="en-IN" sz="2800" u="none" strike="noStrike" dirty="0">
                          <a:effectLst/>
                        </a:rPr>
                        <a:t>Pass</a:t>
                      </a:r>
                      <a:endParaRPr lang="en-IN" sz="2800" b="0" i="0" u="none" strike="noStrike" dirty="0">
                        <a:solidFill>
                          <a:srgbClr val="000000"/>
                        </a:solidFill>
                        <a:effectLst/>
                        <a:latin typeface="Calibri" panose="020F0502020204030204" pitchFamily="34" charset="0"/>
                      </a:endParaRPr>
                    </a:p>
                  </a:txBody>
                  <a:tcPr marL="7620" marR="7620" marT="7620" marB="0" anchor="b">
                    <a:solidFill>
                      <a:schemeClr val="accent3">
                        <a:lumMod val="20000"/>
                        <a:lumOff val="80000"/>
                      </a:schemeClr>
                    </a:solidFill>
                  </a:tcPr>
                </a:tc>
                <a:extLst>
                  <a:ext uri="{0D108BD9-81ED-4DB2-BD59-A6C34878D82A}">
                    <a16:rowId xmlns:a16="http://schemas.microsoft.com/office/drawing/2014/main" val="3417879852"/>
                  </a:ext>
                </a:extLst>
              </a:tr>
              <a:tr h="549526">
                <a:tc>
                  <a:txBody>
                    <a:bodyPr/>
                    <a:lstStyle/>
                    <a:p>
                      <a:pPr algn="l" fontAlgn="b"/>
                      <a:r>
                        <a:rPr lang="en-IN" sz="2800" u="none" strike="noStrike">
                          <a:effectLst/>
                        </a:rPr>
                        <a:t>Karan</a:t>
                      </a:r>
                      <a:endParaRPr lang="en-IN" sz="2800" b="0" i="0" u="none" strike="noStrike">
                        <a:solidFill>
                          <a:srgbClr val="000000"/>
                        </a:solidFill>
                        <a:effectLst/>
                        <a:latin typeface="Calibri" panose="020F0502020204030204" pitchFamily="34" charset="0"/>
                      </a:endParaRPr>
                    </a:p>
                  </a:txBody>
                  <a:tcPr marL="7620" marR="7620" marT="7620" marB="0" anchor="b">
                    <a:solidFill>
                      <a:schemeClr val="accent3">
                        <a:lumMod val="20000"/>
                        <a:lumOff val="80000"/>
                      </a:schemeClr>
                    </a:solidFill>
                  </a:tcPr>
                </a:tc>
                <a:tc>
                  <a:txBody>
                    <a:bodyPr/>
                    <a:lstStyle/>
                    <a:p>
                      <a:pPr algn="ctr" fontAlgn="b"/>
                      <a:r>
                        <a:rPr lang="en-IN" sz="2800" u="none" strike="noStrike">
                          <a:effectLst/>
                        </a:rPr>
                        <a:t>31</a:t>
                      </a:r>
                      <a:endParaRPr lang="en-IN" sz="2800" b="0" i="0" u="none" strike="noStrike">
                        <a:solidFill>
                          <a:srgbClr val="000000"/>
                        </a:solidFill>
                        <a:effectLst/>
                        <a:latin typeface="Calibri" panose="020F0502020204030204" pitchFamily="34" charset="0"/>
                      </a:endParaRPr>
                    </a:p>
                  </a:txBody>
                  <a:tcPr marL="7620" marR="7620" marT="7620" marB="0" anchor="b">
                    <a:solidFill>
                      <a:schemeClr val="accent3">
                        <a:lumMod val="20000"/>
                        <a:lumOff val="80000"/>
                      </a:schemeClr>
                    </a:solidFill>
                  </a:tcPr>
                </a:tc>
                <a:tc>
                  <a:txBody>
                    <a:bodyPr/>
                    <a:lstStyle/>
                    <a:p>
                      <a:pPr algn="ctr" fontAlgn="b"/>
                      <a:r>
                        <a:rPr lang="en-IN" sz="2800" u="none" strike="noStrike">
                          <a:effectLst/>
                        </a:rPr>
                        <a:t>CS</a:t>
                      </a:r>
                      <a:endParaRPr lang="en-IN" sz="2800" b="0" i="0" u="none" strike="noStrike">
                        <a:solidFill>
                          <a:srgbClr val="000000"/>
                        </a:solidFill>
                        <a:effectLst/>
                        <a:latin typeface="Calibri" panose="020F0502020204030204" pitchFamily="34" charset="0"/>
                      </a:endParaRPr>
                    </a:p>
                  </a:txBody>
                  <a:tcPr marL="7620" marR="7620" marT="7620" marB="0" anchor="b">
                    <a:solidFill>
                      <a:schemeClr val="accent3">
                        <a:lumMod val="20000"/>
                        <a:lumOff val="80000"/>
                      </a:schemeClr>
                    </a:solidFill>
                  </a:tcPr>
                </a:tc>
                <a:tc>
                  <a:txBody>
                    <a:bodyPr/>
                    <a:lstStyle/>
                    <a:p>
                      <a:pPr algn="ctr" fontAlgn="b"/>
                      <a:r>
                        <a:rPr lang="en-IN" sz="2800" u="none" strike="noStrike" dirty="0">
                          <a:effectLst/>
                        </a:rPr>
                        <a:t>Fail</a:t>
                      </a:r>
                      <a:endParaRPr lang="en-IN" sz="2800" b="0" i="0" u="none" strike="noStrike" dirty="0">
                        <a:solidFill>
                          <a:srgbClr val="000000"/>
                        </a:solidFill>
                        <a:effectLst/>
                        <a:latin typeface="Calibri" panose="020F0502020204030204" pitchFamily="34" charset="0"/>
                      </a:endParaRPr>
                    </a:p>
                  </a:txBody>
                  <a:tcPr marL="7620" marR="7620" marT="7620" marB="0" anchor="b">
                    <a:solidFill>
                      <a:schemeClr val="accent3">
                        <a:lumMod val="20000"/>
                        <a:lumOff val="80000"/>
                      </a:schemeClr>
                    </a:solidFill>
                  </a:tcPr>
                </a:tc>
                <a:extLst>
                  <a:ext uri="{0D108BD9-81ED-4DB2-BD59-A6C34878D82A}">
                    <a16:rowId xmlns:a16="http://schemas.microsoft.com/office/drawing/2014/main" val="3156812476"/>
                  </a:ext>
                </a:extLst>
              </a:tr>
              <a:tr h="549526">
                <a:tc>
                  <a:txBody>
                    <a:bodyPr/>
                    <a:lstStyle/>
                    <a:p>
                      <a:pPr algn="l" fontAlgn="b"/>
                      <a:r>
                        <a:rPr lang="en-IN" sz="2800" u="none" strike="noStrike">
                          <a:effectLst/>
                        </a:rPr>
                        <a:t>Arjun</a:t>
                      </a:r>
                      <a:endParaRPr lang="en-IN" sz="2800" b="0" i="0" u="none" strike="noStrike">
                        <a:solidFill>
                          <a:srgbClr val="000000"/>
                        </a:solidFill>
                        <a:effectLst/>
                        <a:latin typeface="Calibri" panose="020F0502020204030204" pitchFamily="34" charset="0"/>
                      </a:endParaRPr>
                    </a:p>
                  </a:txBody>
                  <a:tcPr marL="7620" marR="7620" marT="7620" marB="0" anchor="b">
                    <a:solidFill>
                      <a:schemeClr val="accent3">
                        <a:lumMod val="20000"/>
                        <a:lumOff val="80000"/>
                      </a:schemeClr>
                    </a:solidFill>
                  </a:tcPr>
                </a:tc>
                <a:tc>
                  <a:txBody>
                    <a:bodyPr/>
                    <a:lstStyle/>
                    <a:p>
                      <a:pPr algn="ctr" fontAlgn="b"/>
                      <a:r>
                        <a:rPr lang="en-IN" sz="2800" u="none" strike="noStrike">
                          <a:effectLst/>
                        </a:rPr>
                        <a:t>45</a:t>
                      </a:r>
                      <a:endParaRPr lang="en-IN" sz="2800" b="0" i="0" u="none" strike="noStrike">
                        <a:solidFill>
                          <a:srgbClr val="000000"/>
                        </a:solidFill>
                        <a:effectLst/>
                        <a:latin typeface="Calibri" panose="020F0502020204030204" pitchFamily="34" charset="0"/>
                      </a:endParaRPr>
                    </a:p>
                  </a:txBody>
                  <a:tcPr marL="7620" marR="7620" marT="7620" marB="0" anchor="b">
                    <a:solidFill>
                      <a:schemeClr val="accent3">
                        <a:lumMod val="20000"/>
                        <a:lumOff val="80000"/>
                      </a:schemeClr>
                    </a:solidFill>
                  </a:tcPr>
                </a:tc>
                <a:tc>
                  <a:txBody>
                    <a:bodyPr/>
                    <a:lstStyle/>
                    <a:p>
                      <a:pPr algn="ctr" fontAlgn="b"/>
                      <a:r>
                        <a:rPr lang="en-IN" sz="2800" u="none" strike="noStrike">
                          <a:effectLst/>
                        </a:rPr>
                        <a:t>ME</a:t>
                      </a:r>
                      <a:endParaRPr lang="en-IN" sz="2800" b="0" i="0" u="none" strike="noStrike">
                        <a:solidFill>
                          <a:srgbClr val="000000"/>
                        </a:solidFill>
                        <a:effectLst/>
                        <a:latin typeface="Calibri" panose="020F0502020204030204" pitchFamily="34" charset="0"/>
                      </a:endParaRPr>
                    </a:p>
                  </a:txBody>
                  <a:tcPr marL="7620" marR="7620" marT="7620" marB="0" anchor="b">
                    <a:solidFill>
                      <a:schemeClr val="accent3">
                        <a:lumMod val="20000"/>
                        <a:lumOff val="80000"/>
                      </a:schemeClr>
                    </a:solidFill>
                  </a:tcPr>
                </a:tc>
                <a:tc>
                  <a:txBody>
                    <a:bodyPr/>
                    <a:lstStyle/>
                    <a:p>
                      <a:pPr algn="ctr" fontAlgn="b"/>
                      <a:r>
                        <a:rPr lang="en-IN" sz="2800" u="none" strike="noStrike" dirty="0">
                          <a:effectLst/>
                        </a:rPr>
                        <a:t>Pass</a:t>
                      </a:r>
                      <a:endParaRPr lang="en-IN" sz="2800" b="0" i="0" u="none" strike="noStrike" dirty="0">
                        <a:solidFill>
                          <a:srgbClr val="000000"/>
                        </a:solidFill>
                        <a:effectLst/>
                        <a:latin typeface="Calibri" panose="020F0502020204030204" pitchFamily="34" charset="0"/>
                      </a:endParaRPr>
                    </a:p>
                  </a:txBody>
                  <a:tcPr marL="7620" marR="7620" marT="7620" marB="0" anchor="b">
                    <a:solidFill>
                      <a:schemeClr val="accent3">
                        <a:lumMod val="20000"/>
                        <a:lumOff val="80000"/>
                      </a:schemeClr>
                    </a:solidFill>
                  </a:tcPr>
                </a:tc>
                <a:extLst>
                  <a:ext uri="{0D108BD9-81ED-4DB2-BD59-A6C34878D82A}">
                    <a16:rowId xmlns:a16="http://schemas.microsoft.com/office/drawing/2014/main" val="3067435650"/>
                  </a:ext>
                </a:extLst>
              </a:tr>
              <a:tr h="549526">
                <a:tc>
                  <a:txBody>
                    <a:bodyPr/>
                    <a:lstStyle/>
                    <a:p>
                      <a:pPr algn="l" fontAlgn="b"/>
                      <a:r>
                        <a:rPr lang="en-IN" sz="2800" u="none" strike="noStrike">
                          <a:effectLst/>
                        </a:rPr>
                        <a:t>Rekha</a:t>
                      </a:r>
                      <a:endParaRPr lang="en-IN" sz="2800" b="0" i="0" u="none" strike="noStrike">
                        <a:solidFill>
                          <a:srgbClr val="000000"/>
                        </a:solidFill>
                        <a:effectLst/>
                        <a:latin typeface="Calibri" panose="020F0502020204030204" pitchFamily="34" charset="0"/>
                      </a:endParaRPr>
                    </a:p>
                  </a:txBody>
                  <a:tcPr marL="7620" marR="7620" marT="7620" marB="0" anchor="b">
                    <a:solidFill>
                      <a:schemeClr val="accent3">
                        <a:lumMod val="20000"/>
                        <a:lumOff val="80000"/>
                      </a:schemeClr>
                    </a:solidFill>
                  </a:tcPr>
                </a:tc>
                <a:tc>
                  <a:txBody>
                    <a:bodyPr/>
                    <a:lstStyle/>
                    <a:p>
                      <a:pPr algn="ctr" fontAlgn="b"/>
                      <a:r>
                        <a:rPr lang="en-IN" sz="2800" u="none" strike="noStrike">
                          <a:effectLst/>
                        </a:rPr>
                        <a:t>76</a:t>
                      </a:r>
                      <a:endParaRPr lang="en-IN" sz="2800" b="0" i="0" u="none" strike="noStrike">
                        <a:solidFill>
                          <a:srgbClr val="000000"/>
                        </a:solidFill>
                        <a:effectLst/>
                        <a:latin typeface="Calibri" panose="020F0502020204030204" pitchFamily="34" charset="0"/>
                      </a:endParaRPr>
                    </a:p>
                  </a:txBody>
                  <a:tcPr marL="7620" marR="7620" marT="7620" marB="0" anchor="b">
                    <a:solidFill>
                      <a:schemeClr val="accent3">
                        <a:lumMod val="20000"/>
                        <a:lumOff val="80000"/>
                      </a:schemeClr>
                    </a:solidFill>
                  </a:tcPr>
                </a:tc>
                <a:tc>
                  <a:txBody>
                    <a:bodyPr/>
                    <a:lstStyle/>
                    <a:p>
                      <a:pPr algn="ctr" fontAlgn="b"/>
                      <a:r>
                        <a:rPr lang="en-IN" sz="2800" u="none" strike="noStrike">
                          <a:effectLst/>
                        </a:rPr>
                        <a:t>CS</a:t>
                      </a:r>
                      <a:endParaRPr lang="en-IN" sz="2800" b="0" i="0" u="none" strike="noStrike">
                        <a:solidFill>
                          <a:srgbClr val="000000"/>
                        </a:solidFill>
                        <a:effectLst/>
                        <a:latin typeface="Calibri" panose="020F0502020204030204" pitchFamily="34" charset="0"/>
                      </a:endParaRPr>
                    </a:p>
                  </a:txBody>
                  <a:tcPr marL="7620" marR="7620" marT="7620" marB="0" anchor="b">
                    <a:solidFill>
                      <a:schemeClr val="accent3">
                        <a:lumMod val="20000"/>
                        <a:lumOff val="80000"/>
                      </a:schemeClr>
                    </a:solidFill>
                  </a:tcPr>
                </a:tc>
                <a:tc>
                  <a:txBody>
                    <a:bodyPr/>
                    <a:lstStyle/>
                    <a:p>
                      <a:pPr algn="ctr" fontAlgn="b"/>
                      <a:r>
                        <a:rPr lang="en-IN" sz="2800" u="none" strike="noStrike" dirty="0">
                          <a:effectLst/>
                        </a:rPr>
                        <a:t>Pass</a:t>
                      </a:r>
                      <a:endParaRPr lang="en-IN" sz="2800" b="0" i="0" u="none" strike="noStrike" dirty="0">
                        <a:solidFill>
                          <a:srgbClr val="000000"/>
                        </a:solidFill>
                        <a:effectLst/>
                        <a:latin typeface="Calibri" panose="020F0502020204030204" pitchFamily="34" charset="0"/>
                      </a:endParaRPr>
                    </a:p>
                  </a:txBody>
                  <a:tcPr marL="7620" marR="7620" marT="7620" marB="0" anchor="b">
                    <a:solidFill>
                      <a:schemeClr val="accent3">
                        <a:lumMod val="20000"/>
                        <a:lumOff val="80000"/>
                      </a:schemeClr>
                    </a:solidFill>
                  </a:tcPr>
                </a:tc>
                <a:extLst>
                  <a:ext uri="{0D108BD9-81ED-4DB2-BD59-A6C34878D82A}">
                    <a16:rowId xmlns:a16="http://schemas.microsoft.com/office/drawing/2014/main" val="3089033584"/>
                  </a:ext>
                </a:extLst>
              </a:tr>
              <a:tr h="549526">
                <a:tc>
                  <a:txBody>
                    <a:bodyPr/>
                    <a:lstStyle/>
                    <a:p>
                      <a:pPr algn="l" fontAlgn="b"/>
                      <a:r>
                        <a:rPr lang="en-IN" sz="2800" u="none" strike="noStrike">
                          <a:effectLst/>
                        </a:rPr>
                        <a:t>Meena</a:t>
                      </a:r>
                      <a:endParaRPr lang="en-IN" sz="2800" b="0" i="0" u="none" strike="noStrike">
                        <a:solidFill>
                          <a:srgbClr val="000000"/>
                        </a:solidFill>
                        <a:effectLst/>
                        <a:latin typeface="Calibri" panose="020F0502020204030204" pitchFamily="34" charset="0"/>
                      </a:endParaRPr>
                    </a:p>
                  </a:txBody>
                  <a:tcPr marL="7620" marR="7620" marT="7620" marB="0" anchor="b">
                    <a:solidFill>
                      <a:schemeClr val="accent3">
                        <a:lumMod val="20000"/>
                        <a:lumOff val="80000"/>
                      </a:schemeClr>
                    </a:solidFill>
                  </a:tcPr>
                </a:tc>
                <a:tc>
                  <a:txBody>
                    <a:bodyPr/>
                    <a:lstStyle/>
                    <a:p>
                      <a:pPr algn="ctr" fontAlgn="b"/>
                      <a:r>
                        <a:rPr lang="en-IN" sz="2800" u="none" strike="noStrike">
                          <a:effectLst/>
                        </a:rPr>
                        <a:t>77</a:t>
                      </a:r>
                      <a:endParaRPr lang="en-IN" sz="2800" b="0" i="0" u="none" strike="noStrike">
                        <a:solidFill>
                          <a:srgbClr val="000000"/>
                        </a:solidFill>
                        <a:effectLst/>
                        <a:latin typeface="Calibri" panose="020F0502020204030204" pitchFamily="34" charset="0"/>
                      </a:endParaRPr>
                    </a:p>
                  </a:txBody>
                  <a:tcPr marL="7620" marR="7620" marT="7620" marB="0" anchor="b">
                    <a:solidFill>
                      <a:schemeClr val="accent3">
                        <a:lumMod val="20000"/>
                        <a:lumOff val="80000"/>
                      </a:schemeClr>
                    </a:solidFill>
                  </a:tcPr>
                </a:tc>
                <a:tc>
                  <a:txBody>
                    <a:bodyPr/>
                    <a:lstStyle/>
                    <a:p>
                      <a:pPr algn="ctr" fontAlgn="b"/>
                      <a:r>
                        <a:rPr lang="en-IN" sz="2800" u="none" strike="noStrike">
                          <a:effectLst/>
                        </a:rPr>
                        <a:t>EE</a:t>
                      </a:r>
                      <a:endParaRPr lang="en-IN" sz="2800" b="0" i="0" u="none" strike="noStrike">
                        <a:solidFill>
                          <a:srgbClr val="000000"/>
                        </a:solidFill>
                        <a:effectLst/>
                        <a:latin typeface="Calibri" panose="020F0502020204030204" pitchFamily="34" charset="0"/>
                      </a:endParaRPr>
                    </a:p>
                  </a:txBody>
                  <a:tcPr marL="7620" marR="7620" marT="7620" marB="0" anchor="b">
                    <a:solidFill>
                      <a:schemeClr val="accent3">
                        <a:lumMod val="20000"/>
                        <a:lumOff val="80000"/>
                      </a:schemeClr>
                    </a:solidFill>
                  </a:tcPr>
                </a:tc>
                <a:tc>
                  <a:txBody>
                    <a:bodyPr/>
                    <a:lstStyle/>
                    <a:p>
                      <a:pPr algn="ctr" fontAlgn="b"/>
                      <a:r>
                        <a:rPr lang="en-IN" sz="2800" u="none" strike="noStrike" dirty="0">
                          <a:effectLst/>
                        </a:rPr>
                        <a:t>Pass</a:t>
                      </a:r>
                      <a:endParaRPr lang="en-IN" sz="2800" b="0" i="0" u="none" strike="noStrike" dirty="0">
                        <a:solidFill>
                          <a:srgbClr val="000000"/>
                        </a:solidFill>
                        <a:effectLst/>
                        <a:latin typeface="Calibri" panose="020F0502020204030204" pitchFamily="34" charset="0"/>
                      </a:endParaRPr>
                    </a:p>
                  </a:txBody>
                  <a:tcPr marL="7620" marR="7620" marT="7620" marB="0" anchor="b">
                    <a:solidFill>
                      <a:schemeClr val="accent3">
                        <a:lumMod val="20000"/>
                        <a:lumOff val="80000"/>
                      </a:schemeClr>
                    </a:solidFill>
                  </a:tcPr>
                </a:tc>
                <a:extLst>
                  <a:ext uri="{0D108BD9-81ED-4DB2-BD59-A6C34878D82A}">
                    <a16:rowId xmlns:a16="http://schemas.microsoft.com/office/drawing/2014/main" val="2715314252"/>
                  </a:ext>
                </a:extLst>
              </a:tr>
              <a:tr h="549526">
                <a:tc>
                  <a:txBody>
                    <a:bodyPr/>
                    <a:lstStyle/>
                    <a:p>
                      <a:pPr algn="l" fontAlgn="b"/>
                      <a:r>
                        <a:rPr lang="en-IN" sz="2800" u="none" strike="noStrike">
                          <a:effectLst/>
                        </a:rPr>
                        <a:t>Jaya</a:t>
                      </a:r>
                      <a:endParaRPr lang="en-IN" sz="2800" b="0" i="0" u="none" strike="noStrike">
                        <a:solidFill>
                          <a:srgbClr val="000000"/>
                        </a:solidFill>
                        <a:effectLst/>
                        <a:latin typeface="Calibri" panose="020F0502020204030204" pitchFamily="34" charset="0"/>
                      </a:endParaRPr>
                    </a:p>
                  </a:txBody>
                  <a:tcPr marL="7620" marR="7620" marT="7620" marB="0" anchor="b">
                    <a:solidFill>
                      <a:schemeClr val="accent3">
                        <a:lumMod val="20000"/>
                        <a:lumOff val="80000"/>
                      </a:schemeClr>
                    </a:solidFill>
                  </a:tcPr>
                </a:tc>
                <a:tc>
                  <a:txBody>
                    <a:bodyPr/>
                    <a:lstStyle/>
                    <a:p>
                      <a:pPr algn="ctr" fontAlgn="b"/>
                      <a:r>
                        <a:rPr lang="en-IN" sz="2800" u="none" strike="noStrike">
                          <a:effectLst/>
                        </a:rPr>
                        <a:t>56</a:t>
                      </a:r>
                      <a:endParaRPr lang="en-IN" sz="2800" b="0" i="0" u="none" strike="noStrike">
                        <a:solidFill>
                          <a:srgbClr val="000000"/>
                        </a:solidFill>
                        <a:effectLst/>
                        <a:latin typeface="Calibri" panose="020F0502020204030204" pitchFamily="34" charset="0"/>
                      </a:endParaRPr>
                    </a:p>
                  </a:txBody>
                  <a:tcPr marL="7620" marR="7620" marT="7620" marB="0" anchor="b">
                    <a:solidFill>
                      <a:schemeClr val="accent3">
                        <a:lumMod val="20000"/>
                        <a:lumOff val="80000"/>
                      </a:schemeClr>
                    </a:solidFill>
                  </a:tcPr>
                </a:tc>
                <a:tc>
                  <a:txBody>
                    <a:bodyPr/>
                    <a:lstStyle/>
                    <a:p>
                      <a:pPr algn="ctr" fontAlgn="b"/>
                      <a:r>
                        <a:rPr lang="en-IN" sz="2800" u="none" strike="noStrike">
                          <a:effectLst/>
                        </a:rPr>
                        <a:t>ME</a:t>
                      </a:r>
                      <a:endParaRPr lang="en-IN" sz="2800" b="0" i="0" u="none" strike="noStrike">
                        <a:solidFill>
                          <a:srgbClr val="000000"/>
                        </a:solidFill>
                        <a:effectLst/>
                        <a:latin typeface="Calibri" panose="020F0502020204030204" pitchFamily="34" charset="0"/>
                      </a:endParaRPr>
                    </a:p>
                  </a:txBody>
                  <a:tcPr marL="7620" marR="7620" marT="7620" marB="0" anchor="b">
                    <a:solidFill>
                      <a:schemeClr val="accent3">
                        <a:lumMod val="20000"/>
                        <a:lumOff val="80000"/>
                      </a:schemeClr>
                    </a:solidFill>
                  </a:tcPr>
                </a:tc>
                <a:tc>
                  <a:txBody>
                    <a:bodyPr/>
                    <a:lstStyle/>
                    <a:p>
                      <a:pPr algn="ctr" fontAlgn="b"/>
                      <a:r>
                        <a:rPr lang="en-IN" sz="2800" u="none" strike="noStrike" dirty="0">
                          <a:effectLst/>
                        </a:rPr>
                        <a:t>Pass</a:t>
                      </a:r>
                      <a:endParaRPr lang="en-IN" sz="2800" b="0" i="0" u="none" strike="noStrike" dirty="0">
                        <a:solidFill>
                          <a:srgbClr val="000000"/>
                        </a:solidFill>
                        <a:effectLst/>
                        <a:latin typeface="Calibri" panose="020F0502020204030204" pitchFamily="34" charset="0"/>
                      </a:endParaRPr>
                    </a:p>
                  </a:txBody>
                  <a:tcPr marL="7620" marR="7620" marT="7620" marB="0" anchor="b">
                    <a:solidFill>
                      <a:schemeClr val="accent3">
                        <a:lumMod val="20000"/>
                        <a:lumOff val="80000"/>
                      </a:schemeClr>
                    </a:solidFill>
                  </a:tcPr>
                </a:tc>
                <a:extLst>
                  <a:ext uri="{0D108BD9-81ED-4DB2-BD59-A6C34878D82A}">
                    <a16:rowId xmlns:a16="http://schemas.microsoft.com/office/drawing/2014/main" val="1213230800"/>
                  </a:ext>
                </a:extLst>
              </a:tr>
              <a:tr h="549526">
                <a:tc>
                  <a:txBody>
                    <a:bodyPr/>
                    <a:lstStyle/>
                    <a:p>
                      <a:pPr algn="l" fontAlgn="b"/>
                      <a:r>
                        <a:rPr lang="en-IN" sz="2800" u="none" strike="noStrike">
                          <a:effectLst/>
                        </a:rPr>
                        <a:t>Shushma</a:t>
                      </a:r>
                      <a:endParaRPr lang="en-IN" sz="2800" b="0" i="0" u="none" strike="noStrike">
                        <a:solidFill>
                          <a:srgbClr val="000000"/>
                        </a:solidFill>
                        <a:effectLst/>
                        <a:latin typeface="Calibri" panose="020F0502020204030204" pitchFamily="34" charset="0"/>
                      </a:endParaRPr>
                    </a:p>
                  </a:txBody>
                  <a:tcPr marL="7620" marR="7620" marT="7620" marB="0" anchor="b">
                    <a:solidFill>
                      <a:schemeClr val="accent3">
                        <a:lumMod val="20000"/>
                        <a:lumOff val="80000"/>
                      </a:schemeClr>
                    </a:solidFill>
                  </a:tcPr>
                </a:tc>
                <a:tc>
                  <a:txBody>
                    <a:bodyPr/>
                    <a:lstStyle/>
                    <a:p>
                      <a:pPr algn="ctr" fontAlgn="b"/>
                      <a:r>
                        <a:rPr lang="en-IN" sz="2800" u="none" strike="noStrike">
                          <a:effectLst/>
                        </a:rPr>
                        <a:t>27</a:t>
                      </a:r>
                      <a:endParaRPr lang="en-IN" sz="2800" b="0" i="0" u="none" strike="noStrike">
                        <a:solidFill>
                          <a:srgbClr val="000000"/>
                        </a:solidFill>
                        <a:effectLst/>
                        <a:latin typeface="Calibri" panose="020F0502020204030204" pitchFamily="34" charset="0"/>
                      </a:endParaRPr>
                    </a:p>
                  </a:txBody>
                  <a:tcPr marL="7620" marR="7620" marT="7620" marB="0" anchor="b">
                    <a:solidFill>
                      <a:schemeClr val="accent3">
                        <a:lumMod val="20000"/>
                        <a:lumOff val="80000"/>
                      </a:schemeClr>
                    </a:solidFill>
                  </a:tcPr>
                </a:tc>
                <a:tc>
                  <a:txBody>
                    <a:bodyPr/>
                    <a:lstStyle/>
                    <a:p>
                      <a:pPr algn="ctr" fontAlgn="b"/>
                      <a:r>
                        <a:rPr lang="en-IN" sz="2800" u="none" strike="noStrike">
                          <a:effectLst/>
                        </a:rPr>
                        <a:t>CS</a:t>
                      </a:r>
                      <a:endParaRPr lang="en-IN" sz="2800" b="0" i="0" u="none" strike="noStrike">
                        <a:solidFill>
                          <a:srgbClr val="000000"/>
                        </a:solidFill>
                        <a:effectLst/>
                        <a:latin typeface="Calibri" panose="020F0502020204030204" pitchFamily="34" charset="0"/>
                      </a:endParaRPr>
                    </a:p>
                  </a:txBody>
                  <a:tcPr marL="7620" marR="7620" marT="7620" marB="0" anchor="b">
                    <a:solidFill>
                      <a:schemeClr val="accent3">
                        <a:lumMod val="20000"/>
                        <a:lumOff val="80000"/>
                      </a:schemeClr>
                    </a:solidFill>
                  </a:tcPr>
                </a:tc>
                <a:tc>
                  <a:txBody>
                    <a:bodyPr/>
                    <a:lstStyle/>
                    <a:p>
                      <a:pPr algn="ctr" fontAlgn="b"/>
                      <a:r>
                        <a:rPr lang="en-IN" sz="2800" u="none" strike="noStrike" dirty="0">
                          <a:effectLst/>
                        </a:rPr>
                        <a:t>Fail</a:t>
                      </a:r>
                      <a:endParaRPr lang="en-IN" sz="2800" b="0" i="0" u="none" strike="noStrike" dirty="0">
                        <a:solidFill>
                          <a:srgbClr val="000000"/>
                        </a:solidFill>
                        <a:effectLst/>
                        <a:latin typeface="Calibri" panose="020F0502020204030204" pitchFamily="34" charset="0"/>
                      </a:endParaRPr>
                    </a:p>
                  </a:txBody>
                  <a:tcPr marL="7620" marR="7620" marT="7620" marB="0" anchor="b">
                    <a:solidFill>
                      <a:schemeClr val="accent3">
                        <a:lumMod val="20000"/>
                        <a:lumOff val="80000"/>
                      </a:schemeClr>
                    </a:solidFill>
                  </a:tcPr>
                </a:tc>
                <a:extLst>
                  <a:ext uri="{0D108BD9-81ED-4DB2-BD59-A6C34878D82A}">
                    <a16:rowId xmlns:a16="http://schemas.microsoft.com/office/drawing/2014/main" val="3254611003"/>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228599" y="1866900"/>
            <a:ext cx="8153401" cy="8420100"/>
          </a:xfrm>
          <a:custGeom>
            <a:avLst/>
            <a:gdLst/>
            <a:ahLst/>
            <a:cxnLst/>
            <a:rect l="l" t="t" r="r" b="b"/>
            <a:pathLst>
              <a:path w="7548480" h="7013224">
                <a:moveTo>
                  <a:pt x="0" y="0"/>
                </a:moveTo>
                <a:lnTo>
                  <a:pt x="7548480" y="0"/>
                </a:lnTo>
                <a:lnTo>
                  <a:pt x="7548480" y="7013224"/>
                </a:lnTo>
                <a:lnTo>
                  <a:pt x="0" y="701322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aphicFrame>
        <p:nvGraphicFramePr>
          <p:cNvPr id="8" name="Diagram 7">
            <a:extLst>
              <a:ext uri="{FF2B5EF4-FFF2-40B4-BE49-F238E27FC236}">
                <a16:creationId xmlns:a16="http://schemas.microsoft.com/office/drawing/2014/main" id="{9B80EEB7-9620-E720-A796-DEA4CC86C653}"/>
              </a:ext>
            </a:extLst>
          </p:cNvPr>
          <p:cNvGraphicFramePr/>
          <p:nvPr>
            <p:extLst>
              <p:ext uri="{D42A27DB-BD31-4B8C-83A1-F6EECF244321}">
                <p14:modId xmlns:p14="http://schemas.microsoft.com/office/powerpoint/2010/main" val="1135520172"/>
              </p:ext>
            </p:extLst>
          </p:nvPr>
        </p:nvGraphicFramePr>
        <p:xfrm>
          <a:off x="8686800" y="1811490"/>
          <a:ext cx="9546771" cy="264621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9" name="Group 8">
            <a:extLst>
              <a:ext uri="{FF2B5EF4-FFF2-40B4-BE49-F238E27FC236}">
                <a16:creationId xmlns:a16="http://schemas.microsoft.com/office/drawing/2014/main" id="{01B32BFC-E8B4-4C74-8CF1-07FC4974FBB1}"/>
              </a:ext>
            </a:extLst>
          </p:cNvPr>
          <p:cNvGrpSpPr/>
          <p:nvPr/>
        </p:nvGrpSpPr>
        <p:grpSpPr>
          <a:xfrm>
            <a:off x="76200" y="152397"/>
            <a:ext cx="18135600" cy="1408719"/>
            <a:chOff x="76200" y="152397"/>
            <a:chExt cx="18135600" cy="1408719"/>
          </a:xfrm>
        </p:grpSpPr>
        <p:sp>
          <p:nvSpPr>
            <p:cNvPr id="10" name="TextBox 4">
              <a:extLst>
                <a:ext uri="{FF2B5EF4-FFF2-40B4-BE49-F238E27FC236}">
                  <a16:creationId xmlns:a16="http://schemas.microsoft.com/office/drawing/2014/main" id="{76836392-5432-B91C-B659-74D60271ABFD}"/>
                </a:ext>
              </a:extLst>
            </p:cNvPr>
            <p:cNvSpPr txBox="1"/>
            <p:nvPr/>
          </p:nvSpPr>
          <p:spPr>
            <a:xfrm>
              <a:off x="76200" y="152397"/>
              <a:ext cx="18135600" cy="1408719"/>
            </a:xfrm>
            <a:prstGeom prst="rect">
              <a:avLst/>
            </a:prstGeom>
            <a:solidFill>
              <a:srgbClr val="C00000"/>
            </a:solidFill>
            <a:ln>
              <a:noFill/>
            </a:ln>
            <a:effectLst>
              <a:glow rad="228600">
                <a:schemeClr val="accent5">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angle"/>
            </a:sp3d>
          </p:spPr>
          <p:txBody>
            <a:bodyPr wrap="square" lIns="0" tIns="0" rIns="0" bIns="0" rtlCol="0" anchor="t">
              <a:spAutoFit/>
            </a:bodyPr>
            <a:lstStyle/>
            <a:p>
              <a:pPr algn="ctr">
                <a:lnSpc>
                  <a:spcPts val="10730"/>
                </a:lnSpc>
              </a:pPr>
              <a:r>
                <a:rPr lang="en-US" sz="9600" spc="-604" dirty="0">
                  <a:solidFill>
                    <a:schemeClr val="bg1"/>
                  </a:solidFill>
                  <a:latin typeface="Bookman Old Style" panose="02050604050505020204" pitchFamily="18" charset="0"/>
                  <a:ea typeface="TT Interphases"/>
                  <a:cs typeface="TT Interphases"/>
                  <a:sym typeface="TT Interphases"/>
                </a:rPr>
                <a:t>Data Analytics</a:t>
              </a:r>
            </a:p>
          </p:txBody>
        </p:sp>
        <p:sp>
          <p:nvSpPr>
            <p:cNvPr id="11" name="Freeform 5">
              <a:extLst>
                <a:ext uri="{FF2B5EF4-FFF2-40B4-BE49-F238E27FC236}">
                  <a16:creationId xmlns:a16="http://schemas.microsoft.com/office/drawing/2014/main" id="{A031A705-A861-6C91-55DC-700C34792504}"/>
                </a:ext>
              </a:extLst>
            </p:cNvPr>
            <p:cNvSpPr/>
            <p:nvPr/>
          </p:nvSpPr>
          <p:spPr>
            <a:xfrm>
              <a:off x="16976124" y="402771"/>
              <a:ext cx="936319" cy="911796"/>
            </a:xfrm>
            <a:custGeom>
              <a:avLst/>
              <a:gdLst/>
              <a:ahLst/>
              <a:cxnLst/>
              <a:rect l="l" t="t" r="r" b="b"/>
              <a:pathLst>
                <a:path w="1543050" h="1543050">
                  <a:moveTo>
                    <a:pt x="0" y="0"/>
                  </a:moveTo>
                  <a:lnTo>
                    <a:pt x="1543050" y="0"/>
                  </a:lnTo>
                  <a:lnTo>
                    <a:pt x="1543050" y="1543050"/>
                  </a:lnTo>
                  <a:lnTo>
                    <a:pt x="0" y="154305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IN" dirty="0"/>
            </a:p>
          </p:txBody>
        </p:sp>
        <p:sp>
          <p:nvSpPr>
            <p:cNvPr id="12" name="Freeform 5">
              <a:extLst>
                <a:ext uri="{FF2B5EF4-FFF2-40B4-BE49-F238E27FC236}">
                  <a16:creationId xmlns:a16="http://schemas.microsoft.com/office/drawing/2014/main" id="{BE77A51C-85E7-CA0F-12F2-B849313A5DC6}"/>
                </a:ext>
              </a:extLst>
            </p:cNvPr>
            <p:cNvSpPr/>
            <p:nvPr/>
          </p:nvSpPr>
          <p:spPr>
            <a:xfrm rot="15431613">
              <a:off x="455727" y="400858"/>
              <a:ext cx="936319" cy="911796"/>
            </a:xfrm>
            <a:custGeom>
              <a:avLst/>
              <a:gdLst/>
              <a:ahLst/>
              <a:cxnLst/>
              <a:rect l="l" t="t" r="r" b="b"/>
              <a:pathLst>
                <a:path w="1543050" h="1543050">
                  <a:moveTo>
                    <a:pt x="0" y="0"/>
                  </a:moveTo>
                  <a:lnTo>
                    <a:pt x="1543050" y="0"/>
                  </a:lnTo>
                  <a:lnTo>
                    <a:pt x="1543050" y="1543050"/>
                  </a:lnTo>
                  <a:lnTo>
                    <a:pt x="0" y="154305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IN" dirty="0"/>
            </a:p>
          </p:txBody>
        </p:sp>
      </p:grpSp>
      <p:graphicFrame>
        <p:nvGraphicFramePr>
          <p:cNvPr id="14" name="Table 13">
            <a:extLst>
              <a:ext uri="{FF2B5EF4-FFF2-40B4-BE49-F238E27FC236}">
                <a16:creationId xmlns:a16="http://schemas.microsoft.com/office/drawing/2014/main" id="{E8F13F6F-7103-74A9-1E0F-93597D081C68}"/>
              </a:ext>
            </a:extLst>
          </p:cNvPr>
          <p:cNvGraphicFramePr>
            <a:graphicFrameLocks noGrp="1"/>
          </p:cNvGraphicFramePr>
          <p:nvPr>
            <p:extLst>
              <p:ext uri="{D42A27DB-BD31-4B8C-83A1-F6EECF244321}">
                <p14:modId xmlns:p14="http://schemas.microsoft.com/office/powerpoint/2010/main" val="1101173387"/>
              </p:ext>
            </p:extLst>
          </p:nvPr>
        </p:nvGraphicFramePr>
        <p:xfrm>
          <a:off x="8686800" y="4610100"/>
          <a:ext cx="9525000" cy="5719884"/>
        </p:xfrm>
        <a:graphic>
          <a:graphicData uri="http://schemas.openxmlformats.org/drawingml/2006/table">
            <a:tbl>
              <a:tblPr>
                <a:tableStyleId>{5DA37D80-6434-44D0-A028-1B22A696006F}</a:tableStyleId>
              </a:tblPr>
              <a:tblGrid>
                <a:gridCol w="2100000">
                  <a:extLst>
                    <a:ext uri="{9D8B030D-6E8A-4147-A177-3AD203B41FA5}">
                      <a16:colId xmlns:a16="http://schemas.microsoft.com/office/drawing/2014/main" val="892682827"/>
                    </a:ext>
                  </a:extLst>
                </a:gridCol>
                <a:gridCol w="2175000">
                  <a:extLst>
                    <a:ext uri="{9D8B030D-6E8A-4147-A177-3AD203B41FA5}">
                      <a16:colId xmlns:a16="http://schemas.microsoft.com/office/drawing/2014/main" val="3498503134"/>
                    </a:ext>
                  </a:extLst>
                </a:gridCol>
                <a:gridCol w="2287500">
                  <a:extLst>
                    <a:ext uri="{9D8B030D-6E8A-4147-A177-3AD203B41FA5}">
                      <a16:colId xmlns:a16="http://schemas.microsoft.com/office/drawing/2014/main" val="3701938309"/>
                    </a:ext>
                  </a:extLst>
                </a:gridCol>
                <a:gridCol w="2962500">
                  <a:extLst>
                    <a:ext uri="{9D8B030D-6E8A-4147-A177-3AD203B41FA5}">
                      <a16:colId xmlns:a16="http://schemas.microsoft.com/office/drawing/2014/main" val="4114329317"/>
                    </a:ext>
                  </a:extLst>
                </a:gridCol>
              </a:tblGrid>
              <a:tr h="476657">
                <a:tc>
                  <a:txBody>
                    <a:bodyPr/>
                    <a:lstStyle/>
                    <a:p>
                      <a:pPr marL="0" algn="ctr" defTabSz="914400" rtl="0" eaLnBrk="1" fontAlgn="ctr" latinLnBrk="0" hangingPunct="1"/>
                      <a:r>
                        <a:rPr lang="en-IN" sz="2800" u="none" strike="noStrike" kern="1200" dirty="0">
                          <a:ln>
                            <a:solidFill>
                              <a:schemeClr val="bg1"/>
                            </a:solidFill>
                          </a:ln>
                          <a:solidFill>
                            <a:schemeClr val="bg1"/>
                          </a:solidFill>
                          <a:effectLst/>
                          <a:latin typeface="+mn-lt"/>
                          <a:ea typeface="+mn-ea"/>
                          <a:cs typeface="+mn-cs"/>
                        </a:rPr>
                        <a:t>Name</a:t>
                      </a:r>
                    </a:p>
                  </a:txBody>
                  <a:tcPr marL="7620" marR="7620" marT="7620" marB="0" anchor="ctr">
                    <a:solidFill>
                      <a:schemeClr val="accent4">
                        <a:lumMod val="50000"/>
                      </a:schemeClr>
                    </a:solidFill>
                  </a:tcPr>
                </a:tc>
                <a:tc>
                  <a:txBody>
                    <a:bodyPr/>
                    <a:lstStyle/>
                    <a:p>
                      <a:pPr marL="0" algn="ctr" defTabSz="914400" rtl="0" eaLnBrk="1" fontAlgn="ctr" latinLnBrk="0" hangingPunct="1"/>
                      <a:r>
                        <a:rPr lang="en-IN" sz="2800" u="none" strike="noStrike" kern="1200">
                          <a:ln>
                            <a:solidFill>
                              <a:schemeClr val="bg1"/>
                            </a:solidFill>
                          </a:ln>
                          <a:solidFill>
                            <a:schemeClr val="bg1"/>
                          </a:solidFill>
                          <a:effectLst/>
                          <a:latin typeface="+mn-lt"/>
                          <a:ea typeface="+mn-ea"/>
                          <a:cs typeface="+mn-cs"/>
                        </a:rPr>
                        <a:t>Marks</a:t>
                      </a:r>
                    </a:p>
                  </a:txBody>
                  <a:tcPr marL="7620" marR="7620" marT="7620" marB="0" anchor="ctr">
                    <a:solidFill>
                      <a:schemeClr val="accent4">
                        <a:lumMod val="50000"/>
                      </a:schemeClr>
                    </a:solidFill>
                  </a:tcPr>
                </a:tc>
                <a:tc>
                  <a:txBody>
                    <a:bodyPr/>
                    <a:lstStyle/>
                    <a:p>
                      <a:pPr marL="0" algn="ctr" defTabSz="914400" rtl="0" eaLnBrk="1" fontAlgn="ctr" latinLnBrk="0" hangingPunct="1"/>
                      <a:r>
                        <a:rPr lang="en-IN" sz="2800" u="none" strike="noStrike" kern="1200" dirty="0">
                          <a:ln>
                            <a:solidFill>
                              <a:schemeClr val="bg1"/>
                            </a:solidFill>
                          </a:ln>
                          <a:solidFill>
                            <a:schemeClr val="bg1"/>
                          </a:solidFill>
                          <a:effectLst/>
                          <a:latin typeface="+mn-lt"/>
                          <a:ea typeface="+mn-ea"/>
                          <a:cs typeface="+mn-cs"/>
                        </a:rPr>
                        <a:t>Branch</a:t>
                      </a:r>
                    </a:p>
                  </a:txBody>
                  <a:tcPr marL="7620" marR="7620" marT="7620" marB="0" anchor="ctr">
                    <a:solidFill>
                      <a:schemeClr val="accent4">
                        <a:lumMod val="50000"/>
                      </a:schemeClr>
                    </a:solidFill>
                  </a:tcPr>
                </a:tc>
                <a:tc>
                  <a:txBody>
                    <a:bodyPr/>
                    <a:lstStyle/>
                    <a:p>
                      <a:pPr marL="0" algn="ctr" defTabSz="914400" rtl="0" eaLnBrk="1" fontAlgn="ctr" latinLnBrk="0" hangingPunct="1"/>
                      <a:r>
                        <a:rPr lang="en-IN" sz="2800" u="none" strike="noStrike" kern="1200" dirty="0">
                          <a:ln>
                            <a:solidFill>
                              <a:schemeClr val="bg1"/>
                            </a:solidFill>
                          </a:ln>
                          <a:solidFill>
                            <a:schemeClr val="bg1"/>
                          </a:solidFill>
                          <a:effectLst/>
                          <a:latin typeface="+mn-lt"/>
                          <a:ea typeface="+mn-ea"/>
                          <a:cs typeface="+mn-cs"/>
                        </a:rPr>
                        <a:t>Hackathon</a:t>
                      </a:r>
                    </a:p>
                  </a:txBody>
                  <a:tcPr marL="7620" marR="7620" marT="7620" marB="0" anchor="ctr">
                    <a:solidFill>
                      <a:schemeClr val="accent4">
                        <a:lumMod val="50000"/>
                      </a:schemeClr>
                    </a:solidFill>
                  </a:tcPr>
                </a:tc>
                <a:extLst>
                  <a:ext uri="{0D108BD9-81ED-4DB2-BD59-A6C34878D82A}">
                    <a16:rowId xmlns:a16="http://schemas.microsoft.com/office/drawing/2014/main" val="3764266059"/>
                  </a:ext>
                </a:extLst>
              </a:tr>
              <a:tr h="476657">
                <a:tc>
                  <a:txBody>
                    <a:bodyPr/>
                    <a:lstStyle/>
                    <a:p>
                      <a:pPr marL="0" algn="l" defTabSz="914400" rtl="0" eaLnBrk="1" fontAlgn="b" latinLnBrk="0" hangingPunct="1"/>
                      <a:r>
                        <a:rPr lang="en-IN" sz="2800" u="none" strike="noStrike" kern="1200" dirty="0">
                          <a:solidFill>
                            <a:schemeClr val="tx1"/>
                          </a:solidFill>
                          <a:effectLst/>
                          <a:latin typeface="+mn-lt"/>
                          <a:ea typeface="+mn-ea"/>
                          <a:cs typeface="+mn-cs"/>
                        </a:rPr>
                        <a:t>Ajay</a:t>
                      </a:r>
                    </a:p>
                  </a:txBody>
                  <a:tcPr marL="7620" marR="7620" marT="7620" marB="0" anchor="b">
                    <a:solidFill>
                      <a:schemeClr val="accent4">
                        <a:lumMod val="20000"/>
                        <a:lumOff val="80000"/>
                      </a:schemeClr>
                    </a:solidFill>
                  </a:tcPr>
                </a:tc>
                <a:tc>
                  <a:txBody>
                    <a:bodyPr/>
                    <a:lstStyle/>
                    <a:p>
                      <a:pPr marL="0" algn="ctr" defTabSz="914400" rtl="0" eaLnBrk="1" fontAlgn="b" latinLnBrk="0" hangingPunct="1"/>
                      <a:r>
                        <a:rPr lang="en-IN" sz="2800" u="none" strike="noStrike" kern="1200" dirty="0">
                          <a:solidFill>
                            <a:schemeClr val="tx1"/>
                          </a:solidFill>
                          <a:effectLst/>
                          <a:latin typeface="+mn-lt"/>
                          <a:ea typeface="+mn-ea"/>
                          <a:cs typeface="+mn-cs"/>
                        </a:rPr>
                        <a:t>56</a:t>
                      </a:r>
                    </a:p>
                  </a:txBody>
                  <a:tcPr marL="7620" marR="7620" marT="7620" marB="0" anchor="b">
                    <a:solidFill>
                      <a:schemeClr val="accent4">
                        <a:lumMod val="20000"/>
                        <a:lumOff val="80000"/>
                      </a:schemeClr>
                    </a:solidFill>
                  </a:tcPr>
                </a:tc>
                <a:tc>
                  <a:txBody>
                    <a:bodyPr/>
                    <a:lstStyle/>
                    <a:p>
                      <a:pPr marL="0" algn="ctr" defTabSz="914400" rtl="0" eaLnBrk="1" fontAlgn="b" latinLnBrk="0" hangingPunct="1"/>
                      <a:r>
                        <a:rPr lang="en-IN" sz="2800" u="none" strike="noStrike" kern="1200">
                          <a:solidFill>
                            <a:schemeClr val="tx1"/>
                          </a:solidFill>
                          <a:effectLst/>
                          <a:latin typeface="+mn-lt"/>
                          <a:ea typeface="+mn-ea"/>
                          <a:cs typeface="+mn-cs"/>
                        </a:rPr>
                        <a:t>CE</a:t>
                      </a:r>
                    </a:p>
                  </a:txBody>
                  <a:tcPr marL="7620" marR="7620" marT="7620" marB="0" anchor="b">
                    <a:solidFill>
                      <a:schemeClr val="accent4">
                        <a:lumMod val="20000"/>
                        <a:lumOff val="80000"/>
                      </a:schemeClr>
                    </a:solidFill>
                  </a:tcPr>
                </a:tc>
                <a:tc>
                  <a:txBody>
                    <a:bodyPr/>
                    <a:lstStyle/>
                    <a:p>
                      <a:pPr marL="0" algn="ctr" defTabSz="914400" rtl="0" eaLnBrk="1" fontAlgn="b" latinLnBrk="0" hangingPunct="1"/>
                      <a:r>
                        <a:rPr lang="en-IN" sz="2800" u="none" strike="noStrike" kern="1200">
                          <a:solidFill>
                            <a:schemeClr val="tx1"/>
                          </a:solidFill>
                          <a:effectLst/>
                          <a:latin typeface="+mn-lt"/>
                          <a:ea typeface="+mn-ea"/>
                          <a:cs typeface="+mn-cs"/>
                        </a:rPr>
                        <a:t>OUT</a:t>
                      </a:r>
                    </a:p>
                  </a:txBody>
                  <a:tcPr marL="7620" marR="7620" marT="7620" marB="0" anchor="b">
                    <a:solidFill>
                      <a:schemeClr val="accent4">
                        <a:lumMod val="20000"/>
                        <a:lumOff val="80000"/>
                      </a:schemeClr>
                    </a:solidFill>
                  </a:tcPr>
                </a:tc>
                <a:extLst>
                  <a:ext uri="{0D108BD9-81ED-4DB2-BD59-A6C34878D82A}">
                    <a16:rowId xmlns:a16="http://schemas.microsoft.com/office/drawing/2014/main" val="2505396630"/>
                  </a:ext>
                </a:extLst>
              </a:tr>
              <a:tr h="476657">
                <a:tc>
                  <a:txBody>
                    <a:bodyPr/>
                    <a:lstStyle/>
                    <a:p>
                      <a:pPr marL="0" algn="l" defTabSz="914400" rtl="0" eaLnBrk="1" fontAlgn="b" latinLnBrk="0" hangingPunct="1"/>
                      <a:r>
                        <a:rPr lang="en-IN" sz="2800" u="none" strike="noStrike" kern="1200" dirty="0">
                          <a:solidFill>
                            <a:schemeClr val="tx1"/>
                          </a:solidFill>
                          <a:effectLst/>
                          <a:latin typeface="+mn-lt"/>
                          <a:ea typeface="+mn-ea"/>
                          <a:cs typeface="+mn-cs"/>
                        </a:rPr>
                        <a:t>Vijay</a:t>
                      </a:r>
                    </a:p>
                  </a:txBody>
                  <a:tcPr marL="7620" marR="7620" marT="7620" marB="0" anchor="b">
                    <a:solidFill>
                      <a:schemeClr val="accent4">
                        <a:lumMod val="20000"/>
                        <a:lumOff val="80000"/>
                      </a:schemeClr>
                    </a:solidFill>
                  </a:tcPr>
                </a:tc>
                <a:tc>
                  <a:txBody>
                    <a:bodyPr/>
                    <a:lstStyle/>
                    <a:p>
                      <a:pPr marL="0" algn="ctr" defTabSz="914400" rtl="0" eaLnBrk="1" fontAlgn="b" latinLnBrk="0" hangingPunct="1"/>
                      <a:r>
                        <a:rPr lang="en-IN" sz="2800" u="none" strike="noStrike" kern="1200" dirty="0">
                          <a:solidFill>
                            <a:schemeClr val="tx1"/>
                          </a:solidFill>
                          <a:effectLst/>
                          <a:latin typeface="+mn-lt"/>
                          <a:ea typeface="+mn-ea"/>
                          <a:cs typeface="+mn-cs"/>
                        </a:rPr>
                        <a:t>89</a:t>
                      </a:r>
                    </a:p>
                  </a:txBody>
                  <a:tcPr marL="7620" marR="7620" marT="7620" marB="0" anchor="b">
                    <a:solidFill>
                      <a:schemeClr val="accent4">
                        <a:lumMod val="20000"/>
                        <a:lumOff val="80000"/>
                      </a:schemeClr>
                    </a:solidFill>
                  </a:tcPr>
                </a:tc>
                <a:tc>
                  <a:txBody>
                    <a:bodyPr/>
                    <a:lstStyle/>
                    <a:p>
                      <a:pPr marL="0" algn="ctr" defTabSz="914400" rtl="0" eaLnBrk="1" fontAlgn="b" latinLnBrk="0" hangingPunct="1"/>
                      <a:r>
                        <a:rPr lang="en-IN" sz="2800" u="none" strike="noStrike" kern="1200" dirty="0">
                          <a:solidFill>
                            <a:schemeClr val="tx1"/>
                          </a:solidFill>
                          <a:effectLst/>
                          <a:latin typeface="+mn-lt"/>
                          <a:ea typeface="+mn-ea"/>
                          <a:cs typeface="+mn-cs"/>
                        </a:rPr>
                        <a:t>CS</a:t>
                      </a:r>
                    </a:p>
                  </a:txBody>
                  <a:tcPr marL="7620" marR="7620" marT="7620" marB="0" anchor="b">
                    <a:solidFill>
                      <a:schemeClr val="accent4">
                        <a:lumMod val="20000"/>
                        <a:lumOff val="80000"/>
                      </a:schemeClr>
                    </a:solidFill>
                  </a:tcPr>
                </a:tc>
                <a:tc>
                  <a:txBody>
                    <a:bodyPr/>
                    <a:lstStyle/>
                    <a:p>
                      <a:pPr marL="0" algn="ctr" defTabSz="914400" rtl="0" eaLnBrk="1" fontAlgn="b" latinLnBrk="0" hangingPunct="1"/>
                      <a:r>
                        <a:rPr lang="en-IN" sz="2800" u="none" strike="noStrike" kern="1200">
                          <a:solidFill>
                            <a:schemeClr val="tx1"/>
                          </a:solidFill>
                          <a:effectLst/>
                          <a:latin typeface="+mn-lt"/>
                          <a:ea typeface="+mn-ea"/>
                          <a:cs typeface="+mn-cs"/>
                        </a:rPr>
                        <a:t>IN</a:t>
                      </a:r>
                    </a:p>
                  </a:txBody>
                  <a:tcPr marL="7620" marR="7620" marT="7620" marB="0" anchor="b">
                    <a:solidFill>
                      <a:schemeClr val="accent4">
                        <a:lumMod val="20000"/>
                        <a:lumOff val="80000"/>
                      </a:schemeClr>
                    </a:solidFill>
                  </a:tcPr>
                </a:tc>
                <a:extLst>
                  <a:ext uri="{0D108BD9-81ED-4DB2-BD59-A6C34878D82A}">
                    <a16:rowId xmlns:a16="http://schemas.microsoft.com/office/drawing/2014/main" val="638851181"/>
                  </a:ext>
                </a:extLst>
              </a:tr>
              <a:tr h="476657">
                <a:tc>
                  <a:txBody>
                    <a:bodyPr/>
                    <a:lstStyle/>
                    <a:p>
                      <a:pPr marL="0" algn="l" defTabSz="914400" rtl="0" eaLnBrk="1" fontAlgn="b" latinLnBrk="0" hangingPunct="1"/>
                      <a:r>
                        <a:rPr lang="en-IN" sz="2800" u="none" strike="noStrike" kern="1200">
                          <a:solidFill>
                            <a:schemeClr val="tx1"/>
                          </a:solidFill>
                          <a:effectLst/>
                          <a:latin typeface="+mn-lt"/>
                          <a:ea typeface="+mn-ea"/>
                          <a:cs typeface="+mn-cs"/>
                        </a:rPr>
                        <a:t>Rahul</a:t>
                      </a:r>
                    </a:p>
                  </a:txBody>
                  <a:tcPr marL="7620" marR="7620" marT="7620" marB="0" anchor="b">
                    <a:solidFill>
                      <a:schemeClr val="accent4">
                        <a:lumMod val="20000"/>
                        <a:lumOff val="80000"/>
                      </a:schemeClr>
                    </a:solidFill>
                  </a:tcPr>
                </a:tc>
                <a:tc>
                  <a:txBody>
                    <a:bodyPr/>
                    <a:lstStyle/>
                    <a:p>
                      <a:pPr marL="0" algn="ctr" defTabSz="914400" rtl="0" eaLnBrk="1" fontAlgn="b" latinLnBrk="0" hangingPunct="1"/>
                      <a:r>
                        <a:rPr lang="en-IN" sz="2800" u="none" strike="noStrike" kern="1200" dirty="0">
                          <a:solidFill>
                            <a:schemeClr val="tx1"/>
                          </a:solidFill>
                          <a:effectLst/>
                          <a:latin typeface="+mn-lt"/>
                          <a:ea typeface="+mn-ea"/>
                          <a:cs typeface="+mn-cs"/>
                        </a:rPr>
                        <a:t>23</a:t>
                      </a:r>
                    </a:p>
                  </a:txBody>
                  <a:tcPr marL="7620" marR="7620" marT="7620" marB="0" anchor="b">
                    <a:solidFill>
                      <a:schemeClr val="accent4">
                        <a:lumMod val="20000"/>
                        <a:lumOff val="80000"/>
                      </a:schemeClr>
                    </a:solidFill>
                  </a:tcPr>
                </a:tc>
                <a:tc>
                  <a:txBody>
                    <a:bodyPr/>
                    <a:lstStyle/>
                    <a:p>
                      <a:pPr marL="0" algn="ctr" defTabSz="914400" rtl="0" eaLnBrk="1" fontAlgn="b" latinLnBrk="0" hangingPunct="1"/>
                      <a:r>
                        <a:rPr lang="en-IN" sz="2800" u="none" strike="noStrike" kern="1200" dirty="0">
                          <a:solidFill>
                            <a:schemeClr val="tx1"/>
                          </a:solidFill>
                          <a:effectLst/>
                          <a:latin typeface="+mn-lt"/>
                          <a:ea typeface="+mn-ea"/>
                          <a:cs typeface="+mn-cs"/>
                        </a:rPr>
                        <a:t>EE</a:t>
                      </a:r>
                    </a:p>
                  </a:txBody>
                  <a:tcPr marL="7620" marR="7620" marT="7620" marB="0" anchor="b">
                    <a:solidFill>
                      <a:schemeClr val="accent4">
                        <a:lumMod val="20000"/>
                        <a:lumOff val="80000"/>
                      </a:schemeClr>
                    </a:solidFill>
                  </a:tcPr>
                </a:tc>
                <a:tc>
                  <a:txBody>
                    <a:bodyPr/>
                    <a:lstStyle/>
                    <a:p>
                      <a:pPr marL="0" algn="ctr" defTabSz="914400" rtl="0" eaLnBrk="1" fontAlgn="b" latinLnBrk="0" hangingPunct="1"/>
                      <a:r>
                        <a:rPr lang="en-IN" sz="2800" u="none" strike="noStrike" kern="1200">
                          <a:solidFill>
                            <a:schemeClr val="tx1"/>
                          </a:solidFill>
                          <a:effectLst/>
                          <a:latin typeface="+mn-lt"/>
                          <a:ea typeface="+mn-ea"/>
                          <a:cs typeface="+mn-cs"/>
                        </a:rPr>
                        <a:t>OUT</a:t>
                      </a:r>
                    </a:p>
                  </a:txBody>
                  <a:tcPr marL="7620" marR="7620" marT="7620" marB="0" anchor="b">
                    <a:solidFill>
                      <a:schemeClr val="accent4">
                        <a:lumMod val="20000"/>
                        <a:lumOff val="80000"/>
                      </a:schemeClr>
                    </a:solidFill>
                  </a:tcPr>
                </a:tc>
                <a:extLst>
                  <a:ext uri="{0D108BD9-81ED-4DB2-BD59-A6C34878D82A}">
                    <a16:rowId xmlns:a16="http://schemas.microsoft.com/office/drawing/2014/main" val="109232721"/>
                  </a:ext>
                </a:extLst>
              </a:tr>
              <a:tr h="476657">
                <a:tc>
                  <a:txBody>
                    <a:bodyPr/>
                    <a:lstStyle/>
                    <a:p>
                      <a:pPr marL="0" algn="l" defTabSz="914400" rtl="0" eaLnBrk="1" fontAlgn="b" latinLnBrk="0" hangingPunct="1"/>
                      <a:r>
                        <a:rPr lang="en-IN" sz="2800" u="none" strike="noStrike" kern="1200">
                          <a:solidFill>
                            <a:schemeClr val="tx1"/>
                          </a:solidFill>
                          <a:effectLst/>
                          <a:latin typeface="+mn-lt"/>
                          <a:ea typeface="+mn-ea"/>
                          <a:cs typeface="+mn-cs"/>
                        </a:rPr>
                        <a:t>Raju</a:t>
                      </a:r>
                    </a:p>
                  </a:txBody>
                  <a:tcPr marL="7620" marR="7620" marT="7620" marB="0" anchor="b">
                    <a:solidFill>
                      <a:schemeClr val="accent4">
                        <a:lumMod val="20000"/>
                        <a:lumOff val="80000"/>
                      </a:schemeClr>
                    </a:solidFill>
                  </a:tcPr>
                </a:tc>
                <a:tc>
                  <a:txBody>
                    <a:bodyPr/>
                    <a:lstStyle/>
                    <a:p>
                      <a:pPr marL="0" algn="ctr" defTabSz="914400" rtl="0" eaLnBrk="1" fontAlgn="b" latinLnBrk="0" hangingPunct="1"/>
                      <a:r>
                        <a:rPr lang="en-IN" sz="2800" u="none" strike="noStrike" kern="1200" dirty="0">
                          <a:solidFill>
                            <a:schemeClr val="tx1"/>
                          </a:solidFill>
                          <a:effectLst/>
                          <a:latin typeface="+mn-lt"/>
                          <a:ea typeface="+mn-ea"/>
                          <a:cs typeface="+mn-cs"/>
                        </a:rPr>
                        <a:t>78</a:t>
                      </a:r>
                    </a:p>
                  </a:txBody>
                  <a:tcPr marL="7620" marR="7620" marT="7620" marB="0" anchor="b">
                    <a:solidFill>
                      <a:schemeClr val="accent4">
                        <a:lumMod val="20000"/>
                        <a:lumOff val="80000"/>
                      </a:schemeClr>
                    </a:solidFill>
                  </a:tcPr>
                </a:tc>
                <a:tc>
                  <a:txBody>
                    <a:bodyPr/>
                    <a:lstStyle/>
                    <a:p>
                      <a:pPr marL="0" algn="ctr" defTabSz="914400" rtl="0" eaLnBrk="1" fontAlgn="b" latinLnBrk="0" hangingPunct="1"/>
                      <a:r>
                        <a:rPr lang="en-IN" sz="2800" u="none" strike="noStrike" kern="1200" dirty="0">
                          <a:solidFill>
                            <a:schemeClr val="tx1"/>
                          </a:solidFill>
                          <a:effectLst/>
                          <a:latin typeface="+mn-lt"/>
                          <a:ea typeface="+mn-ea"/>
                          <a:cs typeface="+mn-cs"/>
                        </a:rPr>
                        <a:t>CE</a:t>
                      </a:r>
                    </a:p>
                  </a:txBody>
                  <a:tcPr marL="7620" marR="7620" marT="7620" marB="0" anchor="b">
                    <a:solidFill>
                      <a:schemeClr val="accent4">
                        <a:lumMod val="20000"/>
                        <a:lumOff val="80000"/>
                      </a:schemeClr>
                    </a:solidFill>
                  </a:tcPr>
                </a:tc>
                <a:tc>
                  <a:txBody>
                    <a:bodyPr/>
                    <a:lstStyle/>
                    <a:p>
                      <a:pPr marL="0" algn="ctr" defTabSz="914400" rtl="0" eaLnBrk="1" fontAlgn="b" latinLnBrk="0" hangingPunct="1"/>
                      <a:r>
                        <a:rPr lang="en-IN" sz="2800" u="none" strike="noStrike" kern="1200" dirty="0">
                          <a:solidFill>
                            <a:schemeClr val="tx1"/>
                          </a:solidFill>
                          <a:effectLst/>
                          <a:latin typeface="+mn-lt"/>
                          <a:ea typeface="+mn-ea"/>
                          <a:cs typeface="+mn-cs"/>
                        </a:rPr>
                        <a:t>OUT</a:t>
                      </a:r>
                    </a:p>
                  </a:txBody>
                  <a:tcPr marL="7620" marR="7620" marT="7620" marB="0" anchor="b">
                    <a:solidFill>
                      <a:schemeClr val="accent4">
                        <a:lumMod val="20000"/>
                        <a:lumOff val="80000"/>
                      </a:schemeClr>
                    </a:solidFill>
                  </a:tcPr>
                </a:tc>
                <a:extLst>
                  <a:ext uri="{0D108BD9-81ED-4DB2-BD59-A6C34878D82A}">
                    <a16:rowId xmlns:a16="http://schemas.microsoft.com/office/drawing/2014/main" val="3770796394"/>
                  </a:ext>
                </a:extLst>
              </a:tr>
              <a:tr h="476657">
                <a:tc>
                  <a:txBody>
                    <a:bodyPr/>
                    <a:lstStyle/>
                    <a:p>
                      <a:pPr marL="0" algn="l" defTabSz="914400" rtl="0" eaLnBrk="1" fontAlgn="b" latinLnBrk="0" hangingPunct="1"/>
                      <a:r>
                        <a:rPr lang="en-IN" sz="2800" u="none" strike="noStrike" kern="1200">
                          <a:solidFill>
                            <a:schemeClr val="tx1"/>
                          </a:solidFill>
                          <a:effectLst/>
                          <a:latin typeface="+mn-lt"/>
                          <a:ea typeface="+mn-ea"/>
                          <a:cs typeface="+mn-cs"/>
                        </a:rPr>
                        <a:t>Shyam</a:t>
                      </a:r>
                    </a:p>
                  </a:txBody>
                  <a:tcPr marL="7620" marR="7620" marT="7620" marB="0" anchor="b">
                    <a:solidFill>
                      <a:schemeClr val="accent4">
                        <a:lumMod val="20000"/>
                        <a:lumOff val="80000"/>
                      </a:schemeClr>
                    </a:solidFill>
                  </a:tcPr>
                </a:tc>
                <a:tc>
                  <a:txBody>
                    <a:bodyPr/>
                    <a:lstStyle/>
                    <a:p>
                      <a:pPr marL="0" algn="ctr" defTabSz="914400" rtl="0" eaLnBrk="1" fontAlgn="b" latinLnBrk="0" hangingPunct="1"/>
                      <a:r>
                        <a:rPr lang="en-IN" sz="2800" u="none" strike="noStrike" kern="1200">
                          <a:solidFill>
                            <a:schemeClr val="tx1"/>
                          </a:solidFill>
                          <a:effectLst/>
                          <a:latin typeface="+mn-lt"/>
                          <a:ea typeface="+mn-ea"/>
                          <a:cs typeface="+mn-cs"/>
                        </a:rPr>
                        <a:t>66</a:t>
                      </a:r>
                    </a:p>
                  </a:txBody>
                  <a:tcPr marL="7620" marR="7620" marT="7620" marB="0" anchor="b">
                    <a:solidFill>
                      <a:schemeClr val="accent4">
                        <a:lumMod val="20000"/>
                        <a:lumOff val="80000"/>
                      </a:schemeClr>
                    </a:solidFill>
                  </a:tcPr>
                </a:tc>
                <a:tc>
                  <a:txBody>
                    <a:bodyPr/>
                    <a:lstStyle/>
                    <a:p>
                      <a:pPr marL="0" algn="ctr" defTabSz="914400" rtl="0" eaLnBrk="1" fontAlgn="b" latinLnBrk="0" hangingPunct="1"/>
                      <a:r>
                        <a:rPr lang="en-IN" sz="2800" u="none" strike="noStrike" kern="1200" dirty="0">
                          <a:solidFill>
                            <a:schemeClr val="tx1"/>
                          </a:solidFill>
                          <a:effectLst/>
                          <a:latin typeface="+mn-lt"/>
                          <a:ea typeface="+mn-ea"/>
                          <a:cs typeface="+mn-cs"/>
                        </a:rPr>
                        <a:t>ME</a:t>
                      </a:r>
                    </a:p>
                  </a:txBody>
                  <a:tcPr marL="7620" marR="7620" marT="7620" marB="0" anchor="b">
                    <a:solidFill>
                      <a:schemeClr val="accent4">
                        <a:lumMod val="20000"/>
                        <a:lumOff val="80000"/>
                      </a:schemeClr>
                    </a:solidFill>
                  </a:tcPr>
                </a:tc>
                <a:tc>
                  <a:txBody>
                    <a:bodyPr/>
                    <a:lstStyle/>
                    <a:p>
                      <a:pPr marL="0" algn="ctr" defTabSz="914400" rtl="0" eaLnBrk="1" fontAlgn="b" latinLnBrk="0" hangingPunct="1"/>
                      <a:r>
                        <a:rPr lang="en-IN" sz="2800" u="none" strike="noStrike" kern="1200" dirty="0">
                          <a:solidFill>
                            <a:schemeClr val="tx1"/>
                          </a:solidFill>
                          <a:effectLst/>
                          <a:latin typeface="+mn-lt"/>
                          <a:ea typeface="+mn-ea"/>
                          <a:cs typeface="+mn-cs"/>
                        </a:rPr>
                        <a:t>OUT</a:t>
                      </a:r>
                    </a:p>
                  </a:txBody>
                  <a:tcPr marL="7620" marR="7620" marT="7620" marB="0" anchor="b">
                    <a:solidFill>
                      <a:schemeClr val="accent4">
                        <a:lumMod val="20000"/>
                        <a:lumOff val="80000"/>
                      </a:schemeClr>
                    </a:solidFill>
                  </a:tcPr>
                </a:tc>
                <a:extLst>
                  <a:ext uri="{0D108BD9-81ED-4DB2-BD59-A6C34878D82A}">
                    <a16:rowId xmlns:a16="http://schemas.microsoft.com/office/drawing/2014/main" val="938698068"/>
                  </a:ext>
                </a:extLst>
              </a:tr>
              <a:tr h="476657">
                <a:tc>
                  <a:txBody>
                    <a:bodyPr/>
                    <a:lstStyle/>
                    <a:p>
                      <a:pPr marL="0" algn="l" defTabSz="914400" rtl="0" eaLnBrk="1" fontAlgn="b" latinLnBrk="0" hangingPunct="1"/>
                      <a:r>
                        <a:rPr lang="en-IN" sz="2800" u="none" strike="noStrike" kern="1200">
                          <a:solidFill>
                            <a:schemeClr val="tx1"/>
                          </a:solidFill>
                          <a:effectLst/>
                          <a:latin typeface="+mn-lt"/>
                          <a:ea typeface="+mn-ea"/>
                          <a:cs typeface="+mn-cs"/>
                        </a:rPr>
                        <a:t>Karan</a:t>
                      </a:r>
                    </a:p>
                  </a:txBody>
                  <a:tcPr marL="7620" marR="7620" marT="7620" marB="0" anchor="b">
                    <a:solidFill>
                      <a:schemeClr val="accent4">
                        <a:lumMod val="20000"/>
                        <a:lumOff val="80000"/>
                      </a:schemeClr>
                    </a:solidFill>
                  </a:tcPr>
                </a:tc>
                <a:tc>
                  <a:txBody>
                    <a:bodyPr/>
                    <a:lstStyle/>
                    <a:p>
                      <a:pPr marL="0" algn="ctr" defTabSz="914400" rtl="0" eaLnBrk="1" fontAlgn="b" latinLnBrk="0" hangingPunct="1"/>
                      <a:r>
                        <a:rPr lang="en-IN" sz="2800" u="none" strike="noStrike" kern="1200">
                          <a:solidFill>
                            <a:schemeClr val="tx1"/>
                          </a:solidFill>
                          <a:effectLst/>
                          <a:latin typeface="+mn-lt"/>
                          <a:ea typeface="+mn-ea"/>
                          <a:cs typeface="+mn-cs"/>
                        </a:rPr>
                        <a:t>31</a:t>
                      </a:r>
                    </a:p>
                  </a:txBody>
                  <a:tcPr marL="7620" marR="7620" marT="7620" marB="0" anchor="b">
                    <a:solidFill>
                      <a:schemeClr val="accent4">
                        <a:lumMod val="20000"/>
                        <a:lumOff val="80000"/>
                      </a:schemeClr>
                    </a:solidFill>
                  </a:tcPr>
                </a:tc>
                <a:tc>
                  <a:txBody>
                    <a:bodyPr/>
                    <a:lstStyle/>
                    <a:p>
                      <a:pPr marL="0" algn="ctr" defTabSz="914400" rtl="0" eaLnBrk="1" fontAlgn="b" latinLnBrk="0" hangingPunct="1"/>
                      <a:r>
                        <a:rPr lang="en-IN" sz="2800" u="none" strike="noStrike" kern="1200" dirty="0">
                          <a:solidFill>
                            <a:schemeClr val="tx1"/>
                          </a:solidFill>
                          <a:effectLst/>
                          <a:latin typeface="+mn-lt"/>
                          <a:ea typeface="+mn-ea"/>
                          <a:cs typeface="+mn-cs"/>
                        </a:rPr>
                        <a:t>CS</a:t>
                      </a:r>
                    </a:p>
                  </a:txBody>
                  <a:tcPr marL="7620" marR="7620" marT="7620" marB="0" anchor="b">
                    <a:solidFill>
                      <a:schemeClr val="accent4">
                        <a:lumMod val="20000"/>
                        <a:lumOff val="80000"/>
                      </a:schemeClr>
                    </a:solidFill>
                  </a:tcPr>
                </a:tc>
                <a:tc>
                  <a:txBody>
                    <a:bodyPr/>
                    <a:lstStyle/>
                    <a:p>
                      <a:pPr marL="0" algn="ctr" defTabSz="914400" rtl="0" eaLnBrk="1" fontAlgn="b" latinLnBrk="0" hangingPunct="1"/>
                      <a:r>
                        <a:rPr lang="en-IN" sz="2800" u="none" strike="noStrike" kern="1200" dirty="0">
                          <a:solidFill>
                            <a:schemeClr val="tx1"/>
                          </a:solidFill>
                          <a:effectLst/>
                          <a:latin typeface="+mn-lt"/>
                          <a:ea typeface="+mn-ea"/>
                          <a:cs typeface="+mn-cs"/>
                        </a:rPr>
                        <a:t>OUT</a:t>
                      </a:r>
                    </a:p>
                  </a:txBody>
                  <a:tcPr marL="7620" marR="7620" marT="7620" marB="0" anchor="b">
                    <a:solidFill>
                      <a:schemeClr val="accent4">
                        <a:lumMod val="20000"/>
                        <a:lumOff val="80000"/>
                      </a:schemeClr>
                    </a:solidFill>
                  </a:tcPr>
                </a:tc>
                <a:extLst>
                  <a:ext uri="{0D108BD9-81ED-4DB2-BD59-A6C34878D82A}">
                    <a16:rowId xmlns:a16="http://schemas.microsoft.com/office/drawing/2014/main" val="14777881"/>
                  </a:ext>
                </a:extLst>
              </a:tr>
              <a:tr h="476657">
                <a:tc>
                  <a:txBody>
                    <a:bodyPr/>
                    <a:lstStyle/>
                    <a:p>
                      <a:pPr marL="0" algn="l" defTabSz="914400" rtl="0" eaLnBrk="1" fontAlgn="b" latinLnBrk="0" hangingPunct="1"/>
                      <a:r>
                        <a:rPr lang="en-IN" sz="2800" u="none" strike="noStrike" kern="1200">
                          <a:solidFill>
                            <a:schemeClr val="tx1"/>
                          </a:solidFill>
                          <a:effectLst/>
                          <a:latin typeface="+mn-lt"/>
                          <a:ea typeface="+mn-ea"/>
                          <a:cs typeface="+mn-cs"/>
                        </a:rPr>
                        <a:t>Arjun</a:t>
                      </a:r>
                    </a:p>
                  </a:txBody>
                  <a:tcPr marL="7620" marR="7620" marT="7620" marB="0" anchor="b">
                    <a:solidFill>
                      <a:schemeClr val="accent4">
                        <a:lumMod val="20000"/>
                        <a:lumOff val="80000"/>
                      </a:schemeClr>
                    </a:solidFill>
                  </a:tcPr>
                </a:tc>
                <a:tc>
                  <a:txBody>
                    <a:bodyPr/>
                    <a:lstStyle/>
                    <a:p>
                      <a:pPr marL="0" algn="ctr" defTabSz="914400" rtl="0" eaLnBrk="1" fontAlgn="b" latinLnBrk="0" hangingPunct="1"/>
                      <a:r>
                        <a:rPr lang="en-IN" sz="2800" u="none" strike="noStrike" kern="1200">
                          <a:solidFill>
                            <a:schemeClr val="tx1"/>
                          </a:solidFill>
                          <a:effectLst/>
                          <a:latin typeface="+mn-lt"/>
                          <a:ea typeface="+mn-ea"/>
                          <a:cs typeface="+mn-cs"/>
                        </a:rPr>
                        <a:t>45</a:t>
                      </a:r>
                    </a:p>
                  </a:txBody>
                  <a:tcPr marL="7620" marR="7620" marT="7620" marB="0" anchor="b">
                    <a:solidFill>
                      <a:schemeClr val="accent4">
                        <a:lumMod val="20000"/>
                        <a:lumOff val="80000"/>
                      </a:schemeClr>
                    </a:solidFill>
                  </a:tcPr>
                </a:tc>
                <a:tc>
                  <a:txBody>
                    <a:bodyPr/>
                    <a:lstStyle/>
                    <a:p>
                      <a:pPr marL="0" algn="ctr" defTabSz="914400" rtl="0" eaLnBrk="1" fontAlgn="b" latinLnBrk="0" hangingPunct="1"/>
                      <a:r>
                        <a:rPr lang="en-IN" sz="2800" u="none" strike="noStrike" kern="1200" dirty="0">
                          <a:solidFill>
                            <a:schemeClr val="tx1"/>
                          </a:solidFill>
                          <a:effectLst/>
                          <a:latin typeface="+mn-lt"/>
                          <a:ea typeface="+mn-ea"/>
                          <a:cs typeface="+mn-cs"/>
                        </a:rPr>
                        <a:t>ME</a:t>
                      </a:r>
                    </a:p>
                  </a:txBody>
                  <a:tcPr marL="7620" marR="7620" marT="7620" marB="0" anchor="b">
                    <a:solidFill>
                      <a:schemeClr val="accent4">
                        <a:lumMod val="20000"/>
                        <a:lumOff val="80000"/>
                      </a:schemeClr>
                    </a:solidFill>
                  </a:tcPr>
                </a:tc>
                <a:tc>
                  <a:txBody>
                    <a:bodyPr/>
                    <a:lstStyle/>
                    <a:p>
                      <a:pPr marL="0" algn="ctr" defTabSz="914400" rtl="0" eaLnBrk="1" fontAlgn="b" latinLnBrk="0" hangingPunct="1"/>
                      <a:r>
                        <a:rPr lang="en-IN" sz="2800" u="none" strike="noStrike" kern="1200" dirty="0">
                          <a:solidFill>
                            <a:schemeClr val="tx1"/>
                          </a:solidFill>
                          <a:effectLst/>
                          <a:latin typeface="+mn-lt"/>
                          <a:ea typeface="+mn-ea"/>
                          <a:cs typeface="+mn-cs"/>
                        </a:rPr>
                        <a:t>OUT</a:t>
                      </a:r>
                    </a:p>
                  </a:txBody>
                  <a:tcPr marL="7620" marR="7620" marT="7620" marB="0" anchor="b">
                    <a:solidFill>
                      <a:schemeClr val="accent4">
                        <a:lumMod val="20000"/>
                        <a:lumOff val="80000"/>
                      </a:schemeClr>
                    </a:solidFill>
                  </a:tcPr>
                </a:tc>
                <a:extLst>
                  <a:ext uri="{0D108BD9-81ED-4DB2-BD59-A6C34878D82A}">
                    <a16:rowId xmlns:a16="http://schemas.microsoft.com/office/drawing/2014/main" val="1612024519"/>
                  </a:ext>
                </a:extLst>
              </a:tr>
              <a:tr h="476657">
                <a:tc>
                  <a:txBody>
                    <a:bodyPr/>
                    <a:lstStyle/>
                    <a:p>
                      <a:pPr marL="0" algn="l" defTabSz="914400" rtl="0" eaLnBrk="1" fontAlgn="b" latinLnBrk="0" hangingPunct="1"/>
                      <a:r>
                        <a:rPr lang="en-IN" sz="2800" u="none" strike="noStrike" kern="1200">
                          <a:solidFill>
                            <a:schemeClr val="tx1"/>
                          </a:solidFill>
                          <a:effectLst/>
                          <a:latin typeface="+mn-lt"/>
                          <a:ea typeface="+mn-ea"/>
                          <a:cs typeface="+mn-cs"/>
                        </a:rPr>
                        <a:t>Rekha</a:t>
                      </a:r>
                    </a:p>
                  </a:txBody>
                  <a:tcPr marL="7620" marR="7620" marT="7620" marB="0" anchor="b">
                    <a:solidFill>
                      <a:schemeClr val="accent4">
                        <a:lumMod val="20000"/>
                        <a:lumOff val="80000"/>
                      </a:schemeClr>
                    </a:solidFill>
                  </a:tcPr>
                </a:tc>
                <a:tc>
                  <a:txBody>
                    <a:bodyPr/>
                    <a:lstStyle/>
                    <a:p>
                      <a:pPr marL="0" algn="ctr" defTabSz="914400" rtl="0" eaLnBrk="1" fontAlgn="b" latinLnBrk="0" hangingPunct="1"/>
                      <a:r>
                        <a:rPr lang="en-IN" sz="2800" u="none" strike="noStrike" kern="1200">
                          <a:solidFill>
                            <a:schemeClr val="tx1"/>
                          </a:solidFill>
                          <a:effectLst/>
                          <a:latin typeface="+mn-lt"/>
                          <a:ea typeface="+mn-ea"/>
                          <a:cs typeface="+mn-cs"/>
                        </a:rPr>
                        <a:t>76</a:t>
                      </a:r>
                    </a:p>
                  </a:txBody>
                  <a:tcPr marL="7620" marR="7620" marT="7620" marB="0" anchor="b">
                    <a:solidFill>
                      <a:schemeClr val="accent4">
                        <a:lumMod val="20000"/>
                        <a:lumOff val="80000"/>
                      </a:schemeClr>
                    </a:solidFill>
                  </a:tcPr>
                </a:tc>
                <a:tc>
                  <a:txBody>
                    <a:bodyPr/>
                    <a:lstStyle/>
                    <a:p>
                      <a:pPr marL="0" algn="ctr" defTabSz="914400" rtl="0" eaLnBrk="1" fontAlgn="b" latinLnBrk="0" hangingPunct="1"/>
                      <a:r>
                        <a:rPr lang="en-IN" sz="2800" u="none" strike="noStrike" kern="1200" dirty="0">
                          <a:solidFill>
                            <a:schemeClr val="tx1"/>
                          </a:solidFill>
                          <a:effectLst/>
                          <a:latin typeface="+mn-lt"/>
                          <a:ea typeface="+mn-ea"/>
                          <a:cs typeface="+mn-cs"/>
                        </a:rPr>
                        <a:t>CS</a:t>
                      </a:r>
                    </a:p>
                  </a:txBody>
                  <a:tcPr marL="7620" marR="7620" marT="7620" marB="0" anchor="b">
                    <a:solidFill>
                      <a:schemeClr val="accent4">
                        <a:lumMod val="20000"/>
                        <a:lumOff val="80000"/>
                      </a:schemeClr>
                    </a:solidFill>
                  </a:tcPr>
                </a:tc>
                <a:tc>
                  <a:txBody>
                    <a:bodyPr/>
                    <a:lstStyle/>
                    <a:p>
                      <a:pPr marL="0" algn="ctr" defTabSz="914400" rtl="0" eaLnBrk="1" fontAlgn="b" latinLnBrk="0" hangingPunct="1"/>
                      <a:r>
                        <a:rPr lang="en-IN" sz="2800" u="none" strike="noStrike" kern="1200" dirty="0">
                          <a:solidFill>
                            <a:schemeClr val="tx1"/>
                          </a:solidFill>
                          <a:effectLst/>
                          <a:latin typeface="+mn-lt"/>
                          <a:ea typeface="+mn-ea"/>
                          <a:cs typeface="+mn-cs"/>
                        </a:rPr>
                        <a:t>IN</a:t>
                      </a:r>
                    </a:p>
                  </a:txBody>
                  <a:tcPr marL="7620" marR="7620" marT="7620" marB="0" anchor="b">
                    <a:solidFill>
                      <a:schemeClr val="accent4">
                        <a:lumMod val="20000"/>
                        <a:lumOff val="80000"/>
                      </a:schemeClr>
                    </a:solidFill>
                  </a:tcPr>
                </a:tc>
                <a:extLst>
                  <a:ext uri="{0D108BD9-81ED-4DB2-BD59-A6C34878D82A}">
                    <a16:rowId xmlns:a16="http://schemas.microsoft.com/office/drawing/2014/main" val="1705831566"/>
                  </a:ext>
                </a:extLst>
              </a:tr>
              <a:tr h="476657">
                <a:tc>
                  <a:txBody>
                    <a:bodyPr/>
                    <a:lstStyle/>
                    <a:p>
                      <a:pPr marL="0" algn="l" defTabSz="914400" rtl="0" eaLnBrk="1" fontAlgn="b" latinLnBrk="0" hangingPunct="1"/>
                      <a:r>
                        <a:rPr lang="en-IN" sz="2800" u="none" strike="noStrike" kern="1200">
                          <a:solidFill>
                            <a:schemeClr val="tx1"/>
                          </a:solidFill>
                          <a:effectLst/>
                          <a:latin typeface="+mn-lt"/>
                          <a:ea typeface="+mn-ea"/>
                          <a:cs typeface="+mn-cs"/>
                        </a:rPr>
                        <a:t>Meena</a:t>
                      </a:r>
                    </a:p>
                  </a:txBody>
                  <a:tcPr marL="7620" marR="7620" marT="7620" marB="0" anchor="b">
                    <a:solidFill>
                      <a:schemeClr val="accent4">
                        <a:lumMod val="20000"/>
                        <a:lumOff val="80000"/>
                      </a:schemeClr>
                    </a:solidFill>
                  </a:tcPr>
                </a:tc>
                <a:tc>
                  <a:txBody>
                    <a:bodyPr/>
                    <a:lstStyle/>
                    <a:p>
                      <a:pPr marL="0" algn="ctr" defTabSz="914400" rtl="0" eaLnBrk="1" fontAlgn="b" latinLnBrk="0" hangingPunct="1"/>
                      <a:r>
                        <a:rPr lang="en-IN" sz="2800" u="none" strike="noStrike" kern="1200">
                          <a:solidFill>
                            <a:schemeClr val="tx1"/>
                          </a:solidFill>
                          <a:effectLst/>
                          <a:latin typeface="+mn-lt"/>
                          <a:ea typeface="+mn-ea"/>
                          <a:cs typeface="+mn-cs"/>
                        </a:rPr>
                        <a:t>77</a:t>
                      </a:r>
                    </a:p>
                  </a:txBody>
                  <a:tcPr marL="7620" marR="7620" marT="7620" marB="0" anchor="b">
                    <a:solidFill>
                      <a:schemeClr val="accent4">
                        <a:lumMod val="20000"/>
                        <a:lumOff val="80000"/>
                      </a:schemeClr>
                    </a:solidFill>
                  </a:tcPr>
                </a:tc>
                <a:tc>
                  <a:txBody>
                    <a:bodyPr/>
                    <a:lstStyle/>
                    <a:p>
                      <a:pPr marL="0" algn="ctr" defTabSz="914400" rtl="0" eaLnBrk="1" fontAlgn="b" latinLnBrk="0" hangingPunct="1"/>
                      <a:r>
                        <a:rPr lang="en-IN" sz="2800" u="none" strike="noStrike" kern="1200" dirty="0">
                          <a:solidFill>
                            <a:schemeClr val="tx1"/>
                          </a:solidFill>
                          <a:effectLst/>
                          <a:latin typeface="+mn-lt"/>
                          <a:ea typeface="+mn-ea"/>
                          <a:cs typeface="+mn-cs"/>
                        </a:rPr>
                        <a:t>EE</a:t>
                      </a:r>
                    </a:p>
                  </a:txBody>
                  <a:tcPr marL="7620" marR="7620" marT="7620" marB="0" anchor="b">
                    <a:solidFill>
                      <a:schemeClr val="accent4">
                        <a:lumMod val="20000"/>
                        <a:lumOff val="80000"/>
                      </a:schemeClr>
                    </a:solidFill>
                  </a:tcPr>
                </a:tc>
                <a:tc>
                  <a:txBody>
                    <a:bodyPr/>
                    <a:lstStyle/>
                    <a:p>
                      <a:pPr marL="0" algn="ctr" defTabSz="914400" rtl="0" eaLnBrk="1" fontAlgn="b" latinLnBrk="0" hangingPunct="1"/>
                      <a:r>
                        <a:rPr lang="en-IN" sz="2800" u="none" strike="noStrike" kern="1200" dirty="0">
                          <a:solidFill>
                            <a:schemeClr val="tx1"/>
                          </a:solidFill>
                          <a:effectLst/>
                          <a:latin typeface="+mn-lt"/>
                          <a:ea typeface="+mn-ea"/>
                          <a:cs typeface="+mn-cs"/>
                        </a:rPr>
                        <a:t>OUT</a:t>
                      </a:r>
                    </a:p>
                  </a:txBody>
                  <a:tcPr marL="7620" marR="7620" marT="7620" marB="0" anchor="b">
                    <a:solidFill>
                      <a:schemeClr val="accent4">
                        <a:lumMod val="20000"/>
                        <a:lumOff val="80000"/>
                      </a:schemeClr>
                    </a:solidFill>
                  </a:tcPr>
                </a:tc>
                <a:extLst>
                  <a:ext uri="{0D108BD9-81ED-4DB2-BD59-A6C34878D82A}">
                    <a16:rowId xmlns:a16="http://schemas.microsoft.com/office/drawing/2014/main" val="1881388791"/>
                  </a:ext>
                </a:extLst>
              </a:tr>
              <a:tr h="476657">
                <a:tc>
                  <a:txBody>
                    <a:bodyPr/>
                    <a:lstStyle/>
                    <a:p>
                      <a:pPr marL="0" algn="l" defTabSz="914400" rtl="0" eaLnBrk="1" fontAlgn="b" latinLnBrk="0" hangingPunct="1"/>
                      <a:r>
                        <a:rPr lang="en-IN" sz="2800" u="none" strike="noStrike" kern="1200">
                          <a:solidFill>
                            <a:schemeClr val="tx1"/>
                          </a:solidFill>
                          <a:effectLst/>
                          <a:latin typeface="+mn-lt"/>
                          <a:ea typeface="+mn-ea"/>
                          <a:cs typeface="+mn-cs"/>
                        </a:rPr>
                        <a:t>Jaya</a:t>
                      </a:r>
                    </a:p>
                  </a:txBody>
                  <a:tcPr marL="7620" marR="7620" marT="7620" marB="0" anchor="b">
                    <a:solidFill>
                      <a:schemeClr val="accent4">
                        <a:lumMod val="20000"/>
                        <a:lumOff val="80000"/>
                      </a:schemeClr>
                    </a:solidFill>
                  </a:tcPr>
                </a:tc>
                <a:tc>
                  <a:txBody>
                    <a:bodyPr/>
                    <a:lstStyle/>
                    <a:p>
                      <a:pPr marL="0" algn="ctr" defTabSz="914400" rtl="0" eaLnBrk="1" fontAlgn="b" latinLnBrk="0" hangingPunct="1"/>
                      <a:r>
                        <a:rPr lang="en-IN" sz="2800" u="none" strike="noStrike" kern="1200">
                          <a:solidFill>
                            <a:schemeClr val="tx1"/>
                          </a:solidFill>
                          <a:effectLst/>
                          <a:latin typeface="+mn-lt"/>
                          <a:ea typeface="+mn-ea"/>
                          <a:cs typeface="+mn-cs"/>
                        </a:rPr>
                        <a:t>56</a:t>
                      </a:r>
                    </a:p>
                  </a:txBody>
                  <a:tcPr marL="7620" marR="7620" marT="7620" marB="0" anchor="b">
                    <a:solidFill>
                      <a:schemeClr val="accent4">
                        <a:lumMod val="20000"/>
                        <a:lumOff val="80000"/>
                      </a:schemeClr>
                    </a:solidFill>
                  </a:tcPr>
                </a:tc>
                <a:tc>
                  <a:txBody>
                    <a:bodyPr/>
                    <a:lstStyle/>
                    <a:p>
                      <a:pPr marL="0" algn="ctr" defTabSz="914400" rtl="0" eaLnBrk="1" fontAlgn="b" latinLnBrk="0" hangingPunct="1"/>
                      <a:r>
                        <a:rPr lang="en-IN" sz="2800" u="none" strike="noStrike" kern="1200">
                          <a:solidFill>
                            <a:schemeClr val="tx1"/>
                          </a:solidFill>
                          <a:effectLst/>
                          <a:latin typeface="+mn-lt"/>
                          <a:ea typeface="+mn-ea"/>
                          <a:cs typeface="+mn-cs"/>
                        </a:rPr>
                        <a:t>ME</a:t>
                      </a:r>
                    </a:p>
                  </a:txBody>
                  <a:tcPr marL="7620" marR="7620" marT="7620" marB="0" anchor="b">
                    <a:solidFill>
                      <a:schemeClr val="accent4">
                        <a:lumMod val="20000"/>
                        <a:lumOff val="80000"/>
                      </a:schemeClr>
                    </a:solidFill>
                  </a:tcPr>
                </a:tc>
                <a:tc>
                  <a:txBody>
                    <a:bodyPr/>
                    <a:lstStyle/>
                    <a:p>
                      <a:pPr marL="0" algn="ctr" defTabSz="914400" rtl="0" eaLnBrk="1" fontAlgn="b" latinLnBrk="0" hangingPunct="1"/>
                      <a:r>
                        <a:rPr lang="en-IN" sz="2800" u="none" strike="noStrike" kern="1200" dirty="0">
                          <a:solidFill>
                            <a:schemeClr val="tx1"/>
                          </a:solidFill>
                          <a:effectLst/>
                          <a:latin typeface="+mn-lt"/>
                          <a:ea typeface="+mn-ea"/>
                          <a:cs typeface="+mn-cs"/>
                        </a:rPr>
                        <a:t>OUT</a:t>
                      </a:r>
                    </a:p>
                  </a:txBody>
                  <a:tcPr marL="7620" marR="7620" marT="7620" marB="0" anchor="b">
                    <a:solidFill>
                      <a:schemeClr val="accent4">
                        <a:lumMod val="20000"/>
                        <a:lumOff val="80000"/>
                      </a:schemeClr>
                    </a:solidFill>
                  </a:tcPr>
                </a:tc>
                <a:extLst>
                  <a:ext uri="{0D108BD9-81ED-4DB2-BD59-A6C34878D82A}">
                    <a16:rowId xmlns:a16="http://schemas.microsoft.com/office/drawing/2014/main" val="4247625158"/>
                  </a:ext>
                </a:extLst>
              </a:tr>
              <a:tr h="476657">
                <a:tc>
                  <a:txBody>
                    <a:bodyPr/>
                    <a:lstStyle/>
                    <a:p>
                      <a:pPr marL="0" algn="l" defTabSz="914400" rtl="0" eaLnBrk="1" fontAlgn="b" latinLnBrk="0" hangingPunct="1"/>
                      <a:r>
                        <a:rPr lang="en-IN" sz="2800" u="none" strike="noStrike" kern="1200">
                          <a:solidFill>
                            <a:schemeClr val="tx1"/>
                          </a:solidFill>
                          <a:effectLst/>
                          <a:latin typeface="+mn-lt"/>
                          <a:ea typeface="+mn-ea"/>
                          <a:cs typeface="+mn-cs"/>
                        </a:rPr>
                        <a:t>Shushma</a:t>
                      </a:r>
                    </a:p>
                  </a:txBody>
                  <a:tcPr marL="7620" marR="7620" marT="7620" marB="0" anchor="b">
                    <a:solidFill>
                      <a:schemeClr val="accent4">
                        <a:lumMod val="20000"/>
                        <a:lumOff val="80000"/>
                      </a:schemeClr>
                    </a:solidFill>
                  </a:tcPr>
                </a:tc>
                <a:tc>
                  <a:txBody>
                    <a:bodyPr/>
                    <a:lstStyle/>
                    <a:p>
                      <a:pPr marL="0" algn="ctr" defTabSz="914400" rtl="0" eaLnBrk="1" fontAlgn="b" latinLnBrk="0" hangingPunct="1"/>
                      <a:r>
                        <a:rPr lang="en-IN" sz="2800" u="none" strike="noStrike" kern="1200">
                          <a:solidFill>
                            <a:schemeClr val="tx1"/>
                          </a:solidFill>
                          <a:effectLst/>
                          <a:latin typeface="+mn-lt"/>
                          <a:ea typeface="+mn-ea"/>
                          <a:cs typeface="+mn-cs"/>
                        </a:rPr>
                        <a:t>27</a:t>
                      </a:r>
                    </a:p>
                  </a:txBody>
                  <a:tcPr marL="7620" marR="7620" marT="7620" marB="0" anchor="b">
                    <a:solidFill>
                      <a:schemeClr val="accent4">
                        <a:lumMod val="20000"/>
                        <a:lumOff val="80000"/>
                      </a:schemeClr>
                    </a:solidFill>
                  </a:tcPr>
                </a:tc>
                <a:tc>
                  <a:txBody>
                    <a:bodyPr/>
                    <a:lstStyle/>
                    <a:p>
                      <a:pPr marL="0" algn="ctr" defTabSz="914400" rtl="0" eaLnBrk="1" fontAlgn="b" latinLnBrk="0" hangingPunct="1"/>
                      <a:r>
                        <a:rPr lang="en-IN" sz="2800" u="none" strike="noStrike" kern="1200">
                          <a:solidFill>
                            <a:schemeClr val="tx1"/>
                          </a:solidFill>
                          <a:effectLst/>
                          <a:latin typeface="+mn-lt"/>
                          <a:ea typeface="+mn-ea"/>
                          <a:cs typeface="+mn-cs"/>
                        </a:rPr>
                        <a:t>CS</a:t>
                      </a:r>
                    </a:p>
                  </a:txBody>
                  <a:tcPr marL="7620" marR="7620" marT="7620" marB="0" anchor="b">
                    <a:solidFill>
                      <a:schemeClr val="accent4">
                        <a:lumMod val="20000"/>
                        <a:lumOff val="80000"/>
                      </a:schemeClr>
                    </a:solidFill>
                  </a:tcPr>
                </a:tc>
                <a:tc>
                  <a:txBody>
                    <a:bodyPr/>
                    <a:lstStyle/>
                    <a:p>
                      <a:pPr marL="0" algn="ctr" defTabSz="914400" rtl="0" eaLnBrk="1" fontAlgn="b" latinLnBrk="0" hangingPunct="1"/>
                      <a:r>
                        <a:rPr lang="en-IN" sz="2800" u="none" strike="noStrike" kern="1200" dirty="0">
                          <a:solidFill>
                            <a:schemeClr val="tx1"/>
                          </a:solidFill>
                          <a:effectLst/>
                          <a:latin typeface="+mn-lt"/>
                          <a:ea typeface="+mn-ea"/>
                          <a:cs typeface="+mn-cs"/>
                        </a:rPr>
                        <a:t>OUT</a:t>
                      </a:r>
                    </a:p>
                  </a:txBody>
                  <a:tcPr marL="7620" marR="7620" marT="7620" marB="0" anchor="b">
                    <a:solidFill>
                      <a:schemeClr val="accent4">
                        <a:lumMod val="20000"/>
                        <a:lumOff val="80000"/>
                      </a:schemeClr>
                    </a:solidFill>
                  </a:tcPr>
                </a:tc>
                <a:extLst>
                  <a:ext uri="{0D108BD9-81ED-4DB2-BD59-A6C34878D82A}">
                    <a16:rowId xmlns:a16="http://schemas.microsoft.com/office/drawing/2014/main" val="104981510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11658674" y="3162301"/>
            <a:ext cx="6629326" cy="7124700"/>
          </a:xfrm>
          <a:custGeom>
            <a:avLst/>
            <a:gdLst/>
            <a:ahLst/>
            <a:cxnLst/>
            <a:rect l="l" t="t" r="r" b="b"/>
            <a:pathLst>
              <a:path w="6629326" h="6111033">
                <a:moveTo>
                  <a:pt x="0" y="0"/>
                </a:moveTo>
                <a:lnTo>
                  <a:pt x="6629326" y="0"/>
                </a:lnTo>
                <a:lnTo>
                  <a:pt x="6629326" y="6111033"/>
                </a:lnTo>
                <a:lnTo>
                  <a:pt x="0" y="61110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5400000">
            <a:off x="16023227" y="597954"/>
            <a:ext cx="969594" cy="3396666"/>
          </a:xfrm>
          <a:custGeom>
            <a:avLst/>
            <a:gdLst/>
            <a:ahLst/>
            <a:cxnLst/>
            <a:rect l="l" t="t" r="r" b="b"/>
            <a:pathLst>
              <a:path w="969594" h="3396666">
                <a:moveTo>
                  <a:pt x="0" y="0"/>
                </a:moveTo>
                <a:lnTo>
                  <a:pt x="969594" y="0"/>
                </a:lnTo>
                <a:lnTo>
                  <a:pt x="969594" y="3396666"/>
                </a:lnTo>
                <a:lnTo>
                  <a:pt x="0" y="339666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aphicFrame>
        <p:nvGraphicFramePr>
          <p:cNvPr id="9" name="Diagram 8">
            <a:extLst>
              <a:ext uri="{FF2B5EF4-FFF2-40B4-BE49-F238E27FC236}">
                <a16:creationId xmlns:a16="http://schemas.microsoft.com/office/drawing/2014/main" id="{771230BD-0D45-0A0F-94E2-5837E81EC436}"/>
              </a:ext>
            </a:extLst>
          </p:cNvPr>
          <p:cNvGraphicFramePr/>
          <p:nvPr>
            <p:extLst>
              <p:ext uri="{D42A27DB-BD31-4B8C-83A1-F6EECF244321}">
                <p14:modId xmlns:p14="http://schemas.microsoft.com/office/powerpoint/2010/main" val="2790788981"/>
              </p:ext>
            </p:extLst>
          </p:nvPr>
        </p:nvGraphicFramePr>
        <p:xfrm>
          <a:off x="76200" y="1631707"/>
          <a:ext cx="11201400" cy="290219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pSp>
        <p:nvGrpSpPr>
          <p:cNvPr id="10" name="Group 9">
            <a:extLst>
              <a:ext uri="{FF2B5EF4-FFF2-40B4-BE49-F238E27FC236}">
                <a16:creationId xmlns:a16="http://schemas.microsoft.com/office/drawing/2014/main" id="{F91449E2-7433-2513-53DB-E542EF8E737A}"/>
              </a:ext>
            </a:extLst>
          </p:cNvPr>
          <p:cNvGrpSpPr/>
          <p:nvPr/>
        </p:nvGrpSpPr>
        <p:grpSpPr>
          <a:xfrm>
            <a:off x="76200" y="152397"/>
            <a:ext cx="18135600" cy="1408719"/>
            <a:chOff x="76200" y="152397"/>
            <a:chExt cx="18135600" cy="1408719"/>
          </a:xfrm>
        </p:grpSpPr>
        <p:sp>
          <p:nvSpPr>
            <p:cNvPr id="11" name="TextBox 4">
              <a:extLst>
                <a:ext uri="{FF2B5EF4-FFF2-40B4-BE49-F238E27FC236}">
                  <a16:creationId xmlns:a16="http://schemas.microsoft.com/office/drawing/2014/main" id="{70C10161-C7D4-8EA7-E064-155B60779CC1}"/>
                </a:ext>
              </a:extLst>
            </p:cNvPr>
            <p:cNvSpPr txBox="1"/>
            <p:nvPr/>
          </p:nvSpPr>
          <p:spPr>
            <a:xfrm>
              <a:off x="76200" y="152397"/>
              <a:ext cx="18135600" cy="1408719"/>
            </a:xfrm>
            <a:prstGeom prst="rect">
              <a:avLst/>
            </a:prstGeom>
            <a:solidFill>
              <a:srgbClr val="C00000"/>
            </a:solidFill>
            <a:ln>
              <a:noFill/>
            </a:ln>
            <a:effectLst>
              <a:glow rad="228600">
                <a:schemeClr val="accent5">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angle"/>
            </a:sp3d>
          </p:spPr>
          <p:txBody>
            <a:bodyPr wrap="square" lIns="0" tIns="0" rIns="0" bIns="0" rtlCol="0" anchor="t">
              <a:spAutoFit/>
            </a:bodyPr>
            <a:lstStyle/>
            <a:p>
              <a:pPr algn="ctr">
                <a:lnSpc>
                  <a:spcPts val="10730"/>
                </a:lnSpc>
              </a:pPr>
              <a:r>
                <a:rPr lang="en-US" sz="9600" spc="-604" dirty="0">
                  <a:solidFill>
                    <a:schemeClr val="bg1"/>
                  </a:solidFill>
                  <a:latin typeface="Bookman Old Style" panose="02050604050505020204" pitchFamily="18" charset="0"/>
                  <a:ea typeface="TT Interphases"/>
                  <a:cs typeface="TT Interphases"/>
                  <a:sym typeface="TT Interphases"/>
                </a:rPr>
                <a:t>Data Analytics</a:t>
              </a:r>
            </a:p>
          </p:txBody>
        </p:sp>
        <p:sp>
          <p:nvSpPr>
            <p:cNvPr id="12" name="Freeform 5">
              <a:extLst>
                <a:ext uri="{FF2B5EF4-FFF2-40B4-BE49-F238E27FC236}">
                  <a16:creationId xmlns:a16="http://schemas.microsoft.com/office/drawing/2014/main" id="{E905D6D7-EA94-612A-B6D9-48E769E7A2FB}"/>
                </a:ext>
              </a:extLst>
            </p:cNvPr>
            <p:cNvSpPr/>
            <p:nvPr/>
          </p:nvSpPr>
          <p:spPr>
            <a:xfrm>
              <a:off x="16976124" y="402771"/>
              <a:ext cx="936319" cy="911796"/>
            </a:xfrm>
            <a:custGeom>
              <a:avLst/>
              <a:gdLst/>
              <a:ahLst/>
              <a:cxnLst/>
              <a:rect l="l" t="t" r="r" b="b"/>
              <a:pathLst>
                <a:path w="1543050" h="1543050">
                  <a:moveTo>
                    <a:pt x="0" y="0"/>
                  </a:moveTo>
                  <a:lnTo>
                    <a:pt x="1543050" y="0"/>
                  </a:lnTo>
                  <a:lnTo>
                    <a:pt x="1543050" y="1543050"/>
                  </a:lnTo>
                  <a:lnTo>
                    <a:pt x="0" y="1543050"/>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en-IN" dirty="0"/>
            </a:p>
          </p:txBody>
        </p:sp>
        <p:sp>
          <p:nvSpPr>
            <p:cNvPr id="13" name="Freeform 5">
              <a:extLst>
                <a:ext uri="{FF2B5EF4-FFF2-40B4-BE49-F238E27FC236}">
                  <a16:creationId xmlns:a16="http://schemas.microsoft.com/office/drawing/2014/main" id="{200A23A9-1E05-0031-38C9-6817D623EE5D}"/>
                </a:ext>
              </a:extLst>
            </p:cNvPr>
            <p:cNvSpPr/>
            <p:nvPr/>
          </p:nvSpPr>
          <p:spPr>
            <a:xfrm rot="15431613">
              <a:off x="455727" y="400858"/>
              <a:ext cx="936319" cy="911796"/>
            </a:xfrm>
            <a:custGeom>
              <a:avLst/>
              <a:gdLst/>
              <a:ahLst/>
              <a:cxnLst/>
              <a:rect l="l" t="t" r="r" b="b"/>
              <a:pathLst>
                <a:path w="1543050" h="1543050">
                  <a:moveTo>
                    <a:pt x="0" y="0"/>
                  </a:moveTo>
                  <a:lnTo>
                    <a:pt x="1543050" y="0"/>
                  </a:lnTo>
                  <a:lnTo>
                    <a:pt x="1543050" y="1543050"/>
                  </a:lnTo>
                  <a:lnTo>
                    <a:pt x="0" y="1543050"/>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en-IN" dirty="0"/>
            </a:p>
          </p:txBody>
        </p:sp>
      </p:grpSp>
      <p:graphicFrame>
        <p:nvGraphicFramePr>
          <p:cNvPr id="14" name="Table 13">
            <a:extLst>
              <a:ext uri="{FF2B5EF4-FFF2-40B4-BE49-F238E27FC236}">
                <a16:creationId xmlns:a16="http://schemas.microsoft.com/office/drawing/2014/main" id="{F7F89B66-6E11-9E5D-CB70-654AA3DEA91D}"/>
              </a:ext>
            </a:extLst>
          </p:cNvPr>
          <p:cNvGraphicFramePr>
            <a:graphicFrameLocks noGrp="1"/>
          </p:cNvGraphicFramePr>
          <p:nvPr>
            <p:extLst>
              <p:ext uri="{D42A27DB-BD31-4B8C-83A1-F6EECF244321}">
                <p14:modId xmlns:p14="http://schemas.microsoft.com/office/powerpoint/2010/main" val="2907005301"/>
              </p:ext>
            </p:extLst>
          </p:nvPr>
        </p:nvGraphicFramePr>
        <p:xfrm>
          <a:off x="76200" y="4610100"/>
          <a:ext cx="11201400" cy="5600700"/>
        </p:xfrm>
        <a:graphic>
          <a:graphicData uri="http://schemas.openxmlformats.org/drawingml/2006/table">
            <a:tbl>
              <a:tblPr>
                <a:tableStyleId>{5DA37D80-6434-44D0-A028-1B22A696006F}</a:tableStyleId>
              </a:tblPr>
              <a:tblGrid>
                <a:gridCol w="2469600">
                  <a:extLst>
                    <a:ext uri="{9D8B030D-6E8A-4147-A177-3AD203B41FA5}">
                      <a16:colId xmlns:a16="http://schemas.microsoft.com/office/drawing/2014/main" val="892682827"/>
                    </a:ext>
                  </a:extLst>
                </a:gridCol>
                <a:gridCol w="2557800">
                  <a:extLst>
                    <a:ext uri="{9D8B030D-6E8A-4147-A177-3AD203B41FA5}">
                      <a16:colId xmlns:a16="http://schemas.microsoft.com/office/drawing/2014/main" val="3498503134"/>
                    </a:ext>
                  </a:extLst>
                </a:gridCol>
                <a:gridCol w="2690100">
                  <a:extLst>
                    <a:ext uri="{9D8B030D-6E8A-4147-A177-3AD203B41FA5}">
                      <a16:colId xmlns:a16="http://schemas.microsoft.com/office/drawing/2014/main" val="3701938309"/>
                    </a:ext>
                  </a:extLst>
                </a:gridCol>
                <a:gridCol w="3483900">
                  <a:extLst>
                    <a:ext uri="{9D8B030D-6E8A-4147-A177-3AD203B41FA5}">
                      <a16:colId xmlns:a16="http://schemas.microsoft.com/office/drawing/2014/main" val="4114329317"/>
                    </a:ext>
                  </a:extLst>
                </a:gridCol>
              </a:tblGrid>
              <a:tr h="466725">
                <a:tc>
                  <a:txBody>
                    <a:bodyPr/>
                    <a:lstStyle/>
                    <a:p>
                      <a:pPr marL="0" algn="ctr" defTabSz="914400" rtl="0" eaLnBrk="1" fontAlgn="ctr" latinLnBrk="0" hangingPunct="1"/>
                      <a:r>
                        <a:rPr lang="en-IN" sz="2800" u="none" strike="noStrike" kern="1200" dirty="0">
                          <a:ln>
                            <a:solidFill>
                              <a:schemeClr val="bg1"/>
                            </a:solidFill>
                          </a:ln>
                          <a:solidFill>
                            <a:schemeClr val="bg1"/>
                          </a:solidFill>
                          <a:effectLst/>
                          <a:latin typeface="+mn-lt"/>
                          <a:ea typeface="+mn-ea"/>
                          <a:cs typeface="+mn-cs"/>
                        </a:rPr>
                        <a:t>Name</a:t>
                      </a:r>
                    </a:p>
                  </a:txBody>
                  <a:tcPr marL="7620" marR="7620" marT="7620" marB="0" anchor="ctr">
                    <a:solidFill>
                      <a:schemeClr val="accent5">
                        <a:lumMod val="50000"/>
                      </a:schemeClr>
                    </a:solidFill>
                  </a:tcPr>
                </a:tc>
                <a:tc>
                  <a:txBody>
                    <a:bodyPr/>
                    <a:lstStyle/>
                    <a:p>
                      <a:pPr marL="0" algn="ctr" defTabSz="914400" rtl="0" eaLnBrk="1" fontAlgn="ctr" latinLnBrk="0" hangingPunct="1"/>
                      <a:r>
                        <a:rPr lang="en-IN" sz="2800" u="none" strike="noStrike" kern="1200">
                          <a:ln>
                            <a:solidFill>
                              <a:schemeClr val="bg1"/>
                            </a:solidFill>
                          </a:ln>
                          <a:solidFill>
                            <a:schemeClr val="bg1"/>
                          </a:solidFill>
                          <a:effectLst/>
                          <a:latin typeface="+mn-lt"/>
                          <a:ea typeface="+mn-ea"/>
                          <a:cs typeface="+mn-cs"/>
                        </a:rPr>
                        <a:t>Marks</a:t>
                      </a:r>
                    </a:p>
                  </a:txBody>
                  <a:tcPr marL="7620" marR="7620" marT="7620" marB="0" anchor="ctr">
                    <a:solidFill>
                      <a:schemeClr val="accent5">
                        <a:lumMod val="50000"/>
                      </a:schemeClr>
                    </a:solidFill>
                  </a:tcPr>
                </a:tc>
                <a:tc>
                  <a:txBody>
                    <a:bodyPr/>
                    <a:lstStyle/>
                    <a:p>
                      <a:pPr marL="0" algn="ctr" defTabSz="914400" rtl="0" eaLnBrk="1" fontAlgn="ctr" latinLnBrk="0" hangingPunct="1"/>
                      <a:r>
                        <a:rPr lang="en-IN" sz="2800" u="none" strike="noStrike" kern="1200" dirty="0">
                          <a:ln>
                            <a:solidFill>
                              <a:schemeClr val="bg1"/>
                            </a:solidFill>
                          </a:ln>
                          <a:solidFill>
                            <a:schemeClr val="bg1"/>
                          </a:solidFill>
                          <a:effectLst/>
                          <a:latin typeface="+mn-lt"/>
                          <a:ea typeface="+mn-ea"/>
                          <a:cs typeface="+mn-cs"/>
                        </a:rPr>
                        <a:t>Branch</a:t>
                      </a:r>
                    </a:p>
                  </a:txBody>
                  <a:tcPr marL="7620" marR="7620" marT="7620" marB="0" anchor="ctr">
                    <a:solidFill>
                      <a:schemeClr val="accent5">
                        <a:lumMod val="50000"/>
                      </a:schemeClr>
                    </a:solidFill>
                  </a:tcPr>
                </a:tc>
                <a:tc>
                  <a:txBody>
                    <a:bodyPr/>
                    <a:lstStyle/>
                    <a:p>
                      <a:pPr algn="ctr" fontAlgn="ctr"/>
                      <a:r>
                        <a:rPr lang="en-IN" sz="2800" u="none" strike="noStrike" kern="1200" dirty="0">
                          <a:ln>
                            <a:solidFill>
                              <a:schemeClr val="bg1"/>
                            </a:solidFill>
                          </a:ln>
                          <a:solidFill>
                            <a:schemeClr val="bg1"/>
                          </a:solidFill>
                          <a:effectLst/>
                          <a:latin typeface="+mn-lt"/>
                          <a:ea typeface="+mn-ea"/>
                          <a:cs typeface="+mn-cs"/>
                        </a:rPr>
                        <a:t>Hackathon 2.0</a:t>
                      </a:r>
                    </a:p>
                  </a:txBody>
                  <a:tcPr marL="7620" marR="7620" marT="7620" marB="0" anchor="ctr">
                    <a:solidFill>
                      <a:schemeClr val="accent5">
                        <a:lumMod val="50000"/>
                      </a:schemeClr>
                    </a:solidFill>
                  </a:tcPr>
                </a:tc>
                <a:extLst>
                  <a:ext uri="{0D108BD9-81ED-4DB2-BD59-A6C34878D82A}">
                    <a16:rowId xmlns:a16="http://schemas.microsoft.com/office/drawing/2014/main" val="3764266059"/>
                  </a:ext>
                </a:extLst>
              </a:tr>
              <a:tr h="466725">
                <a:tc>
                  <a:txBody>
                    <a:bodyPr/>
                    <a:lstStyle/>
                    <a:p>
                      <a:pPr marL="0" algn="l" defTabSz="914400" rtl="0" eaLnBrk="1" fontAlgn="b" latinLnBrk="0" hangingPunct="1"/>
                      <a:r>
                        <a:rPr lang="en-IN" sz="2800" u="none" strike="noStrike" kern="1200" dirty="0">
                          <a:solidFill>
                            <a:schemeClr val="tx1"/>
                          </a:solidFill>
                          <a:effectLst/>
                          <a:latin typeface="+mn-lt"/>
                          <a:ea typeface="+mn-ea"/>
                          <a:cs typeface="+mn-cs"/>
                        </a:rPr>
                        <a:t>Ajay</a:t>
                      </a:r>
                    </a:p>
                  </a:txBody>
                  <a:tcPr marL="7620" marR="7620" marT="7620" marB="0" anchor="b">
                    <a:solidFill>
                      <a:schemeClr val="accent5">
                        <a:lumMod val="20000"/>
                        <a:lumOff val="80000"/>
                      </a:schemeClr>
                    </a:solidFill>
                  </a:tcPr>
                </a:tc>
                <a:tc>
                  <a:txBody>
                    <a:bodyPr/>
                    <a:lstStyle/>
                    <a:p>
                      <a:pPr marL="0" algn="ctr" defTabSz="914400" rtl="0" eaLnBrk="1" fontAlgn="b" latinLnBrk="0" hangingPunct="1"/>
                      <a:r>
                        <a:rPr lang="en-IN" sz="2800" u="none" strike="noStrike" kern="1200" dirty="0">
                          <a:solidFill>
                            <a:schemeClr val="tx1"/>
                          </a:solidFill>
                          <a:effectLst/>
                          <a:latin typeface="+mn-lt"/>
                          <a:ea typeface="+mn-ea"/>
                          <a:cs typeface="+mn-cs"/>
                        </a:rPr>
                        <a:t>56</a:t>
                      </a:r>
                    </a:p>
                  </a:txBody>
                  <a:tcPr marL="7620" marR="7620" marT="7620" marB="0" anchor="b">
                    <a:solidFill>
                      <a:schemeClr val="accent5">
                        <a:lumMod val="20000"/>
                        <a:lumOff val="80000"/>
                      </a:schemeClr>
                    </a:solidFill>
                  </a:tcPr>
                </a:tc>
                <a:tc>
                  <a:txBody>
                    <a:bodyPr/>
                    <a:lstStyle/>
                    <a:p>
                      <a:pPr marL="0" algn="ctr" defTabSz="914400" rtl="0" eaLnBrk="1" fontAlgn="b" latinLnBrk="0" hangingPunct="1"/>
                      <a:r>
                        <a:rPr lang="en-IN" sz="2800" u="none" strike="noStrike" kern="1200" dirty="0">
                          <a:solidFill>
                            <a:schemeClr val="tx1"/>
                          </a:solidFill>
                          <a:effectLst/>
                          <a:latin typeface="+mn-lt"/>
                          <a:ea typeface="+mn-ea"/>
                          <a:cs typeface="+mn-cs"/>
                        </a:rPr>
                        <a:t>CE</a:t>
                      </a:r>
                    </a:p>
                  </a:txBody>
                  <a:tcPr marL="7620" marR="7620" marT="7620" marB="0" anchor="b">
                    <a:solidFill>
                      <a:schemeClr val="accent5">
                        <a:lumMod val="20000"/>
                        <a:lumOff val="80000"/>
                      </a:schemeClr>
                    </a:solidFill>
                  </a:tcPr>
                </a:tc>
                <a:tc>
                  <a:txBody>
                    <a:bodyPr/>
                    <a:lstStyle/>
                    <a:p>
                      <a:pPr marL="0" algn="ctr" defTabSz="914400" rtl="0" eaLnBrk="1" fontAlgn="b" latinLnBrk="0" hangingPunct="1"/>
                      <a:r>
                        <a:rPr lang="en-IN" sz="2800" u="none" strike="noStrike" kern="1200" dirty="0">
                          <a:solidFill>
                            <a:schemeClr val="tx1"/>
                          </a:solidFill>
                          <a:effectLst/>
                          <a:latin typeface="+mn-lt"/>
                          <a:ea typeface="+mn-ea"/>
                          <a:cs typeface="+mn-cs"/>
                        </a:rPr>
                        <a:t>OUT</a:t>
                      </a:r>
                    </a:p>
                  </a:txBody>
                  <a:tcPr marL="7620" marR="7620" marT="7620" marB="0" anchor="b">
                    <a:solidFill>
                      <a:schemeClr val="accent5">
                        <a:lumMod val="20000"/>
                        <a:lumOff val="80000"/>
                      </a:schemeClr>
                    </a:solidFill>
                  </a:tcPr>
                </a:tc>
                <a:extLst>
                  <a:ext uri="{0D108BD9-81ED-4DB2-BD59-A6C34878D82A}">
                    <a16:rowId xmlns:a16="http://schemas.microsoft.com/office/drawing/2014/main" val="2505396630"/>
                  </a:ext>
                </a:extLst>
              </a:tr>
              <a:tr h="466725">
                <a:tc>
                  <a:txBody>
                    <a:bodyPr/>
                    <a:lstStyle/>
                    <a:p>
                      <a:pPr marL="0" algn="l" defTabSz="914400" rtl="0" eaLnBrk="1" fontAlgn="b" latinLnBrk="0" hangingPunct="1"/>
                      <a:r>
                        <a:rPr lang="en-IN" sz="2800" u="none" strike="noStrike" kern="1200" dirty="0">
                          <a:solidFill>
                            <a:schemeClr val="tx1"/>
                          </a:solidFill>
                          <a:effectLst/>
                          <a:latin typeface="+mn-lt"/>
                          <a:ea typeface="+mn-ea"/>
                          <a:cs typeface="+mn-cs"/>
                        </a:rPr>
                        <a:t>Vijay</a:t>
                      </a:r>
                    </a:p>
                  </a:txBody>
                  <a:tcPr marL="7620" marR="7620" marT="7620" marB="0" anchor="b">
                    <a:solidFill>
                      <a:schemeClr val="accent5">
                        <a:lumMod val="20000"/>
                        <a:lumOff val="80000"/>
                      </a:schemeClr>
                    </a:solidFill>
                  </a:tcPr>
                </a:tc>
                <a:tc>
                  <a:txBody>
                    <a:bodyPr/>
                    <a:lstStyle/>
                    <a:p>
                      <a:pPr marL="0" algn="ctr" defTabSz="914400" rtl="0" eaLnBrk="1" fontAlgn="b" latinLnBrk="0" hangingPunct="1"/>
                      <a:r>
                        <a:rPr lang="en-IN" sz="2800" u="none" strike="noStrike" kern="1200" dirty="0">
                          <a:solidFill>
                            <a:schemeClr val="tx1"/>
                          </a:solidFill>
                          <a:effectLst/>
                          <a:latin typeface="+mn-lt"/>
                          <a:ea typeface="+mn-ea"/>
                          <a:cs typeface="+mn-cs"/>
                        </a:rPr>
                        <a:t>89</a:t>
                      </a:r>
                    </a:p>
                  </a:txBody>
                  <a:tcPr marL="7620" marR="7620" marT="7620" marB="0" anchor="b">
                    <a:solidFill>
                      <a:schemeClr val="accent5">
                        <a:lumMod val="20000"/>
                        <a:lumOff val="80000"/>
                      </a:schemeClr>
                    </a:solidFill>
                  </a:tcPr>
                </a:tc>
                <a:tc>
                  <a:txBody>
                    <a:bodyPr/>
                    <a:lstStyle/>
                    <a:p>
                      <a:pPr marL="0" algn="ctr" defTabSz="914400" rtl="0" eaLnBrk="1" fontAlgn="b" latinLnBrk="0" hangingPunct="1"/>
                      <a:r>
                        <a:rPr lang="en-IN" sz="2800" u="none" strike="noStrike" kern="1200" dirty="0">
                          <a:solidFill>
                            <a:schemeClr val="tx1"/>
                          </a:solidFill>
                          <a:effectLst/>
                          <a:latin typeface="+mn-lt"/>
                          <a:ea typeface="+mn-ea"/>
                          <a:cs typeface="+mn-cs"/>
                        </a:rPr>
                        <a:t>CS</a:t>
                      </a:r>
                    </a:p>
                  </a:txBody>
                  <a:tcPr marL="7620" marR="7620" marT="7620" marB="0" anchor="b">
                    <a:solidFill>
                      <a:schemeClr val="accent5">
                        <a:lumMod val="20000"/>
                        <a:lumOff val="80000"/>
                      </a:schemeClr>
                    </a:solidFill>
                  </a:tcPr>
                </a:tc>
                <a:tc>
                  <a:txBody>
                    <a:bodyPr/>
                    <a:lstStyle/>
                    <a:p>
                      <a:pPr marL="0" algn="ctr" defTabSz="914400" rtl="0" eaLnBrk="1" fontAlgn="b" latinLnBrk="0" hangingPunct="1"/>
                      <a:r>
                        <a:rPr lang="en-IN" sz="2800" u="none" strike="noStrike" kern="1200" dirty="0">
                          <a:solidFill>
                            <a:schemeClr val="tx1"/>
                          </a:solidFill>
                          <a:effectLst/>
                          <a:latin typeface="+mn-lt"/>
                          <a:ea typeface="+mn-ea"/>
                          <a:cs typeface="+mn-cs"/>
                        </a:rPr>
                        <a:t>IN</a:t>
                      </a:r>
                    </a:p>
                  </a:txBody>
                  <a:tcPr marL="7620" marR="7620" marT="7620" marB="0" anchor="b">
                    <a:solidFill>
                      <a:schemeClr val="accent5">
                        <a:lumMod val="20000"/>
                        <a:lumOff val="80000"/>
                      </a:schemeClr>
                    </a:solidFill>
                  </a:tcPr>
                </a:tc>
                <a:extLst>
                  <a:ext uri="{0D108BD9-81ED-4DB2-BD59-A6C34878D82A}">
                    <a16:rowId xmlns:a16="http://schemas.microsoft.com/office/drawing/2014/main" val="638851181"/>
                  </a:ext>
                </a:extLst>
              </a:tr>
              <a:tr h="466725">
                <a:tc>
                  <a:txBody>
                    <a:bodyPr/>
                    <a:lstStyle/>
                    <a:p>
                      <a:pPr marL="0" algn="l" defTabSz="914400" rtl="0" eaLnBrk="1" fontAlgn="b" latinLnBrk="0" hangingPunct="1"/>
                      <a:r>
                        <a:rPr lang="en-IN" sz="2800" u="none" strike="noStrike" kern="1200">
                          <a:solidFill>
                            <a:schemeClr val="tx1"/>
                          </a:solidFill>
                          <a:effectLst/>
                          <a:latin typeface="+mn-lt"/>
                          <a:ea typeface="+mn-ea"/>
                          <a:cs typeface="+mn-cs"/>
                        </a:rPr>
                        <a:t>Rahul</a:t>
                      </a:r>
                    </a:p>
                  </a:txBody>
                  <a:tcPr marL="7620" marR="7620" marT="7620" marB="0" anchor="b">
                    <a:solidFill>
                      <a:schemeClr val="accent5">
                        <a:lumMod val="20000"/>
                        <a:lumOff val="80000"/>
                      </a:schemeClr>
                    </a:solidFill>
                  </a:tcPr>
                </a:tc>
                <a:tc>
                  <a:txBody>
                    <a:bodyPr/>
                    <a:lstStyle/>
                    <a:p>
                      <a:pPr marL="0" algn="ctr" defTabSz="914400" rtl="0" eaLnBrk="1" fontAlgn="b" latinLnBrk="0" hangingPunct="1"/>
                      <a:r>
                        <a:rPr lang="en-IN" sz="2800" u="none" strike="noStrike" kern="1200" dirty="0">
                          <a:solidFill>
                            <a:schemeClr val="tx1"/>
                          </a:solidFill>
                          <a:effectLst/>
                          <a:latin typeface="+mn-lt"/>
                          <a:ea typeface="+mn-ea"/>
                          <a:cs typeface="+mn-cs"/>
                        </a:rPr>
                        <a:t>23</a:t>
                      </a:r>
                    </a:p>
                  </a:txBody>
                  <a:tcPr marL="7620" marR="7620" marT="7620" marB="0" anchor="b">
                    <a:solidFill>
                      <a:schemeClr val="accent5">
                        <a:lumMod val="20000"/>
                        <a:lumOff val="80000"/>
                      </a:schemeClr>
                    </a:solidFill>
                  </a:tcPr>
                </a:tc>
                <a:tc>
                  <a:txBody>
                    <a:bodyPr/>
                    <a:lstStyle/>
                    <a:p>
                      <a:pPr marL="0" algn="ctr" defTabSz="914400" rtl="0" eaLnBrk="1" fontAlgn="b" latinLnBrk="0" hangingPunct="1"/>
                      <a:r>
                        <a:rPr lang="en-IN" sz="2800" u="none" strike="noStrike" kern="1200" dirty="0">
                          <a:solidFill>
                            <a:schemeClr val="tx1"/>
                          </a:solidFill>
                          <a:effectLst/>
                          <a:latin typeface="+mn-lt"/>
                          <a:ea typeface="+mn-ea"/>
                          <a:cs typeface="+mn-cs"/>
                        </a:rPr>
                        <a:t>EE</a:t>
                      </a:r>
                    </a:p>
                  </a:txBody>
                  <a:tcPr marL="7620" marR="7620" marT="7620" marB="0" anchor="b">
                    <a:solidFill>
                      <a:schemeClr val="accent5">
                        <a:lumMod val="20000"/>
                        <a:lumOff val="80000"/>
                      </a:schemeClr>
                    </a:solidFill>
                  </a:tcPr>
                </a:tc>
                <a:tc>
                  <a:txBody>
                    <a:bodyPr/>
                    <a:lstStyle/>
                    <a:p>
                      <a:pPr marL="0" algn="ctr" defTabSz="914400" rtl="0" eaLnBrk="1" fontAlgn="b" latinLnBrk="0" hangingPunct="1"/>
                      <a:r>
                        <a:rPr lang="en-IN" sz="2800" u="none" strike="noStrike" kern="1200" dirty="0">
                          <a:solidFill>
                            <a:schemeClr val="tx1"/>
                          </a:solidFill>
                          <a:effectLst/>
                          <a:latin typeface="+mn-lt"/>
                          <a:ea typeface="+mn-ea"/>
                          <a:cs typeface="+mn-cs"/>
                        </a:rPr>
                        <a:t>OUT</a:t>
                      </a:r>
                    </a:p>
                  </a:txBody>
                  <a:tcPr marL="7620" marR="7620" marT="7620" marB="0" anchor="b">
                    <a:solidFill>
                      <a:schemeClr val="accent5">
                        <a:lumMod val="20000"/>
                        <a:lumOff val="80000"/>
                      </a:schemeClr>
                    </a:solidFill>
                  </a:tcPr>
                </a:tc>
                <a:extLst>
                  <a:ext uri="{0D108BD9-81ED-4DB2-BD59-A6C34878D82A}">
                    <a16:rowId xmlns:a16="http://schemas.microsoft.com/office/drawing/2014/main" val="109232721"/>
                  </a:ext>
                </a:extLst>
              </a:tr>
              <a:tr h="466725">
                <a:tc>
                  <a:txBody>
                    <a:bodyPr/>
                    <a:lstStyle/>
                    <a:p>
                      <a:pPr marL="0" algn="l" defTabSz="914400" rtl="0" eaLnBrk="1" fontAlgn="b" latinLnBrk="0" hangingPunct="1"/>
                      <a:r>
                        <a:rPr lang="en-IN" sz="2800" u="none" strike="noStrike" kern="1200">
                          <a:solidFill>
                            <a:schemeClr val="tx1"/>
                          </a:solidFill>
                          <a:effectLst/>
                          <a:latin typeface="+mn-lt"/>
                          <a:ea typeface="+mn-ea"/>
                          <a:cs typeface="+mn-cs"/>
                        </a:rPr>
                        <a:t>Raju</a:t>
                      </a:r>
                    </a:p>
                  </a:txBody>
                  <a:tcPr marL="7620" marR="7620" marT="7620" marB="0" anchor="b">
                    <a:solidFill>
                      <a:schemeClr val="accent5">
                        <a:lumMod val="20000"/>
                        <a:lumOff val="80000"/>
                      </a:schemeClr>
                    </a:solidFill>
                  </a:tcPr>
                </a:tc>
                <a:tc>
                  <a:txBody>
                    <a:bodyPr/>
                    <a:lstStyle/>
                    <a:p>
                      <a:pPr marL="0" algn="ctr" defTabSz="914400" rtl="0" eaLnBrk="1" fontAlgn="b" latinLnBrk="0" hangingPunct="1"/>
                      <a:r>
                        <a:rPr lang="en-IN" sz="2800" u="none" strike="noStrike" kern="1200" dirty="0">
                          <a:solidFill>
                            <a:schemeClr val="tx1"/>
                          </a:solidFill>
                          <a:effectLst/>
                          <a:latin typeface="+mn-lt"/>
                          <a:ea typeface="+mn-ea"/>
                          <a:cs typeface="+mn-cs"/>
                        </a:rPr>
                        <a:t>78</a:t>
                      </a:r>
                    </a:p>
                  </a:txBody>
                  <a:tcPr marL="7620" marR="7620" marT="7620" marB="0" anchor="b">
                    <a:solidFill>
                      <a:schemeClr val="accent5">
                        <a:lumMod val="20000"/>
                        <a:lumOff val="80000"/>
                      </a:schemeClr>
                    </a:solidFill>
                  </a:tcPr>
                </a:tc>
                <a:tc>
                  <a:txBody>
                    <a:bodyPr/>
                    <a:lstStyle/>
                    <a:p>
                      <a:pPr marL="0" algn="ctr" defTabSz="914400" rtl="0" eaLnBrk="1" fontAlgn="b" latinLnBrk="0" hangingPunct="1"/>
                      <a:r>
                        <a:rPr lang="en-IN" sz="2800" u="none" strike="noStrike" kern="1200" dirty="0">
                          <a:solidFill>
                            <a:schemeClr val="tx1"/>
                          </a:solidFill>
                          <a:effectLst/>
                          <a:latin typeface="+mn-lt"/>
                          <a:ea typeface="+mn-ea"/>
                          <a:cs typeface="+mn-cs"/>
                        </a:rPr>
                        <a:t>CE</a:t>
                      </a:r>
                    </a:p>
                  </a:txBody>
                  <a:tcPr marL="7620" marR="7620" marT="7620" marB="0" anchor="b">
                    <a:solidFill>
                      <a:schemeClr val="accent5">
                        <a:lumMod val="20000"/>
                        <a:lumOff val="80000"/>
                      </a:schemeClr>
                    </a:solidFill>
                  </a:tcPr>
                </a:tc>
                <a:tc>
                  <a:txBody>
                    <a:bodyPr/>
                    <a:lstStyle/>
                    <a:p>
                      <a:pPr marL="0" algn="ctr" defTabSz="914400" rtl="0" eaLnBrk="1" fontAlgn="b" latinLnBrk="0" hangingPunct="1"/>
                      <a:r>
                        <a:rPr lang="en-IN" sz="2800" u="none" strike="noStrike" kern="1200" dirty="0">
                          <a:solidFill>
                            <a:schemeClr val="tx1"/>
                          </a:solidFill>
                          <a:effectLst/>
                          <a:latin typeface="+mn-lt"/>
                          <a:ea typeface="+mn-ea"/>
                          <a:cs typeface="+mn-cs"/>
                        </a:rPr>
                        <a:t>IN</a:t>
                      </a:r>
                    </a:p>
                  </a:txBody>
                  <a:tcPr marL="7620" marR="7620" marT="7620" marB="0" anchor="b">
                    <a:solidFill>
                      <a:schemeClr val="accent5">
                        <a:lumMod val="20000"/>
                        <a:lumOff val="80000"/>
                      </a:schemeClr>
                    </a:solidFill>
                  </a:tcPr>
                </a:tc>
                <a:extLst>
                  <a:ext uri="{0D108BD9-81ED-4DB2-BD59-A6C34878D82A}">
                    <a16:rowId xmlns:a16="http://schemas.microsoft.com/office/drawing/2014/main" val="3770796394"/>
                  </a:ext>
                </a:extLst>
              </a:tr>
              <a:tr h="466725">
                <a:tc>
                  <a:txBody>
                    <a:bodyPr/>
                    <a:lstStyle/>
                    <a:p>
                      <a:pPr marL="0" algn="l" defTabSz="914400" rtl="0" eaLnBrk="1" fontAlgn="b" latinLnBrk="0" hangingPunct="1"/>
                      <a:r>
                        <a:rPr lang="en-IN" sz="2800" u="none" strike="noStrike" kern="1200">
                          <a:solidFill>
                            <a:schemeClr val="tx1"/>
                          </a:solidFill>
                          <a:effectLst/>
                          <a:latin typeface="+mn-lt"/>
                          <a:ea typeface="+mn-ea"/>
                          <a:cs typeface="+mn-cs"/>
                        </a:rPr>
                        <a:t>Shyam</a:t>
                      </a:r>
                    </a:p>
                  </a:txBody>
                  <a:tcPr marL="7620" marR="7620" marT="7620" marB="0" anchor="b">
                    <a:solidFill>
                      <a:schemeClr val="accent5">
                        <a:lumMod val="20000"/>
                        <a:lumOff val="80000"/>
                      </a:schemeClr>
                    </a:solidFill>
                  </a:tcPr>
                </a:tc>
                <a:tc>
                  <a:txBody>
                    <a:bodyPr/>
                    <a:lstStyle/>
                    <a:p>
                      <a:pPr marL="0" algn="ctr" defTabSz="914400" rtl="0" eaLnBrk="1" fontAlgn="b" latinLnBrk="0" hangingPunct="1"/>
                      <a:r>
                        <a:rPr lang="en-IN" sz="2800" u="none" strike="noStrike" kern="1200">
                          <a:solidFill>
                            <a:schemeClr val="tx1"/>
                          </a:solidFill>
                          <a:effectLst/>
                          <a:latin typeface="+mn-lt"/>
                          <a:ea typeface="+mn-ea"/>
                          <a:cs typeface="+mn-cs"/>
                        </a:rPr>
                        <a:t>66</a:t>
                      </a:r>
                    </a:p>
                  </a:txBody>
                  <a:tcPr marL="7620" marR="7620" marT="7620" marB="0" anchor="b">
                    <a:solidFill>
                      <a:schemeClr val="accent5">
                        <a:lumMod val="20000"/>
                        <a:lumOff val="80000"/>
                      </a:schemeClr>
                    </a:solidFill>
                  </a:tcPr>
                </a:tc>
                <a:tc>
                  <a:txBody>
                    <a:bodyPr/>
                    <a:lstStyle/>
                    <a:p>
                      <a:pPr marL="0" algn="ctr" defTabSz="914400" rtl="0" eaLnBrk="1" fontAlgn="b" latinLnBrk="0" hangingPunct="1"/>
                      <a:r>
                        <a:rPr lang="en-IN" sz="2800" u="none" strike="noStrike" kern="1200" dirty="0">
                          <a:solidFill>
                            <a:schemeClr val="tx1"/>
                          </a:solidFill>
                          <a:effectLst/>
                          <a:latin typeface="+mn-lt"/>
                          <a:ea typeface="+mn-ea"/>
                          <a:cs typeface="+mn-cs"/>
                        </a:rPr>
                        <a:t>ME</a:t>
                      </a:r>
                    </a:p>
                  </a:txBody>
                  <a:tcPr marL="7620" marR="7620" marT="7620" marB="0" anchor="b">
                    <a:solidFill>
                      <a:schemeClr val="accent5">
                        <a:lumMod val="20000"/>
                        <a:lumOff val="80000"/>
                      </a:schemeClr>
                    </a:solidFill>
                  </a:tcPr>
                </a:tc>
                <a:tc>
                  <a:txBody>
                    <a:bodyPr/>
                    <a:lstStyle/>
                    <a:p>
                      <a:pPr marL="0" algn="ctr" defTabSz="914400" rtl="0" eaLnBrk="1" fontAlgn="b" latinLnBrk="0" hangingPunct="1"/>
                      <a:r>
                        <a:rPr lang="en-IN" sz="2800" u="none" strike="noStrike" kern="1200" dirty="0">
                          <a:solidFill>
                            <a:schemeClr val="tx1"/>
                          </a:solidFill>
                          <a:effectLst/>
                          <a:latin typeface="+mn-lt"/>
                          <a:ea typeface="+mn-ea"/>
                          <a:cs typeface="+mn-cs"/>
                        </a:rPr>
                        <a:t>OUT</a:t>
                      </a:r>
                    </a:p>
                  </a:txBody>
                  <a:tcPr marL="7620" marR="7620" marT="7620" marB="0" anchor="b">
                    <a:solidFill>
                      <a:schemeClr val="accent5">
                        <a:lumMod val="20000"/>
                        <a:lumOff val="80000"/>
                      </a:schemeClr>
                    </a:solidFill>
                  </a:tcPr>
                </a:tc>
                <a:extLst>
                  <a:ext uri="{0D108BD9-81ED-4DB2-BD59-A6C34878D82A}">
                    <a16:rowId xmlns:a16="http://schemas.microsoft.com/office/drawing/2014/main" val="938698068"/>
                  </a:ext>
                </a:extLst>
              </a:tr>
              <a:tr h="466725">
                <a:tc>
                  <a:txBody>
                    <a:bodyPr/>
                    <a:lstStyle/>
                    <a:p>
                      <a:pPr marL="0" algn="l" defTabSz="914400" rtl="0" eaLnBrk="1" fontAlgn="b" latinLnBrk="0" hangingPunct="1"/>
                      <a:r>
                        <a:rPr lang="en-IN" sz="2800" u="none" strike="noStrike" kern="1200">
                          <a:solidFill>
                            <a:schemeClr val="tx1"/>
                          </a:solidFill>
                          <a:effectLst/>
                          <a:latin typeface="+mn-lt"/>
                          <a:ea typeface="+mn-ea"/>
                          <a:cs typeface="+mn-cs"/>
                        </a:rPr>
                        <a:t>Karan</a:t>
                      </a:r>
                    </a:p>
                  </a:txBody>
                  <a:tcPr marL="7620" marR="7620" marT="7620" marB="0" anchor="b">
                    <a:solidFill>
                      <a:schemeClr val="accent5">
                        <a:lumMod val="20000"/>
                        <a:lumOff val="80000"/>
                      </a:schemeClr>
                    </a:solidFill>
                  </a:tcPr>
                </a:tc>
                <a:tc>
                  <a:txBody>
                    <a:bodyPr/>
                    <a:lstStyle/>
                    <a:p>
                      <a:pPr marL="0" algn="ctr" defTabSz="914400" rtl="0" eaLnBrk="1" fontAlgn="b" latinLnBrk="0" hangingPunct="1"/>
                      <a:r>
                        <a:rPr lang="en-IN" sz="2800" u="none" strike="noStrike" kern="1200">
                          <a:solidFill>
                            <a:schemeClr val="tx1"/>
                          </a:solidFill>
                          <a:effectLst/>
                          <a:latin typeface="+mn-lt"/>
                          <a:ea typeface="+mn-ea"/>
                          <a:cs typeface="+mn-cs"/>
                        </a:rPr>
                        <a:t>31</a:t>
                      </a:r>
                    </a:p>
                  </a:txBody>
                  <a:tcPr marL="7620" marR="7620" marT="7620" marB="0" anchor="b">
                    <a:solidFill>
                      <a:schemeClr val="accent5">
                        <a:lumMod val="20000"/>
                        <a:lumOff val="80000"/>
                      </a:schemeClr>
                    </a:solidFill>
                  </a:tcPr>
                </a:tc>
                <a:tc>
                  <a:txBody>
                    <a:bodyPr/>
                    <a:lstStyle/>
                    <a:p>
                      <a:pPr marL="0" algn="ctr" defTabSz="914400" rtl="0" eaLnBrk="1" fontAlgn="b" latinLnBrk="0" hangingPunct="1"/>
                      <a:r>
                        <a:rPr lang="en-IN" sz="2800" u="none" strike="noStrike" kern="1200" dirty="0">
                          <a:solidFill>
                            <a:schemeClr val="tx1"/>
                          </a:solidFill>
                          <a:effectLst/>
                          <a:latin typeface="+mn-lt"/>
                          <a:ea typeface="+mn-ea"/>
                          <a:cs typeface="+mn-cs"/>
                        </a:rPr>
                        <a:t>CS</a:t>
                      </a:r>
                    </a:p>
                  </a:txBody>
                  <a:tcPr marL="7620" marR="7620" marT="7620" marB="0" anchor="b">
                    <a:solidFill>
                      <a:schemeClr val="accent5">
                        <a:lumMod val="20000"/>
                        <a:lumOff val="80000"/>
                      </a:schemeClr>
                    </a:solidFill>
                  </a:tcPr>
                </a:tc>
                <a:tc>
                  <a:txBody>
                    <a:bodyPr/>
                    <a:lstStyle/>
                    <a:p>
                      <a:pPr marL="0" algn="ctr" defTabSz="914400" rtl="0" eaLnBrk="1" fontAlgn="b" latinLnBrk="0" hangingPunct="1"/>
                      <a:r>
                        <a:rPr lang="en-IN" sz="2800" u="none" strike="noStrike" kern="1200" dirty="0">
                          <a:solidFill>
                            <a:schemeClr val="tx1"/>
                          </a:solidFill>
                          <a:effectLst/>
                          <a:latin typeface="+mn-lt"/>
                          <a:ea typeface="+mn-ea"/>
                          <a:cs typeface="+mn-cs"/>
                        </a:rPr>
                        <a:t>IN</a:t>
                      </a:r>
                    </a:p>
                  </a:txBody>
                  <a:tcPr marL="7620" marR="7620" marT="7620" marB="0" anchor="b">
                    <a:solidFill>
                      <a:schemeClr val="accent5">
                        <a:lumMod val="20000"/>
                        <a:lumOff val="80000"/>
                      </a:schemeClr>
                    </a:solidFill>
                  </a:tcPr>
                </a:tc>
                <a:extLst>
                  <a:ext uri="{0D108BD9-81ED-4DB2-BD59-A6C34878D82A}">
                    <a16:rowId xmlns:a16="http://schemas.microsoft.com/office/drawing/2014/main" val="14777881"/>
                  </a:ext>
                </a:extLst>
              </a:tr>
              <a:tr h="466725">
                <a:tc>
                  <a:txBody>
                    <a:bodyPr/>
                    <a:lstStyle/>
                    <a:p>
                      <a:pPr marL="0" algn="l" defTabSz="914400" rtl="0" eaLnBrk="1" fontAlgn="b" latinLnBrk="0" hangingPunct="1"/>
                      <a:r>
                        <a:rPr lang="en-IN" sz="2800" u="none" strike="noStrike" kern="1200">
                          <a:solidFill>
                            <a:schemeClr val="tx1"/>
                          </a:solidFill>
                          <a:effectLst/>
                          <a:latin typeface="+mn-lt"/>
                          <a:ea typeface="+mn-ea"/>
                          <a:cs typeface="+mn-cs"/>
                        </a:rPr>
                        <a:t>Arjun</a:t>
                      </a:r>
                    </a:p>
                  </a:txBody>
                  <a:tcPr marL="7620" marR="7620" marT="7620" marB="0" anchor="b">
                    <a:solidFill>
                      <a:schemeClr val="accent5">
                        <a:lumMod val="20000"/>
                        <a:lumOff val="80000"/>
                      </a:schemeClr>
                    </a:solidFill>
                  </a:tcPr>
                </a:tc>
                <a:tc>
                  <a:txBody>
                    <a:bodyPr/>
                    <a:lstStyle/>
                    <a:p>
                      <a:pPr marL="0" algn="ctr" defTabSz="914400" rtl="0" eaLnBrk="1" fontAlgn="b" latinLnBrk="0" hangingPunct="1"/>
                      <a:r>
                        <a:rPr lang="en-IN" sz="2800" u="none" strike="noStrike" kern="1200">
                          <a:solidFill>
                            <a:schemeClr val="tx1"/>
                          </a:solidFill>
                          <a:effectLst/>
                          <a:latin typeface="+mn-lt"/>
                          <a:ea typeface="+mn-ea"/>
                          <a:cs typeface="+mn-cs"/>
                        </a:rPr>
                        <a:t>45</a:t>
                      </a:r>
                    </a:p>
                  </a:txBody>
                  <a:tcPr marL="7620" marR="7620" marT="7620" marB="0" anchor="b">
                    <a:solidFill>
                      <a:schemeClr val="accent5">
                        <a:lumMod val="20000"/>
                        <a:lumOff val="80000"/>
                      </a:schemeClr>
                    </a:solidFill>
                  </a:tcPr>
                </a:tc>
                <a:tc>
                  <a:txBody>
                    <a:bodyPr/>
                    <a:lstStyle/>
                    <a:p>
                      <a:pPr marL="0" algn="ctr" defTabSz="914400" rtl="0" eaLnBrk="1" fontAlgn="b" latinLnBrk="0" hangingPunct="1"/>
                      <a:r>
                        <a:rPr lang="en-IN" sz="2800" u="none" strike="noStrike" kern="1200" dirty="0">
                          <a:solidFill>
                            <a:schemeClr val="tx1"/>
                          </a:solidFill>
                          <a:effectLst/>
                          <a:latin typeface="+mn-lt"/>
                          <a:ea typeface="+mn-ea"/>
                          <a:cs typeface="+mn-cs"/>
                        </a:rPr>
                        <a:t>ME</a:t>
                      </a:r>
                    </a:p>
                  </a:txBody>
                  <a:tcPr marL="7620" marR="7620" marT="7620" marB="0" anchor="b">
                    <a:solidFill>
                      <a:schemeClr val="accent5">
                        <a:lumMod val="20000"/>
                        <a:lumOff val="80000"/>
                      </a:schemeClr>
                    </a:solidFill>
                  </a:tcPr>
                </a:tc>
                <a:tc>
                  <a:txBody>
                    <a:bodyPr/>
                    <a:lstStyle/>
                    <a:p>
                      <a:pPr marL="0" algn="ctr" defTabSz="914400" rtl="0" eaLnBrk="1" fontAlgn="b" latinLnBrk="0" hangingPunct="1"/>
                      <a:r>
                        <a:rPr lang="en-IN" sz="2800" u="none" strike="noStrike" kern="1200" dirty="0">
                          <a:solidFill>
                            <a:schemeClr val="tx1"/>
                          </a:solidFill>
                          <a:effectLst/>
                          <a:latin typeface="+mn-lt"/>
                          <a:ea typeface="+mn-ea"/>
                          <a:cs typeface="+mn-cs"/>
                        </a:rPr>
                        <a:t>OUT</a:t>
                      </a:r>
                    </a:p>
                  </a:txBody>
                  <a:tcPr marL="7620" marR="7620" marT="7620" marB="0" anchor="b">
                    <a:solidFill>
                      <a:schemeClr val="accent5">
                        <a:lumMod val="20000"/>
                        <a:lumOff val="80000"/>
                      </a:schemeClr>
                    </a:solidFill>
                  </a:tcPr>
                </a:tc>
                <a:extLst>
                  <a:ext uri="{0D108BD9-81ED-4DB2-BD59-A6C34878D82A}">
                    <a16:rowId xmlns:a16="http://schemas.microsoft.com/office/drawing/2014/main" val="1612024519"/>
                  </a:ext>
                </a:extLst>
              </a:tr>
              <a:tr h="466725">
                <a:tc>
                  <a:txBody>
                    <a:bodyPr/>
                    <a:lstStyle/>
                    <a:p>
                      <a:pPr marL="0" algn="l" defTabSz="914400" rtl="0" eaLnBrk="1" fontAlgn="b" latinLnBrk="0" hangingPunct="1"/>
                      <a:r>
                        <a:rPr lang="en-IN" sz="2800" u="none" strike="noStrike" kern="1200">
                          <a:solidFill>
                            <a:schemeClr val="tx1"/>
                          </a:solidFill>
                          <a:effectLst/>
                          <a:latin typeface="+mn-lt"/>
                          <a:ea typeface="+mn-ea"/>
                          <a:cs typeface="+mn-cs"/>
                        </a:rPr>
                        <a:t>Rekha</a:t>
                      </a:r>
                    </a:p>
                  </a:txBody>
                  <a:tcPr marL="7620" marR="7620" marT="7620" marB="0" anchor="b">
                    <a:solidFill>
                      <a:schemeClr val="accent5">
                        <a:lumMod val="20000"/>
                        <a:lumOff val="80000"/>
                      </a:schemeClr>
                    </a:solidFill>
                  </a:tcPr>
                </a:tc>
                <a:tc>
                  <a:txBody>
                    <a:bodyPr/>
                    <a:lstStyle/>
                    <a:p>
                      <a:pPr marL="0" algn="ctr" defTabSz="914400" rtl="0" eaLnBrk="1" fontAlgn="b" latinLnBrk="0" hangingPunct="1"/>
                      <a:r>
                        <a:rPr lang="en-IN" sz="2800" u="none" strike="noStrike" kern="1200">
                          <a:solidFill>
                            <a:schemeClr val="tx1"/>
                          </a:solidFill>
                          <a:effectLst/>
                          <a:latin typeface="+mn-lt"/>
                          <a:ea typeface="+mn-ea"/>
                          <a:cs typeface="+mn-cs"/>
                        </a:rPr>
                        <a:t>76</a:t>
                      </a:r>
                    </a:p>
                  </a:txBody>
                  <a:tcPr marL="7620" marR="7620" marT="7620" marB="0" anchor="b">
                    <a:solidFill>
                      <a:schemeClr val="accent5">
                        <a:lumMod val="20000"/>
                        <a:lumOff val="80000"/>
                      </a:schemeClr>
                    </a:solidFill>
                  </a:tcPr>
                </a:tc>
                <a:tc>
                  <a:txBody>
                    <a:bodyPr/>
                    <a:lstStyle/>
                    <a:p>
                      <a:pPr marL="0" algn="ctr" defTabSz="914400" rtl="0" eaLnBrk="1" fontAlgn="b" latinLnBrk="0" hangingPunct="1"/>
                      <a:r>
                        <a:rPr lang="en-IN" sz="2800" u="none" strike="noStrike" kern="1200" dirty="0">
                          <a:solidFill>
                            <a:schemeClr val="tx1"/>
                          </a:solidFill>
                          <a:effectLst/>
                          <a:latin typeface="+mn-lt"/>
                          <a:ea typeface="+mn-ea"/>
                          <a:cs typeface="+mn-cs"/>
                        </a:rPr>
                        <a:t>CS</a:t>
                      </a:r>
                    </a:p>
                  </a:txBody>
                  <a:tcPr marL="7620" marR="7620" marT="7620" marB="0" anchor="b">
                    <a:solidFill>
                      <a:schemeClr val="accent5">
                        <a:lumMod val="20000"/>
                        <a:lumOff val="80000"/>
                      </a:schemeClr>
                    </a:solidFill>
                  </a:tcPr>
                </a:tc>
                <a:tc>
                  <a:txBody>
                    <a:bodyPr/>
                    <a:lstStyle/>
                    <a:p>
                      <a:pPr marL="0" algn="ctr" defTabSz="914400" rtl="0" eaLnBrk="1" fontAlgn="b" latinLnBrk="0" hangingPunct="1"/>
                      <a:r>
                        <a:rPr lang="en-IN" sz="2800" u="none" strike="noStrike" kern="1200" dirty="0">
                          <a:solidFill>
                            <a:schemeClr val="tx1"/>
                          </a:solidFill>
                          <a:effectLst/>
                          <a:latin typeface="+mn-lt"/>
                          <a:ea typeface="+mn-ea"/>
                          <a:cs typeface="+mn-cs"/>
                        </a:rPr>
                        <a:t>IN</a:t>
                      </a:r>
                    </a:p>
                  </a:txBody>
                  <a:tcPr marL="7620" marR="7620" marT="7620" marB="0" anchor="b">
                    <a:solidFill>
                      <a:schemeClr val="accent5">
                        <a:lumMod val="20000"/>
                        <a:lumOff val="80000"/>
                      </a:schemeClr>
                    </a:solidFill>
                  </a:tcPr>
                </a:tc>
                <a:extLst>
                  <a:ext uri="{0D108BD9-81ED-4DB2-BD59-A6C34878D82A}">
                    <a16:rowId xmlns:a16="http://schemas.microsoft.com/office/drawing/2014/main" val="1705831566"/>
                  </a:ext>
                </a:extLst>
              </a:tr>
              <a:tr h="466725">
                <a:tc>
                  <a:txBody>
                    <a:bodyPr/>
                    <a:lstStyle/>
                    <a:p>
                      <a:pPr marL="0" algn="l" defTabSz="914400" rtl="0" eaLnBrk="1" fontAlgn="b" latinLnBrk="0" hangingPunct="1"/>
                      <a:r>
                        <a:rPr lang="en-IN" sz="2800" u="none" strike="noStrike" kern="1200">
                          <a:solidFill>
                            <a:schemeClr val="tx1"/>
                          </a:solidFill>
                          <a:effectLst/>
                          <a:latin typeface="+mn-lt"/>
                          <a:ea typeface="+mn-ea"/>
                          <a:cs typeface="+mn-cs"/>
                        </a:rPr>
                        <a:t>Meena</a:t>
                      </a:r>
                    </a:p>
                  </a:txBody>
                  <a:tcPr marL="7620" marR="7620" marT="7620" marB="0" anchor="b">
                    <a:solidFill>
                      <a:schemeClr val="accent5">
                        <a:lumMod val="20000"/>
                        <a:lumOff val="80000"/>
                      </a:schemeClr>
                    </a:solidFill>
                  </a:tcPr>
                </a:tc>
                <a:tc>
                  <a:txBody>
                    <a:bodyPr/>
                    <a:lstStyle/>
                    <a:p>
                      <a:pPr marL="0" algn="ctr" defTabSz="914400" rtl="0" eaLnBrk="1" fontAlgn="b" latinLnBrk="0" hangingPunct="1"/>
                      <a:r>
                        <a:rPr lang="en-IN" sz="2800" u="none" strike="noStrike" kern="1200">
                          <a:solidFill>
                            <a:schemeClr val="tx1"/>
                          </a:solidFill>
                          <a:effectLst/>
                          <a:latin typeface="+mn-lt"/>
                          <a:ea typeface="+mn-ea"/>
                          <a:cs typeface="+mn-cs"/>
                        </a:rPr>
                        <a:t>77</a:t>
                      </a:r>
                    </a:p>
                  </a:txBody>
                  <a:tcPr marL="7620" marR="7620" marT="7620" marB="0" anchor="b">
                    <a:solidFill>
                      <a:schemeClr val="accent5">
                        <a:lumMod val="20000"/>
                        <a:lumOff val="80000"/>
                      </a:schemeClr>
                    </a:solidFill>
                  </a:tcPr>
                </a:tc>
                <a:tc>
                  <a:txBody>
                    <a:bodyPr/>
                    <a:lstStyle/>
                    <a:p>
                      <a:pPr marL="0" algn="ctr" defTabSz="914400" rtl="0" eaLnBrk="1" fontAlgn="b" latinLnBrk="0" hangingPunct="1"/>
                      <a:r>
                        <a:rPr lang="en-IN" sz="2800" u="none" strike="noStrike" kern="1200" dirty="0">
                          <a:solidFill>
                            <a:schemeClr val="tx1"/>
                          </a:solidFill>
                          <a:effectLst/>
                          <a:latin typeface="+mn-lt"/>
                          <a:ea typeface="+mn-ea"/>
                          <a:cs typeface="+mn-cs"/>
                        </a:rPr>
                        <a:t>EE</a:t>
                      </a:r>
                    </a:p>
                  </a:txBody>
                  <a:tcPr marL="7620" marR="7620" marT="7620" marB="0" anchor="b">
                    <a:solidFill>
                      <a:schemeClr val="accent5">
                        <a:lumMod val="20000"/>
                        <a:lumOff val="80000"/>
                      </a:schemeClr>
                    </a:solidFill>
                  </a:tcPr>
                </a:tc>
                <a:tc>
                  <a:txBody>
                    <a:bodyPr/>
                    <a:lstStyle/>
                    <a:p>
                      <a:pPr marL="0" algn="ctr" defTabSz="914400" rtl="0" eaLnBrk="1" fontAlgn="b" latinLnBrk="0" hangingPunct="1"/>
                      <a:r>
                        <a:rPr lang="en-IN" sz="2800" u="none" strike="noStrike" kern="1200" dirty="0">
                          <a:solidFill>
                            <a:schemeClr val="tx1"/>
                          </a:solidFill>
                          <a:effectLst/>
                          <a:latin typeface="+mn-lt"/>
                          <a:ea typeface="+mn-ea"/>
                          <a:cs typeface="+mn-cs"/>
                        </a:rPr>
                        <a:t>IN</a:t>
                      </a:r>
                    </a:p>
                  </a:txBody>
                  <a:tcPr marL="7620" marR="7620" marT="7620" marB="0" anchor="b">
                    <a:solidFill>
                      <a:schemeClr val="accent5">
                        <a:lumMod val="20000"/>
                        <a:lumOff val="80000"/>
                      </a:schemeClr>
                    </a:solidFill>
                  </a:tcPr>
                </a:tc>
                <a:extLst>
                  <a:ext uri="{0D108BD9-81ED-4DB2-BD59-A6C34878D82A}">
                    <a16:rowId xmlns:a16="http://schemas.microsoft.com/office/drawing/2014/main" val="1881388791"/>
                  </a:ext>
                </a:extLst>
              </a:tr>
              <a:tr h="466725">
                <a:tc>
                  <a:txBody>
                    <a:bodyPr/>
                    <a:lstStyle/>
                    <a:p>
                      <a:pPr marL="0" algn="l" defTabSz="914400" rtl="0" eaLnBrk="1" fontAlgn="b" latinLnBrk="0" hangingPunct="1"/>
                      <a:r>
                        <a:rPr lang="en-IN" sz="2800" u="none" strike="noStrike" kern="1200">
                          <a:solidFill>
                            <a:schemeClr val="tx1"/>
                          </a:solidFill>
                          <a:effectLst/>
                          <a:latin typeface="+mn-lt"/>
                          <a:ea typeface="+mn-ea"/>
                          <a:cs typeface="+mn-cs"/>
                        </a:rPr>
                        <a:t>Jaya</a:t>
                      </a:r>
                    </a:p>
                  </a:txBody>
                  <a:tcPr marL="7620" marR="7620" marT="7620" marB="0" anchor="b">
                    <a:solidFill>
                      <a:schemeClr val="accent5">
                        <a:lumMod val="20000"/>
                        <a:lumOff val="80000"/>
                      </a:schemeClr>
                    </a:solidFill>
                  </a:tcPr>
                </a:tc>
                <a:tc>
                  <a:txBody>
                    <a:bodyPr/>
                    <a:lstStyle/>
                    <a:p>
                      <a:pPr marL="0" algn="ctr" defTabSz="914400" rtl="0" eaLnBrk="1" fontAlgn="b" latinLnBrk="0" hangingPunct="1"/>
                      <a:r>
                        <a:rPr lang="en-IN" sz="2800" u="none" strike="noStrike" kern="1200">
                          <a:solidFill>
                            <a:schemeClr val="tx1"/>
                          </a:solidFill>
                          <a:effectLst/>
                          <a:latin typeface="+mn-lt"/>
                          <a:ea typeface="+mn-ea"/>
                          <a:cs typeface="+mn-cs"/>
                        </a:rPr>
                        <a:t>56</a:t>
                      </a:r>
                    </a:p>
                  </a:txBody>
                  <a:tcPr marL="7620" marR="7620" marT="7620" marB="0" anchor="b">
                    <a:solidFill>
                      <a:schemeClr val="accent5">
                        <a:lumMod val="20000"/>
                        <a:lumOff val="80000"/>
                      </a:schemeClr>
                    </a:solidFill>
                  </a:tcPr>
                </a:tc>
                <a:tc>
                  <a:txBody>
                    <a:bodyPr/>
                    <a:lstStyle/>
                    <a:p>
                      <a:pPr marL="0" algn="ctr" defTabSz="914400" rtl="0" eaLnBrk="1" fontAlgn="b" latinLnBrk="0" hangingPunct="1"/>
                      <a:r>
                        <a:rPr lang="en-IN" sz="2800" u="none" strike="noStrike" kern="1200">
                          <a:solidFill>
                            <a:schemeClr val="tx1"/>
                          </a:solidFill>
                          <a:effectLst/>
                          <a:latin typeface="+mn-lt"/>
                          <a:ea typeface="+mn-ea"/>
                          <a:cs typeface="+mn-cs"/>
                        </a:rPr>
                        <a:t>ME</a:t>
                      </a:r>
                    </a:p>
                  </a:txBody>
                  <a:tcPr marL="7620" marR="7620" marT="7620" marB="0" anchor="b">
                    <a:solidFill>
                      <a:schemeClr val="accent5">
                        <a:lumMod val="20000"/>
                        <a:lumOff val="80000"/>
                      </a:schemeClr>
                    </a:solidFill>
                  </a:tcPr>
                </a:tc>
                <a:tc>
                  <a:txBody>
                    <a:bodyPr/>
                    <a:lstStyle/>
                    <a:p>
                      <a:pPr marL="0" algn="ctr" defTabSz="914400" rtl="0" eaLnBrk="1" fontAlgn="b" latinLnBrk="0" hangingPunct="1"/>
                      <a:r>
                        <a:rPr lang="en-IN" sz="2800" u="none" strike="noStrike" kern="1200" dirty="0">
                          <a:solidFill>
                            <a:schemeClr val="tx1"/>
                          </a:solidFill>
                          <a:effectLst/>
                          <a:latin typeface="+mn-lt"/>
                          <a:ea typeface="+mn-ea"/>
                          <a:cs typeface="+mn-cs"/>
                        </a:rPr>
                        <a:t>OUT</a:t>
                      </a:r>
                    </a:p>
                  </a:txBody>
                  <a:tcPr marL="7620" marR="7620" marT="7620" marB="0" anchor="b">
                    <a:solidFill>
                      <a:schemeClr val="accent5">
                        <a:lumMod val="20000"/>
                        <a:lumOff val="80000"/>
                      </a:schemeClr>
                    </a:solidFill>
                  </a:tcPr>
                </a:tc>
                <a:extLst>
                  <a:ext uri="{0D108BD9-81ED-4DB2-BD59-A6C34878D82A}">
                    <a16:rowId xmlns:a16="http://schemas.microsoft.com/office/drawing/2014/main" val="4247625158"/>
                  </a:ext>
                </a:extLst>
              </a:tr>
              <a:tr h="466725">
                <a:tc>
                  <a:txBody>
                    <a:bodyPr/>
                    <a:lstStyle/>
                    <a:p>
                      <a:pPr marL="0" algn="l" defTabSz="914400" rtl="0" eaLnBrk="1" fontAlgn="b" latinLnBrk="0" hangingPunct="1"/>
                      <a:r>
                        <a:rPr lang="en-IN" sz="2800" u="none" strike="noStrike" kern="1200">
                          <a:solidFill>
                            <a:schemeClr val="tx1"/>
                          </a:solidFill>
                          <a:effectLst/>
                          <a:latin typeface="+mn-lt"/>
                          <a:ea typeface="+mn-ea"/>
                          <a:cs typeface="+mn-cs"/>
                        </a:rPr>
                        <a:t>Shushma</a:t>
                      </a:r>
                    </a:p>
                  </a:txBody>
                  <a:tcPr marL="7620" marR="7620" marT="7620" marB="0" anchor="b">
                    <a:solidFill>
                      <a:schemeClr val="accent5">
                        <a:lumMod val="20000"/>
                        <a:lumOff val="80000"/>
                      </a:schemeClr>
                    </a:solidFill>
                  </a:tcPr>
                </a:tc>
                <a:tc>
                  <a:txBody>
                    <a:bodyPr/>
                    <a:lstStyle/>
                    <a:p>
                      <a:pPr marL="0" algn="ctr" defTabSz="914400" rtl="0" eaLnBrk="1" fontAlgn="b" latinLnBrk="0" hangingPunct="1"/>
                      <a:r>
                        <a:rPr lang="en-IN" sz="2800" u="none" strike="noStrike" kern="1200">
                          <a:solidFill>
                            <a:schemeClr val="tx1"/>
                          </a:solidFill>
                          <a:effectLst/>
                          <a:latin typeface="+mn-lt"/>
                          <a:ea typeface="+mn-ea"/>
                          <a:cs typeface="+mn-cs"/>
                        </a:rPr>
                        <a:t>27</a:t>
                      </a:r>
                    </a:p>
                  </a:txBody>
                  <a:tcPr marL="7620" marR="7620" marT="7620" marB="0" anchor="b">
                    <a:solidFill>
                      <a:schemeClr val="accent5">
                        <a:lumMod val="20000"/>
                        <a:lumOff val="80000"/>
                      </a:schemeClr>
                    </a:solidFill>
                  </a:tcPr>
                </a:tc>
                <a:tc>
                  <a:txBody>
                    <a:bodyPr/>
                    <a:lstStyle/>
                    <a:p>
                      <a:pPr marL="0" algn="ctr" defTabSz="914400" rtl="0" eaLnBrk="1" fontAlgn="b" latinLnBrk="0" hangingPunct="1"/>
                      <a:r>
                        <a:rPr lang="en-IN" sz="2800" u="none" strike="noStrike" kern="1200">
                          <a:solidFill>
                            <a:schemeClr val="tx1"/>
                          </a:solidFill>
                          <a:effectLst/>
                          <a:latin typeface="+mn-lt"/>
                          <a:ea typeface="+mn-ea"/>
                          <a:cs typeface="+mn-cs"/>
                        </a:rPr>
                        <a:t>CS</a:t>
                      </a:r>
                    </a:p>
                  </a:txBody>
                  <a:tcPr marL="7620" marR="7620" marT="7620" marB="0" anchor="b">
                    <a:solidFill>
                      <a:schemeClr val="accent5">
                        <a:lumMod val="20000"/>
                        <a:lumOff val="80000"/>
                      </a:schemeClr>
                    </a:solidFill>
                  </a:tcPr>
                </a:tc>
                <a:tc>
                  <a:txBody>
                    <a:bodyPr/>
                    <a:lstStyle/>
                    <a:p>
                      <a:pPr marL="0" algn="ctr" defTabSz="914400" rtl="0" eaLnBrk="1" fontAlgn="b" latinLnBrk="0" hangingPunct="1"/>
                      <a:r>
                        <a:rPr lang="en-IN" sz="2800" u="none" strike="noStrike" kern="1200" dirty="0">
                          <a:solidFill>
                            <a:schemeClr val="tx1"/>
                          </a:solidFill>
                          <a:effectLst/>
                          <a:latin typeface="+mn-lt"/>
                          <a:ea typeface="+mn-ea"/>
                          <a:cs typeface="+mn-cs"/>
                        </a:rPr>
                        <a:t>IN</a:t>
                      </a:r>
                    </a:p>
                  </a:txBody>
                  <a:tcPr marL="7620" marR="7620" marT="7620" marB="0" anchor="b">
                    <a:solidFill>
                      <a:schemeClr val="accent5">
                        <a:lumMod val="20000"/>
                        <a:lumOff val="80000"/>
                      </a:schemeClr>
                    </a:solidFill>
                  </a:tcPr>
                </a:tc>
                <a:extLst>
                  <a:ext uri="{0D108BD9-81ED-4DB2-BD59-A6C34878D82A}">
                    <a16:rowId xmlns:a16="http://schemas.microsoft.com/office/drawing/2014/main" val="104981510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0" y="1866900"/>
            <a:ext cx="6730928" cy="8332844"/>
          </a:xfrm>
          <a:custGeom>
            <a:avLst/>
            <a:gdLst/>
            <a:ahLst/>
            <a:cxnLst/>
            <a:rect l="l" t="t" r="r" b="b"/>
            <a:pathLst>
              <a:path w="6730928" h="5751884">
                <a:moveTo>
                  <a:pt x="0" y="0"/>
                </a:moveTo>
                <a:lnTo>
                  <a:pt x="6730928" y="0"/>
                </a:lnTo>
                <a:lnTo>
                  <a:pt x="6730928" y="5751884"/>
                </a:lnTo>
                <a:lnTo>
                  <a:pt x="0" y="57518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aphicFrame>
        <p:nvGraphicFramePr>
          <p:cNvPr id="12" name="Diagram 11">
            <a:extLst>
              <a:ext uri="{FF2B5EF4-FFF2-40B4-BE49-F238E27FC236}">
                <a16:creationId xmlns:a16="http://schemas.microsoft.com/office/drawing/2014/main" id="{F5163734-F3F2-A1F9-DC81-03A95B79E42D}"/>
              </a:ext>
            </a:extLst>
          </p:cNvPr>
          <p:cNvGraphicFramePr/>
          <p:nvPr>
            <p:extLst>
              <p:ext uri="{D42A27DB-BD31-4B8C-83A1-F6EECF244321}">
                <p14:modId xmlns:p14="http://schemas.microsoft.com/office/powerpoint/2010/main" val="3842852543"/>
              </p:ext>
            </p:extLst>
          </p:nvPr>
        </p:nvGraphicFramePr>
        <p:xfrm>
          <a:off x="7010400" y="1668591"/>
          <a:ext cx="11201400" cy="187470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13" name="Group 12">
            <a:extLst>
              <a:ext uri="{FF2B5EF4-FFF2-40B4-BE49-F238E27FC236}">
                <a16:creationId xmlns:a16="http://schemas.microsoft.com/office/drawing/2014/main" id="{6A5386B2-8824-A490-910E-7C3DA253DF49}"/>
              </a:ext>
            </a:extLst>
          </p:cNvPr>
          <p:cNvGrpSpPr/>
          <p:nvPr/>
        </p:nvGrpSpPr>
        <p:grpSpPr>
          <a:xfrm>
            <a:off x="76200" y="152397"/>
            <a:ext cx="18135600" cy="1408719"/>
            <a:chOff x="76200" y="152397"/>
            <a:chExt cx="18135600" cy="1408719"/>
          </a:xfrm>
        </p:grpSpPr>
        <p:sp>
          <p:nvSpPr>
            <p:cNvPr id="14" name="TextBox 4">
              <a:extLst>
                <a:ext uri="{FF2B5EF4-FFF2-40B4-BE49-F238E27FC236}">
                  <a16:creationId xmlns:a16="http://schemas.microsoft.com/office/drawing/2014/main" id="{A84A5C4B-29A8-73CD-2EF1-8D67A1B6D6B7}"/>
                </a:ext>
              </a:extLst>
            </p:cNvPr>
            <p:cNvSpPr txBox="1"/>
            <p:nvPr/>
          </p:nvSpPr>
          <p:spPr>
            <a:xfrm>
              <a:off x="76200" y="152397"/>
              <a:ext cx="18135600" cy="1408719"/>
            </a:xfrm>
            <a:prstGeom prst="rect">
              <a:avLst/>
            </a:prstGeom>
            <a:solidFill>
              <a:srgbClr val="C00000"/>
            </a:solidFill>
            <a:ln>
              <a:noFill/>
            </a:ln>
            <a:effectLst>
              <a:glow rad="228600">
                <a:schemeClr val="accent5">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angle"/>
            </a:sp3d>
          </p:spPr>
          <p:txBody>
            <a:bodyPr wrap="square" lIns="0" tIns="0" rIns="0" bIns="0" rtlCol="0" anchor="t">
              <a:spAutoFit/>
            </a:bodyPr>
            <a:lstStyle/>
            <a:p>
              <a:pPr algn="ctr">
                <a:lnSpc>
                  <a:spcPts val="10730"/>
                </a:lnSpc>
              </a:pPr>
              <a:r>
                <a:rPr lang="en-US" sz="9600" spc="-604" dirty="0">
                  <a:solidFill>
                    <a:schemeClr val="bg1"/>
                  </a:solidFill>
                  <a:latin typeface="Bookman Old Style" panose="02050604050505020204" pitchFamily="18" charset="0"/>
                  <a:ea typeface="TT Interphases"/>
                  <a:cs typeface="TT Interphases"/>
                  <a:sym typeface="TT Interphases"/>
                </a:rPr>
                <a:t>Data Analytics</a:t>
              </a:r>
            </a:p>
          </p:txBody>
        </p:sp>
        <p:sp>
          <p:nvSpPr>
            <p:cNvPr id="15" name="Freeform 5">
              <a:extLst>
                <a:ext uri="{FF2B5EF4-FFF2-40B4-BE49-F238E27FC236}">
                  <a16:creationId xmlns:a16="http://schemas.microsoft.com/office/drawing/2014/main" id="{582EC061-4B96-E0D1-82BF-02F40A842663}"/>
                </a:ext>
              </a:extLst>
            </p:cNvPr>
            <p:cNvSpPr/>
            <p:nvPr/>
          </p:nvSpPr>
          <p:spPr>
            <a:xfrm>
              <a:off x="16976124" y="402771"/>
              <a:ext cx="936319" cy="911796"/>
            </a:xfrm>
            <a:custGeom>
              <a:avLst/>
              <a:gdLst/>
              <a:ahLst/>
              <a:cxnLst/>
              <a:rect l="l" t="t" r="r" b="b"/>
              <a:pathLst>
                <a:path w="1543050" h="1543050">
                  <a:moveTo>
                    <a:pt x="0" y="0"/>
                  </a:moveTo>
                  <a:lnTo>
                    <a:pt x="1543050" y="0"/>
                  </a:lnTo>
                  <a:lnTo>
                    <a:pt x="1543050" y="1543050"/>
                  </a:lnTo>
                  <a:lnTo>
                    <a:pt x="0" y="154305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IN" dirty="0"/>
            </a:p>
          </p:txBody>
        </p:sp>
        <p:sp>
          <p:nvSpPr>
            <p:cNvPr id="16" name="Freeform 5">
              <a:extLst>
                <a:ext uri="{FF2B5EF4-FFF2-40B4-BE49-F238E27FC236}">
                  <a16:creationId xmlns:a16="http://schemas.microsoft.com/office/drawing/2014/main" id="{967A4287-3972-94A8-5940-E134F975E907}"/>
                </a:ext>
              </a:extLst>
            </p:cNvPr>
            <p:cNvSpPr/>
            <p:nvPr/>
          </p:nvSpPr>
          <p:spPr>
            <a:xfrm rot="15431613">
              <a:off x="455727" y="400858"/>
              <a:ext cx="936319" cy="911796"/>
            </a:xfrm>
            <a:custGeom>
              <a:avLst/>
              <a:gdLst/>
              <a:ahLst/>
              <a:cxnLst/>
              <a:rect l="l" t="t" r="r" b="b"/>
              <a:pathLst>
                <a:path w="1543050" h="1543050">
                  <a:moveTo>
                    <a:pt x="0" y="0"/>
                  </a:moveTo>
                  <a:lnTo>
                    <a:pt x="1543050" y="0"/>
                  </a:lnTo>
                  <a:lnTo>
                    <a:pt x="1543050" y="1543050"/>
                  </a:lnTo>
                  <a:lnTo>
                    <a:pt x="0" y="154305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IN" dirty="0"/>
            </a:p>
          </p:txBody>
        </p:sp>
      </p:grpSp>
      <p:graphicFrame>
        <p:nvGraphicFramePr>
          <p:cNvPr id="17" name="Table 16">
            <a:extLst>
              <a:ext uri="{FF2B5EF4-FFF2-40B4-BE49-F238E27FC236}">
                <a16:creationId xmlns:a16="http://schemas.microsoft.com/office/drawing/2014/main" id="{CF9B211B-734A-95A9-D8F0-34A0166441A5}"/>
              </a:ext>
            </a:extLst>
          </p:cNvPr>
          <p:cNvGraphicFramePr>
            <a:graphicFrameLocks noGrp="1"/>
          </p:cNvGraphicFramePr>
          <p:nvPr>
            <p:extLst>
              <p:ext uri="{D42A27DB-BD31-4B8C-83A1-F6EECF244321}">
                <p14:modId xmlns:p14="http://schemas.microsoft.com/office/powerpoint/2010/main" val="3288970356"/>
              </p:ext>
            </p:extLst>
          </p:nvPr>
        </p:nvGraphicFramePr>
        <p:xfrm>
          <a:off x="7010400" y="3650775"/>
          <a:ext cx="11201400" cy="6554412"/>
        </p:xfrm>
        <a:graphic>
          <a:graphicData uri="http://schemas.openxmlformats.org/drawingml/2006/table">
            <a:tbl>
              <a:tblPr>
                <a:tableStyleId>{5DA37D80-6434-44D0-A028-1B22A696006F}</a:tableStyleId>
              </a:tblPr>
              <a:tblGrid>
                <a:gridCol w="2469600">
                  <a:extLst>
                    <a:ext uri="{9D8B030D-6E8A-4147-A177-3AD203B41FA5}">
                      <a16:colId xmlns:a16="http://schemas.microsoft.com/office/drawing/2014/main" val="892682827"/>
                    </a:ext>
                  </a:extLst>
                </a:gridCol>
                <a:gridCol w="2557800">
                  <a:extLst>
                    <a:ext uri="{9D8B030D-6E8A-4147-A177-3AD203B41FA5}">
                      <a16:colId xmlns:a16="http://schemas.microsoft.com/office/drawing/2014/main" val="3498503134"/>
                    </a:ext>
                  </a:extLst>
                </a:gridCol>
                <a:gridCol w="2690100">
                  <a:extLst>
                    <a:ext uri="{9D8B030D-6E8A-4147-A177-3AD203B41FA5}">
                      <a16:colId xmlns:a16="http://schemas.microsoft.com/office/drawing/2014/main" val="3701938309"/>
                    </a:ext>
                  </a:extLst>
                </a:gridCol>
                <a:gridCol w="3483900">
                  <a:extLst>
                    <a:ext uri="{9D8B030D-6E8A-4147-A177-3AD203B41FA5}">
                      <a16:colId xmlns:a16="http://schemas.microsoft.com/office/drawing/2014/main" val="4114329317"/>
                    </a:ext>
                  </a:extLst>
                </a:gridCol>
              </a:tblGrid>
              <a:tr h="546201">
                <a:tc>
                  <a:txBody>
                    <a:bodyPr/>
                    <a:lstStyle/>
                    <a:p>
                      <a:pPr marL="0" algn="ctr" defTabSz="914400" rtl="0" eaLnBrk="1" fontAlgn="ctr" latinLnBrk="0" hangingPunct="1"/>
                      <a:r>
                        <a:rPr lang="en-IN" sz="2800" u="none" strike="noStrike" kern="1200" dirty="0">
                          <a:ln>
                            <a:solidFill>
                              <a:schemeClr val="bg1"/>
                            </a:solidFill>
                          </a:ln>
                          <a:solidFill>
                            <a:schemeClr val="bg1"/>
                          </a:solidFill>
                          <a:effectLst/>
                          <a:latin typeface="+mn-lt"/>
                          <a:ea typeface="+mn-ea"/>
                          <a:cs typeface="+mn-cs"/>
                        </a:rPr>
                        <a:t>Name</a:t>
                      </a:r>
                    </a:p>
                  </a:txBody>
                  <a:tcPr marL="7620" marR="7620" marT="7620" marB="0" anchor="ctr">
                    <a:solidFill>
                      <a:schemeClr val="accent6">
                        <a:lumMod val="50000"/>
                      </a:schemeClr>
                    </a:solidFill>
                  </a:tcPr>
                </a:tc>
                <a:tc>
                  <a:txBody>
                    <a:bodyPr/>
                    <a:lstStyle/>
                    <a:p>
                      <a:pPr marL="0" algn="ctr" defTabSz="914400" rtl="0" eaLnBrk="1" fontAlgn="ctr" latinLnBrk="0" hangingPunct="1"/>
                      <a:r>
                        <a:rPr lang="en-IN" sz="2800" u="none" strike="noStrike" kern="1200">
                          <a:ln>
                            <a:solidFill>
                              <a:schemeClr val="bg1"/>
                            </a:solidFill>
                          </a:ln>
                          <a:solidFill>
                            <a:schemeClr val="bg1"/>
                          </a:solidFill>
                          <a:effectLst/>
                          <a:latin typeface="+mn-lt"/>
                          <a:ea typeface="+mn-ea"/>
                          <a:cs typeface="+mn-cs"/>
                        </a:rPr>
                        <a:t>Marks</a:t>
                      </a:r>
                    </a:p>
                  </a:txBody>
                  <a:tcPr marL="7620" marR="7620" marT="7620" marB="0" anchor="ctr">
                    <a:solidFill>
                      <a:schemeClr val="accent6">
                        <a:lumMod val="50000"/>
                      </a:schemeClr>
                    </a:solidFill>
                  </a:tcPr>
                </a:tc>
                <a:tc>
                  <a:txBody>
                    <a:bodyPr/>
                    <a:lstStyle/>
                    <a:p>
                      <a:pPr marL="0" algn="ctr" defTabSz="914400" rtl="0" eaLnBrk="1" fontAlgn="ctr" latinLnBrk="0" hangingPunct="1"/>
                      <a:r>
                        <a:rPr lang="en-IN" sz="2800" u="none" strike="noStrike" kern="1200" dirty="0">
                          <a:ln>
                            <a:solidFill>
                              <a:schemeClr val="bg1"/>
                            </a:solidFill>
                          </a:ln>
                          <a:solidFill>
                            <a:schemeClr val="bg1"/>
                          </a:solidFill>
                          <a:effectLst/>
                          <a:latin typeface="+mn-lt"/>
                          <a:ea typeface="+mn-ea"/>
                          <a:cs typeface="+mn-cs"/>
                        </a:rPr>
                        <a:t>Branch</a:t>
                      </a:r>
                    </a:p>
                  </a:txBody>
                  <a:tcPr marL="7620" marR="7620" marT="7620" marB="0" anchor="ctr">
                    <a:solidFill>
                      <a:schemeClr val="accent6">
                        <a:lumMod val="50000"/>
                      </a:schemeClr>
                    </a:solidFill>
                  </a:tcPr>
                </a:tc>
                <a:tc>
                  <a:txBody>
                    <a:bodyPr/>
                    <a:lstStyle/>
                    <a:p>
                      <a:pPr algn="ctr" fontAlgn="ctr"/>
                      <a:r>
                        <a:rPr lang="en-IN" sz="2800" u="none" strike="noStrike" kern="1200" dirty="0">
                          <a:ln>
                            <a:solidFill>
                              <a:schemeClr val="bg1"/>
                            </a:solidFill>
                          </a:ln>
                          <a:solidFill>
                            <a:schemeClr val="bg1"/>
                          </a:solidFill>
                          <a:effectLst/>
                          <a:latin typeface="+mn-lt"/>
                          <a:ea typeface="+mn-ea"/>
                          <a:cs typeface="+mn-cs"/>
                        </a:rPr>
                        <a:t>Hackathon 3.0</a:t>
                      </a:r>
                    </a:p>
                  </a:txBody>
                  <a:tcPr marL="7620" marR="7620" marT="7620" marB="0" anchor="ctr">
                    <a:solidFill>
                      <a:schemeClr val="accent6">
                        <a:lumMod val="50000"/>
                      </a:schemeClr>
                    </a:solidFill>
                  </a:tcPr>
                </a:tc>
                <a:extLst>
                  <a:ext uri="{0D108BD9-81ED-4DB2-BD59-A6C34878D82A}">
                    <a16:rowId xmlns:a16="http://schemas.microsoft.com/office/drawing/2014/main" val="3764266059"/>
                  </a:ext>
                </a:extLst>
              </a:tr>
              <a:tr h="546201">
                <a:tc>
                  <a:txBody>
                    <a:bodyPr/>
                    <a:lstStyle/>
                    <a:p>
                      <a:pPr marL="0" algn="l" defTabSz="914400" rtl="0" eaLnBrk="1" fontAlgn="b" latinLnBrk="0" hangingPunct="1"/>
                      <a:r>
                        <a:rPr lang="en-IN" sz="2800" u="none" strike="noStrike" kern="1200" dirty="0">
                          <a:solidFill>
                            <a:schemeClr val="tx1"/>
                          </a:solidFill>
                          <a:effectLst/>
                          <a:latin typeface="+mn-lt"/>
                          <a:ea typeface="+mn-ea"/>
                          <a:cs typeface="+mn-cs"/>
                        </a:rPr>
                        <a:t>Ajay</a:t>
                      </a:r>
                    </a:p>
                  </a:txBody>
                  <a:tcPr marL="7620" marR="7620" marT="7620" marB="0" anchor="b">
                    <a:solidFill>
                      <a:schemeClr val="accent6">
                        <a:lumMod val="20000"/>
                        <a:lumOff val="80000"/>
                      </a:schemeClr>
                    </a:solidFill>
                  </a:tcPr>
                </a:tc>
                <a:tc>
                  <a:txBody>
                    <a:bodyPr/>
                    <a:lstStyle/>
                    <a:p>
                      <a:pPr marL="0" algn="ctr" defTabSz="914400" rtl="0" eaLnBrk="1" fontAlgn="b" latinLnBrk="0" hangingPunct="1"/>
                      <a:r>
                        <a:rPr lang="en-IN" sz="2800" u="none" strike="noStrike" kern="1200" dirty="0">
                          <a:solidFill>
                            <a:schemeClr val="tx1"/>
                          </a:solidFill>
                          <a:effectLst/>
                          <a:latin typeface="+mn-lt"/>
                          <a:ea typeface="+mn-ea"/>
                          <a:cs typeface="+mn-cs"/>
                        </a:rPr>
                        <a:t>56</a:t>
                      </a:r>
                    </a:p>
                  </a:txBody>
                  <a:tcPr marL="7620" marR="7620" marT="7620" marB="0" anchor="b">
                    <a:solidFill>
                      <a:schemeClr val="accent6">
                        <a:lumMod val="20000"/>
                        <a:lumOff val="80000"/>
                      </a:schemeClr>
                    </a:solidFill>
                  </a:tcPr>
                </a:tc>
                <a:tc>
                  <a:txBody>
                    <a:bodyPr/>
                    <a:lstStyle/>
                    <a:p>
                      <a:pPr marL="0" algn="ctr" defTabSz="914400" rtl="0" eaLnBrk="1" fontAlgn="b" latinLnBrk="0" hangingPunct="1"/>
                      <a:r>
                        <a:rPr lang="en-IN" sz="2800" u="none" strike="noStrike" kern="1200" dirty="0">
                          <a:solidFill>
                            <a:schemeClr val="tx1"/>
                          </a:solidFill>
                          <a:effectLst/>
                          <a:latin typeface="+mn-lt"/>
                          <a:ea typeface="+mn-ea"/>
                          <a:cs typeface="+mn-cs"/>
                        </a:rPr>
                        <a:t>CE</a:t>
                      </a:r>
                    </a:p>
                  </a:txBody>
                  <a:tcPr marL="7620" marR="7620" marT="7620" marB="0" anchor="b">
                    <a:solidFill>
                      <a:schemeClr val="accent6">
                        <a:lumMod val="20000"/>
                        <a:lumOff val="80000"/>
                      </a:schemeClr>
                    </a:solidFill>
                  </a:tcPr>
                </a:tc>
                <a:tc>
                  <a:txBody>
                    <a:bodyPr/>
                    <a:lstStyle/>
                    <a:p>
                      <a:pPr algn="ctr" fontAlgn="b"/>
                      <a:r>
                        <a:rPr lang="en-IN" sz="2800" u="none" strike="noStrike" kern="1200" dirty="0">
                          <a:solidFill>
                            <a:schemeClr val="tx1"/>
                          </a:solidFill>
                          <a:effectLst/>
                          <a:latin typeface="+mn-lt"/>
                          <a:ea typeface="+mn-ea"/>
                          <a:cs typeface="+mn-cs"/>
                        </a:rPr>
                        <a:t>IN</a:t>
                      </a:r>
                    </a:p>
                  </a:txBody>
                  <a:tcPr marL="7620" marR="7620" marT="7620" marB="0" anchor="b">
                    <a:solidFill>
                      <a:schemeClr val="accent6">
                        <a:lumMod val="20000"/>
                        <a:lumOff val="80000"/>
                      </a:schemeClr>
                    </a:solidFill>
                  </a:tcPr>
                </a:tc>
                <a:extLst>
                  <a:ext uri="{0D108BD9-81ED-4DB2-BD59-A6C34878D82A}">
                    <a16:rowId xmlns:a16="http://schemas.microsoft.com/office/drawing/2014/main" val="2505396630"/>
                  </a:ext>
                </a:extLst>
              </a:tr>
              <a:tr h="546201">
                <a:tc>
                  <a:txBody>
                    <a:bodyPr/>
                    <a:lstStyle/>
                    <a:p>
                      <a:pPr marL="0" algn="l" defTabSz="914400" rtl="0" eaLnBrk="1" fontAlgn="b" latinLnBrk="0" hangingPunct="1"/>
                      <a:r>
                        <a:rPr lang="en-IN" sz="2800" u="none" strike="noStrike" kern="1200" dirty="0">
                          <a:solidFill>
                            <a:schemeClr val="tx1"/>
                          </a:solidFill>
                          <a:effectLst/>
                          <a:latin typeface="+mn-lt"/>
                          <a:ea typeface="+mn-ea"/>
                          <a:cs typeface="+mn-cs"/>
                        </a:rPr>
                        <a:t>Vijay</a:t>
                      </a:r>
                    </a:p>
                  </a:txBody>
                  <a:tcPr marL="7620" marR="7620" marT="7620" marB="0" anchor="b">
                    <a:solidFill>
                      <a:schemeClr val="accent6">
                        <a:lumMod val="20000"/>
                        <a:lumOff val="80000"/>
                      </a:schemeClr>
                    </a:solidFill>
                  </a:tcPr>
                </a:tc>
                <a:tc>
                  <a:txBody>
                    <a:bodyPr/>
                    <a:lstStyle/>
                    <a:p>
                      <a:pPr marL="0" algn="ctr" defTabSz="914400" rtl="0" eaLnBrk="1" fontAlgn="b" latinLnBrk="0" hangingPunct="1"/>
                      <a:r>
                        <a:rPr lang="en-IN" sz="2800" u="none" strike="noStrike" kern="1200" dirty="0">
                          <a:solidFill>
                            <a:schemeClr val="tx1"/>
                          </a:solidFill>
                          <a:effectLst/>
                          <a:latin typeface="+mn-lt"/>
                          <a:ea typeface="+mn-ea"/>
                          <a:cs typeface="+mn-cs"/>
                        </a:rPr>
                        <a:t>89</a:t>
                      </a:r>
                    </a:p>
                  </a:txBody>
                  <a:tcPr marL="7620" marR="7620" marT="7620" marB="0" anchor="b">
                    <a:solidFill>
                      <a:schemeClr val="accent6">
                        <a:lumMod val="20000"/>
                        <a:lumOff val="80000"/>
                      </a:schemeClr>
                    </a:solidFill>
                  </a:tcPr>
                </a:tc>
                <a:tc>
                  <a:txBody>
                    <a:bodyPr/>
                    <a:lstStyle/>
                    <a:p>
                      <a:pPr marL="0" algn="ctr" defTabSz="914400" rtl="0" eaLnBrk="1" fontAlgn="b" latinLnBrk="0" hangingPunct="1"/>
                      <a:r>
                        <a:rPr lang="en-IN" sz="2800" u="none" strike="noStrike" kern="1200" dirty="0">
                          <a:solidFill>
                            <a:schemeClr val="tx1"/>
                          </a:solidFill>
                          <a:effectLst/>
                          <a:latin typeface="+mn-lt"/>
                          <a:ea typeface="+mn-ea"/>
                          <a:cs typeface="+mn-cs"/>
                        </a:rPr>
                        <a:t>CS</a:t>
                      </a:r>
                    </a:p>
                  </a:txBody>
                  <a:tcPr marL="7620" marR="7620" marT="7620" marB="0" anchor="b">
                    <a:solidFill>
                      <a:schemeClr val="accent6">
                        <a:lumMod val="20000"/>
                        <a:lumOff val="80000"/>
                      </a:schemeClr>
                    </a:solidFill>
                  </a:tcPr>
                </a:tc>
                <a:tc>
                  <a:txBody>
                    <a:bodyPr/>
                    <a:lstStyle/>
                    <a:p>
                      <a:pPr algn="ctr" fontAlgn="b"/>
                      <a:r>
                        <a:rPr lang="en-IN" sz="2800" u="none" strike="noStrike" kern="1200">
                          <a:solidFill>
                            <a:schemeClr val="tx1"/>
                          </a:solidFill>
                          <a:effectLst/>
                          <a:latin typeface="+mn-lt"/>
                          <a:ea typeface="+mn-ea"/>
                          <a:cs typeface="+mn-cs"/>
                        </a:rPr>
                        <a:t>OUT</a:t>
                      </a:r>
                    </a:p>
                  </a:txBody>
                  <a:tcPr marL="7620" marR="7620" marT="7620" marB="0" anchor="b">
                    <a:solidFill>
                      <a:schemeClr val="accent6">
                        <a:lumMod val="20000"/>
                        <a:lumOff val="80000"/>
                      </a:schemeClr>
                    </a:solidFill>
                  </a:tcPr>
                </a:tc>
                <a:extLst>
                  <a:ext uri="{0D108BD9-81ED-4DB2-BD59-A6C34878D82A}">
                    <a16:rowId xmlns:a16="http://schemas.microsoft.com/office/drawing/2014/main" val="638851181"/>
                  </a:ext>
                </a:extLst>
              </a:tr>
              <a:tr h="546201">
                <a:tc>
                  <a:txBody>
                    <a:bodyPr/>
                    <a:lstStyle/>
                    <a:p>
                      <a:pPr marL="0" algn="l" defTabSz="914400" rtl="0" eaLnBrk="1" fontAlgn="b" latinLnBrk="0" hangingPunct="1"/>
                      <a:r>
                        <a:rPr lang="en-IN" sz="2800" u="none" strike="noStrike" kern="1200">
                          <a:solidFill>
                            <a:schemeClr val="tx1"/>
                          </a:solidFill>
                          <a:effectLst/>
                          <a:latin typeface="+mn-lt"/>
                          <a:ea typeface="+mn-ea"/>
                          <a:cs typeface="+mn-cs"/>
                        </a:rPr>
                        <a:t>Rahul</a:t>
                      </a:r>
                    </a:p>
                  </a:txBody>
                  <a:tcPr marL="7620" marR="7620" marT="7620" marB="0" anchor="b">
                    <a:solidFill>
                      <a:schemeClr val="accent6">
                        <a:lumMod val="20000"/>
                        <a:lumOff val="80000"/>
                      </a:schemeClr>
                    </a:solidFill>
                  </a:tcPr>
                </a:tc>
                <a:tc>
                  <a:txBody>
                    <a:bodyPr/>
                    <a:lstStyle/>
                    <a:p>
                      <a:pPr marL="0" algn="ctr" defTabSz="914400" rtl="0" eaLnBrk="1" fontAlgn="b" latinLnBrk="0" hangingPunct="1"/>
                      <a:r>
                        <a:rPr lang="en-IN" sz="2800" u="none" strike="noStrike" kern="1200" dirty="0">
                          <a:solidFill>
                            <a:schemeClr val="tx1"/>
                          </a:solidFill>
                          <a:effectLst/>
                          <a:latin typeface="+mn-lt"/>
                          <a:ea typeface="+mn-ea"/>
                          <a:cs typeface="+mn-cs"/>
                        </a:rPr>
                        <a:t>23</a:t>
                      </a:r>
                    </a:p>
                  </a:txBody>
                  <a:tcPr marL="7620" marR="7620" marT="7620" marB="0" anchor="b">
                    <a:solidFill>
                      <a:schemeClr val="accent6">
                        <a:lumMod val="20000"/>
                        <a:lumOff val="80000"/>
                      </a:schemeClr>
                    </a:solidFill>
                  </a:tcPr>
                </a:tc>
                <a:tc>
                  <a:txBody>
                    <a:bodyPr/>
                    <a:lstStyle/>
                    <a:p>
                      <a:pPr marL="0" algn="ctr" defTabSz="914400" rtl="0" eaLnBrk="1" fontAlgn="b" latinLnBrk="0" hangingPunct="1"/>
                      <a:r>
                        <a:rPr lang="en-IN" sz="2800" u="none" strike="noStrike" kern="1200" dirty="0">
                          <a:solidFill>
                            <a:schemeClr val="tx1"/>
                          </a:solidFill>
                          <a:effectLst/>
                          <a:latin typeface="+mn-lt"/>
                          <a:ea typeface="+mn-ea"/>
                          <a:cs typeface="+mn-cs"/>
                        </a:rPr>
                        <a:t>EE</a:t>
                      </a:r>
                    </a:p>
                  </a:txBody>
                  <a:tcPr marL="7620" marR="7620" marT="7620" marB="0" anchor="b">
                    <a:solidFill>
                      <a:schemeClr val="accent6">
                        <a:lumMod val="20000"/>
                        <a:lumOff val="80000"/>
                      </a:schemeClr>
                    </a:solidFill>
                  </a:tcPr>
                </a:tc>
                <a:tc>
                  <a:txBody>
                    <a:bodyPr/>
                    <a:lstStyle/>
                    <a:p>
                      <a:pPr algn="ctr" fontAlgn="b"/>
                      <a:r>
                        <a:rPr lang="en-IN" sz="2800" u="none" strike="noStrike" kern="1200" dirty="0">
                          <a:solidFill>
                            <a:schemeClr val="tx1"/>
                          </a:solidFill>
                          <a:effectLst/>
                          <a:latin typeface="+mn-lt"/>
                          <a:ea typeface="+mn-ea"/>
                          <a:cs typeface="+mn-cs"/>
                        </a:rPr>
                        <a:t>IN</a:t>
                      </a:r>
                    </a:p>
                  </a:txBody>
                  <a:tcPr marL="7620" marR="7620" marT="7620" marB="0" anchor="b">
                    <a:solidFill>
                      <a:schemeClr val="accent6">
                        <a:lumMod val="20000"/>
                        <a:lumOff val="80000"/>
                      </a:schemeClr>
                    </a:solidFill>
                  </a:tcPr>
                </a:tc>
                <a:extLst>
                  <a:ext uri="{0D108BD9-81ED-4DB2-BD59-A6C34878D82A}">
                    <a16:rowId xmlns:a16="http://schemas.microsoft.com/office/drawing/2014/main" val="109232721"/>
                  </a:ext>
                </a:extLst>
              </a:tr>
              <a:tr h="546201">
                <a:tc>
                  <a:txBody>
                    <a:bodyPr/>
                    <a:lstStyle/>
                    <a:p>
                      <a:pPr marL="0" algn="l" defTabSz="914400" rtl="0" eaLnBrk="1" fontAlgn="b" latinLnBrk="0" hangingPunct="1"/>
                      <a:r>
                        <a:rPr lang="en-IN" sz="2800" u="none" strike="noStrike" kern="1200">
                          <a:solidFill>
                            <a:schemeClr val="tx1"/>
                          </a:solidFill>
                          <a:effectLst/>
                          <a:latin typeface="+mn-lt"/>
                          <a:ea typeface="+mn-ea"/>
                          <a:cs typeface="+mn-cs"/>
                        </a:rPr>
                        <a:t>Raju</a:t>
                      </a:r>
                    </a:p>
                  </a:txBody>
                  <a:tcPr marL="7620" marR="7620" marT="7620" marB="0" anchor="b">
                    <a:solidFill>
                      <a:schemeClr val="accent6">
                        <a:lumMod val="20000"/>
                        <a:lumOff val="80000"/>
                      </a:schemeClr>
                    </a:solidFill>
                  </a:tcPr>
                </a:tc>
                <a:tc>
                  <a:txBody>
                    <a:bodyPr/>
                    <a:lstStyle/>
                    <a:p>
                      <a:pPr marL="0" algn="ctr" defTabSz="914400" rtl="0" eaLnBrk="1" fontAlgn="b" latinLnBrk="0" hangingPunct="1"/>
                      <a:r>
                        <a:rPr lang="en-IN" sz="2800" u="none" strike="noStrike" kern="1200" dirty="0">
                          <a:solidFill>
                            <a:schemeClr val="tx1"/>
                          </a:solidFill>
                          <a:effectLst/>
                          <a:latin typeface="+mn-lt"/>
                          <a:ea typeface="+mn-ea"/>
                          <a:cs typeface="+mn-cs"/>
                        </a:rPr>
                        <a:t>78</a:t>
                      </a:r>
                    </a:p>
                  </a:txBody>
                  <a:tcPr marL="7620" marR="7620" marT="7620" marB="0" anchor="b">
                    <a:solidFill>
                      <a:schemeClr val="accent6">
                        <a:lumMod val="20000"/>
                        <a:lumOff val="80000"/>
                      </a:schemeClr>
                    </a:solidFill>
                  </a:tcPr>
                </a:tc>
                <a:tc>
                  <a:txBody>
                    <a:bodyPr/>
                    <a:lstStyle/>
                    <a:p>
                      <a:pPr marL="0" algn="ctr" defTabSz="914400" rtl="0" eaLnBrk="1" fontAlgn="b" latinLnBrk="0" hangingPunct="1"/>
                      <a:r>
                        <a:rPr lang="en-IN" sz="2800" u="none" strike="noStrike" kern="1200" dirty="0">
                          <a:solidFill>
                            <a:schemeClr val="tx1"/>
                          </a:solidFill>
                          <a:effectLst/>
                          <a:latin typeface="+mn-lt"/>
                          <a:ea typeface="+mn-ea"/>
                          <a:cs typeface="+mn-cs"/>
                        </a:rPr>
                        <a:t>CE</a:t>
                      </a:r>
                    </a:p>
                  </a:txBody>
                  <a:tcPr marL="7620" marR="7620" marT="7620" marB="0" anchor="b">
                    <a:solidFill>
                      <a:schemeClr val="accent6">
                        <a:lumMod val="20000"/>
                        <a:lumOff val="80000"/>
                      </a:schemeClr>
                    </a:solidFill>
                  </a:tcPr>
                </a:tc>
                <a:tc>
                  <a:txBody>
                    <a:bodyPr/>
                    <a:lstStyle/>
                    <a:p>
                      <a:pPr algn="ctr" fontAlgn="b"/>
                      <a:r>
                        <a:rPr lang="en-IN" sz="2800" u="none" strike="noStrike" kern="1200" dirty="0">
                          <a:solidFill>
                            <a:schemeClr val="tx1"/>
                          </a:solidFill>
                          <a:effectLst/>
                          <a:latin typeface="+mn-lt"/>
                          <a:ea typeface="+mn-ea"/>
                          <a:cs typeface="+mn-cs"/>
                        </a:rPr>
                        <a:t>IN</a:t>
                      </a:r>
                    </a:p>
                  </a:txBody>
                  <a:tcPr marL="7620" marR="7620" marT="7620" marB="0" anchor="b">
                    <a:solidFill>
                      <a:schemeClr val="accent6">
                        <a:lumMod val="20000"/>
                        <a:lumOff val="80000"/>
                      </a:schemeClr>
                    </a:solidFill>
                  </a:tcPr>
                </a:tc>
                <a:extLst>
                  <a:ext uri="{0D108BD9-81ED-4DB2-BD59-A6C34878D82A}">
                    <a16:rowId xmlns:a16="http://schemas.microsoft.com/office/drawing/2014/main" val="3770796394"/>
                  </a:ext>
                </a:extLst>
              </a:tr>
              <a:tr h="546201">
                <a:tc>
                  <a:txBody>
                    <a:bodyPr/>
                    <a:lstStyle/>
                    <a:p>
                      <a:pPr marL="0" algn="l" defTabSz="914400" rtl="0" eaLnBrk="1" fontAlgn="b" latinLnBrk="0" hangingPunct="1"/>
                      <a:r>
                        <a:rPr lang="en-IN" sz="2800" u="none" strike="noStrike" kern="1200">
                          <a:solidFill>
                            <a:schemeClr val="tx1"/>
                          </a:solidFill>
                          <a:effectLst/>
                          <a:latin typeface="+mn-lt"/>
                          <a:ea typeface="+mn-ea"/>
                          <a:cs typeface="+mn-cs"/>
                        </a:rPr>
                        <a:t>Shyam</a:t>
                      </a:r>
                    </a:p>
                  </a:txBody>
                  <a:tcPr marL="7620" marR="7620" marT="7620" marB="0" anchor="b">
                    <a:solidFill>
                      <a:schemeClr val="accent6">
                        <a:lumMod val="20000"/>
                        <a:lumOff val="80000"/>
                      </a:schemeClr>
                    </a:solidFill>
                  </a:tcPr>
                </a:tc>
                <a:tc>
                  <a:txBody>
                    <a:bodyPr/>
                    <a:lstStyle/>
                    <a:p>
                      <a:pPr marL="0" algn="ctr" defTabSz="914400" rtl="0" eaLnBrk="1" fontAlgn="b" latinLnBrk="0" hangingPunct="1"/>
                      <a:r>
                        <a:rPr lang="en-IN" sz="2800" u="none" strike="noStrike" kern="1200">
                          <a:solidFill>
                            <a:schemeClr val="tx1"/>
                          </a:solidFill>
                          <a:effectLst/>
                          <a:latin typeface="+mn-lt"/>
                          <a:ea typeface="+mn-ea"/>
                          <a:cs typeface="+mn-cs"/>
                        </a:rPr>
                        <a:t>66</a:t>
                      </a:r>
                    </a:p>
                  </a:txBody>
                  <a:tcPr marL="7620" marR="7620" marT="7620" marB="0" anchor="b">
                    <a:solidFill>
                      <a:schemeClr val="accent6">
                        <a:lumMod val="20000"/>
                        <a:lumOff val="80000"/>
                      </a:schemeClr>
                    </a:solidFill>
                  </a:tcPr>
                </a:tc>
                <a:tc>
                  <a:txBody>
                    <a:bodyPr/>
                    <a:lstStyle/>
                    <a:p>
                      <a:pPr marL="0" algn="ctr" defTabSz="914400" rtl="0" eaLnBrk="1" fontAlgn="b" latinLnBrk="0" hangingPunct="1"/>
                      <a:r>
                        <a:rPr lang="en-IN" sz="2800" u="none" strike="noStrike" kern="1200" dirty="0">
                          <a:solidFill>
                            <a:schemeClr val="tx1"/>
                          </a:solidFill>
                          <a:effectLst/>
                          <a:latin typeface="+mn-lt"/>
                          <a:ea typeface="+mn-ea"/>
                          <a:cs typeface="+mn-cs"/>
                        </a:rPr>
                        <a:t>ME</a:t>
                      </a:r>
                    </a:p>
                  </a:txBody>
                  <a:tcPr marL="7620" marR="7620" marT="7620" marB="0" anchor="b">
                    <a:solidFill>
                      <a:schemeClr val="accent6">
                        <a:lumMod val="20000"/>
                        <a:lumOff val="80000"/>
                      </a:schemeClr>
                    </a:solidFill>
                  </a:tcPr>
                </a:tc>
                <a:tc>
                  <a:txBody>
                    <a:bodyPr/>
                    <a:lstStyle/>
                    <a:p>
                      <a:pPr algn="ctr" fontAlgn="b"/>
                      <a:r>
                        <a:rPr lang="en-IN" sz="2800" u="none" strike="noStrike" kern="1200" dirty="0">
                          <a:solidFill>
                            <a:schemeClr val="tx1"/>
                          </a:solidFill>
                          <a:effectLst/>
                          <a:latin typeface="+mn-lt"/>
                          <a:ea typeface="+mn-ea"/>
                          <a:cs typeface="+mn-cs"/>
                        </a:rPr>
                        <a:t>IN</a:t>
                      </a:r>
                    </a:p>
                  </a:txBody>
                  <a:tcPr marL="7620" marR="7620" marT="7620" marB="0" anchor="b">
                    <a:solidFill>
                      <a:schemeClr val="accent6">
                        <a:lumMod val="20000"/>
                        <a:lumOff val="80000"/>
                      </a:schemeClr>
                    </a:solidFill>
                  </a:tcPr>
                </a:tc>
                <a:extLst>
                  <a:ext uri="{0D108BD9-81ED-4DB2-BD59-A6C34878D82A}">
                    <a16:rowId xmlns:a16="http://schemas.microsoft.com/office/drawing/2014/main" val="938698068"/>
                  </a:ext>
                </a:extLst>
              </a:tr>
              <a:tr h="546201">
                <a:tc>
                  <a:txBody>
                    <a:bodyPr/>
                    <a:lstStyle/>
                    <a:p>
                      <a:pPr marL="0" algn="l" defTabSz="914400" rtl="0" eaLnBrk="1" fontAlgn="b" latinLnBrk="0" hangingPunct="1"/>
                      <a:r>
                        <a:rPr lang="en-IN" sz="2800" u="none" strike="noStrike" kern="1200">
                          <a:solidFill>
                            <a:schemeClr val="tx1"/>
                          </a:solidFill>
                          <a:effectLst/>
                          <a:latin typeface="+mn-lt"/>
                          <a:ea typeface="+mn-ea"/>
                          <a:cs typeface="+mn-cs"/>
                        </a:rPr>
                        <a:t>Karan</a:t>
                      </a:r>
                    </a:p>
                  </a:txBody>
                  <a:tcPr marL="7620" marR="7620" marT="7620" marB="0" anchor="b">
                    <a:solidFill>
                      <a:schemeClr val="accent6">
                        <a:lumMod val="20000"/>
                        <a:lumOff val="80000"/>
                      </a:schemeClr>
                    </a:solidFill>
                  </a:tcPr>
                </a:tc>
                <a:tc>
                  <a:txBody>
                    <a:bodyPr/>
                    <a:lstStyle/>
                    <a:p>
                      <a:pPr marL="0" algn="ctr" defTabSz="914400" rtl="0" eaLnBrk="1" fontAlgn="b" latinLnBrk="0" hangingPunct="1"/>
                      <a:r>
                        <a:rPr lang="en-IN" sz="2800" u="none" strike="noStrike" kern="1200">
                          <a:solidFill>
                            <a:schemeClr val="tx1"/>
                          </a:solidFill>
                          <a:effectLst/>
                          <a:latin typeface="+mn-lt"/>
                          <a:ea typeface="+mn-ea"/>
                          <a:cs typeface="+mn-cs"/>
                        </a:rPr>
                        <a:t>31</a:t>
                      </a:r>
                    </a:p>
                  </a:txBody>
                  <a:tcPr marL="7620" marR="7620" marT="7620" marB="0" anchor="b">
                    <a:solidFill>
                      <a:schemeClr val="accent6">
                        <a:lumMod val="20000"/>
                        <a:lumOff val="80000"/>
                      </a:schemeClr>
                    </a:solidFill>
                  </a:tcPr>
                </a:tc>
                <a:tc>
                  <a:txBody>
                    <a:bodyPr/>
                    <a:lstStyle/>
                    <a:p>
                      <a:pPr marL="0" algn="ctr" defTabSz="914400" rtl="0" eaLnBrk="1" fontAlgn="b" latinLnBrk="0" hangingPunct="1"/>
                      <a:r>
                        <a:rPr lang="en-IN" sz="2800" u="none" strike="noStrike" kern="1200" dirty="0">
                          <a:solidFill>
                            <a:schemeClr val="tx1"/>
                          </a:solidFill>
                          <a:effectLst/>
                          <a:latin typeface="+mn-lt"/>
                          <a:ea typeface="+mn-ea"/>
                          <a:cs typeface="+mn-cs"/>
                        </a:rPr>
                        <a:t>CS</a:t>
                      </a:r>
                    </a:p>
                  </a:txBody>
                  <a:tcPr marL="7620" marR="7620" marT="7620" marB="0" anchor="b">
                    <a:solidFill>
                      <a:schemeClr val="accent6">
                        <a:lumMod val="20000"/>
                        <a:lumOff val="80000"/>
                      </a:schemeClr>
                    </a:solidFill>
                  </a:tcPr>
                </a:tc>
                <a:tc>
                  <a:txBody>
                    <a:bodyPr/>
                    <a:lstStyle/>
                    <a:p>
                      <a:pPr algn="ctr" fontAlgn="b"/>
                      <a:r>
                        <a:rPr lang="en-IN" sz="2800" u="none" strike="noStrike" kern="1200" dirty="0">
                          <a:solidFill>
                            <a:schemeClr val="tx1"/>
                          </a:solidFill>
                          <a:effectLst/>
                          <a:latin typeface="+mn-lt"/>
                          <a:ea typeface="+mn-ea"/>
                          <a:cs typeface="+mn-cs"/>
                        </a:rPr>
                        <a:t>OUT</a:t>
                      </a:r>
                    </a:p>
                  </a:txBody>
                  <a:tcPr marL="7620" marR="7620" marT="7620" marB="0" anchor="b">
                    <a:solidFill>
                      <a:schemeClr val="accent6">
                        <a:lumMod val="20000"/>
                        <a:lumOff val="80000"/>
                      </a:schemeClr>
                    </a:solidFill>
                  </a:tcPr>
                </a:tc>
                <a:extLst>
                  <a:ext uri="{0D108BD9-81ED-4DB2-BD59-A6C34878D82A}">
                    <a16:rowId xmlns:a16="http://schemas.microsoft.com/office/drawing/2014/main" val="14777881"/>
                  </a:ext>
                </a:extLst>
              </a:tr>
              <a:tr h="546201">
                <a:tc>
                  <a:txBody>
                    <a:bodyPr/>
                    <a:lstStyle/>
                    <a:p>
                      <a:pPr marL="0" algn="l" defTabSz="914400" rtl="0" eaLnBrk="1" fontAlgn="b" latinLnBrk="0" hangingPunct="1"/>
                      <a:r>
                        <a:rPr lang="en-IN" sz="2800" u="none" strike="noStrike" kern="1200">
                          <a:solidFill>
                            <a:schemeClr val="tx1"/>
                          </a:solidFill>
                          <a:effectLst/>
                          <a:latin typeface="+mn-lt"/>
                          <a:ea typeface="+mn-ea"/>
                          <a:cs typeface="+mn-cs"/>
                        </a:rPr>
                        <a:t>Arjun</a:t>
                      </a:r>
                    </a:p>
                  </a:txBody>
                  <a:tcPr marL="7620" marR="7620" marT="7620" marB="0" anchor="b">
                    <a:solidFill>
                      <a:schemeClr val="accent6">
                        <a:lumMod val="20000"/>
                        <a:lumOff val="80000"/>
                      </a:schemeClr>
                    </a:solidFill>
                  </a:tcPr>
                </a:tc>
                <a:tc>
                  <a:txBody>
                    <a:bodyPr/>
                    <a:lstStyle/>
                    <a:p>
                      <a:pPr marL="0" algn="ctr" defTabSz="914400" rtl="0" eaLnBrk="1" fontAlgn="b" latinLnBrk="0" hangingPunct="1"/>
                      <a:r>
                        <a:rPr lang="en-IN" sz="2800" u="none" strike="noStrike" kern="1200">
                          <a:solidFill>
                            <a:schemeClr val="tx1"/>
                          </a:solidFill>
                          <a:effectLst/>
                          <a:latin typeface="+mn-lt"/>
                          <a:ea typeface="+mn-ea"/>
                          <a:cs typeface="+mn-cs"/>
                        </a:rPr>
                        <a:t>45</a:t>
                      </a:r>
                    </a:p>
                  </a:txBody>
                  <a:tcPr marL="7620" marR="7620" marT="7620" marB="0" anchor="b">
                    <a:solidFill>
                      <a:schemeClr val="accent6">
                        <a:lumMod val="20000"/>
                        <a:lumOff val="80000"/>
                      </a:schemeClr>
                    </a:solidFill>
                  </a:tcPr>
                </a:tc>
                <a:tc>
                  <a:txBody>
                    <a:bodyPr/>
                    <a:lstStyle/>
                    <a:p>
                      <a:pPr marL="0" algn="ctr" defTabSz="914400" rtl="0" eaLnBrk="1" fontAlgn="b" latinLnBrk="0" hangingPunct="1"/>
                      <a:r>
                        <a:rPr lang="en-IN" sz="2800" u="none" strike="noStrike" kern="1200" dirty="0">
                          <a:solidFill>
                            <a:schemeClr val="tx1"/>
                          </a:solidFill>
                          <a:effectLst/>
                          <a:latin typeface="+mn-lt"/>
                          <a:ea typeface="+mn-ea"/>
                          <a:cs typeface="+mn-cs"/>
                        </a:rPr>
                        <a:t>ME</a:t>
                      </a:r>
                    </a:p>
                  </a:txBody>
                  <a:tcPr marL="7620" marR="7620" marT="7620" marB="0" anchor="b">
                    <a:solidFill>
                      <a:schemeClr val="accent6">
                        <a:lumMod val="20000"/>
                        <a:lumOff val="80000"/>
                      </a:schemeClr>
                    </a:solidFill>
                  </a:tcPr>
                </a:tc>
                <a:tc>
                  <a:txBody>
                    <a:bodyPr/>
                    <a:lstStyle/>
                    <a:p>
                      <a:pPr algn="ctr" fontAlgn="b"/>
                      <a:r>
                        <a:rPr lang="en-IN" sz="2800" u="none" strike="noStrike" kern="1200" dirty="0">
                          <a:solidFill>
                            <a:schemeClr val="tx1"/>
                          </a:solidFill>
                          <a:effectLst/>
                          <a:latin typeface="+mn-lt"/>
                          <a:ea typeface="+mn-ea"/>
                          <a:cs typeface="+mn-cs"/>
                        </a:rPr>
                        <a:t>IN</a:t>
                      </a:r>
                    </a:p>
                  </a:txBody>
                  <a:tcPr marL="7620" marR="7620" marT="7620" marB="0" anchor="b">
                    <a:solidFill>
                      <a:schemeClr val="accent6">
                        <a:lumMod val="20000"/>
                        <a:lumOff val="80000"/>
                      </a:schemeClr>
                    </a:solidFill>
                  </a:tcPr>
                </a:tc>
                <a:extLst>
                  <a:ext uri="{0D108BD9-81ED-4DB2-BD59-A6C34878D82A}">
                    <a16:rowId xmlns:a16="http://schemas.microsoft.com/office/drawing/2014/main" val="1612024519"/>
                  </a:ext>
                </a:extLst>
              </a:tr>
              <a:tr h="546201">
                <a:tc>
                  <a:txBody>
                    <a:bodyPr/>
                    <a:lstStyle/>
                    <a:p>
                      <a:pPr marL="0" algn="l" defTabSz="914400" rtl="0" eaLnBrk="1" fontAlgn="b" latinLnBrk="0" hangingPunct="1"/>
                      <a:r>
                        <a:rPr lang="en-IN" sz="2800" u="none" strike="noStrike" kern="1200">
                          <a:solidFill>
                            <a:schemeClr val="tx1"/>
                          </a:solidFill>
                          <a:effectLst/>
                          <a:latin typeface="+mn-lt"/>
                          <a:ea typeface="+mn-ea"/>
                          <a:cs typeface="+mn-cs"/>
                        </a:rPr>
                        <a:t>Rekha</a:t>
                      </a:r>
                    </a:p>
                  </a:txBody>
                  <a:tcPr marL="7620" marR="7620" marT="7620" marB="0" anchor="b">
                    <a:solidFill>
                      <a:schemeClr val="accent6">
                        <a:lumMod val="20000"/>
                        <a:lumOff val="80000"/>
                      </a:schemeClr>
                    </a:solidFill>
                  </a:tcPr>
                </a:tc>
                <a:tc>
                  <a:txBody>
                    <a:bodyPr/>
                    <a:lstStyle/>
                    <a:p>
                      <a:pPr marL="0" algn="ctr" defTabSz="914400" rtl="0" eaLnBrk="1" fontAlgn="b" latinLnBrk="0" hangingPunct="1"/>
                      <a:r>
                        <a:rPr lang="en-IN" sz="2800" u="none" strike="noStrike" kern="1200">
                          <a:solidFill>
                            <a:schemeClr val="tx1"/>
                          </a:solidFill>
                          <a:effectLst/>
                          <a:latin typeface="+mn-lt"/>
                          <a:ea typeface="+mn-ea"/>
                          <a:cs typeface="+mn-cs"/>
                        </a:rPr>
                        <a:t>76</a:t>
                      </a:r>
                    </a:p>
                  </a:txBody>
                  <a:tcPr marL="7620" marR="7620" marT="7620" marB="0" anchor="b">
                    <a:solidFill>
                      <a:schemeClr val="accent6">
                        <a:lumMod val="20000"/>
                        <a:lumOff val="80000"/>
                      </a:schemeClr>
                    </a:solidFill>
                  </a:tcPr>
                </a:tc>
                <a:tc>
                  <a:txBody>
                    <a:bodyPr/>
                    <a:lstStyle/>
                    <a:p>
                      <a:pPr marL="0" algn="ctr" defTabSz="914400" rtl="0" eaLnBrk="1" fontAlgn="b" latinLnBrk="0" hangingPunct="1"/>
                      <a:r>
                        <a:rPr lang="en-IN" sz="2800" u="none" strike="noStrike" kern="1200" dirty="0">
                          <a:solidFill>
                            <a:schemeClr val="tx1"/>
                          </a:solidFill>
                          <a:effectLst/>
                          <a:latin typeface="+mn-lt"/>
                          <a:ea typeface="+mn-ea"/>
                          <a:cs typeface="+mn-cs"/>
                        </a:rPr>
                        <a:t>CS</a:t>
                      </a:r>
                    </a:p>
                  </a:txBody>
                  <a:tcPr marL="7620" marR="7620" marT="7620" marB="0" anchor="b">
                    <a:solidFill>
                      <a:schemeClr val="accent6">
                        <a:lumMod val="20000"/>
                        <a:lumOff val="80000"/>
                      </a:schemeClr>
                    </a:solidFill>
                  </a:tcPr>
                </a:tc>
                <a:tc>
                  <a:txBody>
                    <a:bodyPr/>
                    <a:lstStyle/>
                    <a:p>
                      <a:pPr algn="ctr" fontAlgn="b"/>
                      <a:r>
                        <a:rPr lang="en-IN" sz="2800" u="none" strike="noStrike" kern="1200" dirty="0">
                          <a:solidFill>
                            <a:schemeClr val="tx1"/>
                          </a:solidFill>
                          <a:effectLst/>
                          <a:latin typeface="+mn-lt"/>
                          <a:ea typeface="+mn-ea"/>
                          <a:cs typeface="+mn-cs"/>
                        </a:rPr>
                        <a:t>OUT</a:t>
                      </a:r>
                    </a:p>
                  </a:txBody>
                  <a:tcPr marL="7620" marR="7620" marT="7620" marB="0" anchor="b">
                    <a:solidFill>
                      <a:schemeClr val="accent6">
                        <a:lumMod val="20000"/>
                        <a:lumOff val="80000"/>
                      </a:schemeClr>
                    </a:solidFill>
                  </a:tcPr>
                </a:tc>
                <a:extLst>
                  <a:ext uri="{0D108BD9-81ED-4DB2-BD59-A6C34878D82A}">
                    <a16:rowId xmlns:a16="http://schemas.microsoft.com/office/drawing/2014/main" val="1705831566"/>
                  </a:ext>
                </a:extLst>
              </a:tr>
              <a:tr h="546201">
                <a:tc>
                  <a:txBody>
                    <a:bodyPr/>
                    <a:lstStyle/>
                    <a:p>
                      <a:pPr marL="0" algn="l" defTabSz="914400" rtl="0" eaLnBrk="1" fontAlgn="b" latinLnBrk="0" hangingPunct="1"/>
                      <a:r>
                        <a:rPr lang="en-IN" sz="2800" u="none" strike="noStrike" kern="1200">
                          <a:solidFill>
                            <a:schemeClr val="tx1"/>
                          </a:solidFill>
                          <a:effectLst/>
                          <a:latin typeface="+mn-lt"/>
                          <a:ea typeface="+mn-ea"/>
                          <a:cs typeface="+mn-cs"/>
                        </a:rPr>
                        <a:t>Meena</a:t>
                      </a:r>
                    </a:p>
                  </a:txBody>
                  <a:tcPr marL="7620" marR="7620" marT="7620" marB="0" anchor="b">
                    <a:solidFill>
                      <a:schemeClr val="accent6">
                        <a:lumMod val="20000"/>
                        <a:lumOff val="80000"/>
                      </a:schemeClr>
                    </a:solidFill>
                  </a:tcPr>
                </a:tc>
                <a:tc>
                  <a:txBody>
                    <a:bodyPr/>
                    <a:lstStyle/>
                    <a:p>
                      <a:pPr marL="0" algn="ctr" defTabSz="914400" rtl="0" eaLnBrk="1" fontAlgn="b" latinLnBrk="0" hangingPunct="1"/>
                      <a:r>
                        <a:rPr lang="en-IN" sz="2800" u="none" strike="noStrike" kern="1200">
                          <a:solidFill>
                            <a:schemeClr val="tx1"/>
                          </a:solidFill>
                          <a:effectLst/>
                          <a:latin typeface="+mn-lt"/>
                          <a:ea typeface="+mn-ea"/>
                          <a:cs typeface="+mn-cs"/>
                        </a:rPr>
                        <a:t>77</a:t>
                      </a:r>
                    </a:p>
                  </a:txBody>
                  <a:tcPr marL="7620" marR="7620" marT="7620" marB="0" anchor="b">
                    <a:solidFill>
                      <a:schemeClr val="accent6">
                        <a:lumMod val="20000"/>
                        <a:lumOff val="80000"/>
                      </a:schemeClr>
                    </a:solidFill>
                  </a:tcPr>
                </a:tc>
                <a:tc>
                  <a:txBody>
                    <a:bodyPr/>
                    <a:lstStyle/>
                    <a:p>
                      <a:pPr marL="0" algn="ctr" defTabSz="914400" rtl="0" eaLnBrk="1" fontAlgn="b" latinLnBrk="0" hangingPunct="1"/>
                      <a:r>
                        <a:rPr lang="en-IN" sz="2800" u="none" strike="noStrike" kern="1200" dirty="0">
                          <a:solidFill>
                            <a:schemeClr val="tx1"/>
                          </a:solidFill>
                          <a:effectLst/>
                          <a:latin typeface="+mn-lt"/>
                          <a:ea typeface="+mn-ea"/>
                          <a:cs typeface="+mn-cs"/>
                        </a:rPr>
                        <a:t>EE</a:t>
                      </a:r>
                    </a:p>
                  </a:txBody>
                  <a:tcPr marL="7620" marR="7620" marT="7620" marB="0" anchor="b">
                    <a:solidFill>
                      <a:schemeClr val="accent6">
                        <a:lumMod val="20000"/>
                        <a:lumOff val="80000"/>
                      </a:schemeClr>
                    </a:solidFill>
                  </a:tcPr>
                </a:tc>
                <a:tc>
                  <a:txBody>
                    <a:bodyPr/>
                    <a:lstStyle/>
                    <a:p>
                      <a:pPr algn="ctr" fontAlgn="b"/>
                      <a:r>
                        <a:rPr lang="en-IN" sz="2800" u="none" strike="noStrike" kern="1200" dirty="0">
                          <a:solidFill>
                            <a:schemeClr val="tx1"/>
                          </a:solidFill>
                          <a:effectLst/>
                          <a:latin typeface="+mn-lt"/>
                          <a:ea typeface="+mn-ea"/>
                          <a:cs typeface="+mn-cs"/>
                        </a:rPr>
                        <a:t>IN</a:t>
                      </a:r>
                    </a:p>
                  </a:txBody>
                  <a:tcPr marL="7620" marR="7620" marT="7620" marB="0" anchor="b">
                    <a:solidFill>
                      <a:schemeClr val="accent6">
                        <a:lumMod val="20000"/>
                        <a:lumOff val="80000"/>
                      </a:schemeClr>
                    </a:solidFill>
                  </a:tcPr>
                </a:tc>
                <a:extLst>
                  <a:ext uri="{0D108BD9-81ED-4DB2-BD59-A6C34878D82A}">
                    <a16:rowId xmlns:a16="http://schemas.microsoft.com/office/drawing/2014/main" val="1881388791"/>
                  </a:ext>
                </a:extLst>
              </a:tr>
              <a:tr h="546201">
                <a:tc>
                  <a:txBody>
                    <a:bodyPr/>
                    <a:lstStyle/>
                    <a:p>
                      <a:pPr marL="0" algn="l" defTabSz="914400" rtl="0" eaLnBrk="1" fontAlgn="b" latinLnBrk="0" hangingPunct="1"/>
                      <a:r>
                        <a:rPr lang="en-IN" sz="2800" u="none" strike="noStrike" kern="1200">
                          <a:solidFill>
                            <a:schemeClr val="tx1"/>
                          </a:solidFill>
                          <a:effectLst/>
                          <a:latin typeface="+mn-lt"/>
                          <a:ea typeface="+mn-ea"/>
                          <a:cs typeface="+mn-cs"/>
                        </a:rPr>
                        <a:t>Jaya</a:t>
                      </a:r>
                    </a:p>
                  </a:txBody>
                  <a:tcPr marL="7620" marR="7620" marT="7620" marB="0" anchor="b">
                    <a:solidFill>
                      <a:schemeClr val="accent6">
                        <a:lumMod val="20000"/>
                        <a:lumOff val="80000"/>
                      </a:schemeClr>
                    </a:solidFill>
                  </a:tcPr>
                </a:tc>
                <a:tc>
                  <a:txBody>
                    <a:bodyPr/>
                    <a:lstStyle/>
                    <a:p>
                      <a:pPr marL="0" algn="ctr" defTabSz="914400" rtl="0" eaLnBrk="1" fontAlgn="b" latinLnBrk="0" hangingPunct="1"/>
                      <a:r>
                        <a:rPr lang="en-IN" sz="2800" u="none" strike="noStrike" kern="1200">
                          <a:solidFill>
                            <a:schemeClr val="tx1"/>
                          </a:solidFill>
                          <a:effectLst/>
                          <a:latin typeface="+mn-lt"/>
                          <a:ea typeface="+mn-ea"/>
                          <a:cs typeface="+mn-cs"/>
                        </a:rPr>
                        <a:t>56</a:t>
                      </a:r>
                    </a:p>
                  </a:txBody>
                  <a:tcPr marL="7620" marR="7620" marT="7620" marB="0" anchor="b">
                    <a:solidFill>
                      <a:schemeClr val="accent6">
                        <a:lumMod val="20000"/>
                        <a:lumOff val="80000"/>
                      </a:schemeClr>
                    </a:solidFill>
                  </a:tcPr>
                </a:tc>
                <a:tc>
                  <a:txBody>
                    <a:bodyPr/>
                    <a:lstStyle/>
                    <a:p>
                      <a:pPr marL="0" algn="ctr" defTabSz="914400" rtl="0" eaLnBrk="1" fontAlgn="b" latinLnBrk="0" hangingPunct="1"/>
                      <a:r>
                        <a:rPr lang="en-IN" sz="2800" u="none" strike="noStrike" kern="1200">
                          <a:solidFill>
                            <a:schemeClr val="tx1"/>
                          </a:solidFill>
                          <a:effectLst/>
                          <a:latin typeface="+mn-lt"/>
                          <a:ea typeface="+mn-ea"/>
                          <a:cs typeface="+mn-cs"/>
                        </a:rPr>
                        <a:t>ME</a:t>
                      </a:r>
                    </a:p>
                  </a:txBody>
                  <a:tcPr marL="7620" marR="7620" marT="7620" marB="0" anchor="b">
                    <a:solidFill>
                      <a:schemeClr val="accent6">
                        <a:lumMod val="20000"/>
                        <a:lumOff val="80000"/>
                      </a:schemeClr>
                    </a:solidFill>
                  </a:tcPr>
                </a:tc>
                <a:tc>
                  <a:txBody>
                    <a:bodyPr/>
                    <a:lstStyle/>
                    <a:p>
                      <a:pPr algn="ctr" fontAlgn="b"/>
                      <a:r>
                        <a:rPr lang="en-IN" sz="2800" u="none" strike="noStrike" kern="1200" dirty="0">
                          <a:solidFill>
                            <a:schemeClr val="tx1"/>
                          </a:solidFill>
                          <a:effectLst/>
                          <a:latin typeface="+mn-lt"/>
                          <a:ea typeface="+mn-ea"/>
                          <a:cs typeface="+mn-cs"/>
                        </a:rPr>
                        <a:t>IN</a:t>
                      </a:r>
                    </a:p>
                  </a:txBody>
                  <a:tcPr marL="7620" marR="7620" marT="7620" marB="0" anchor="b">
                    <a:solidFill>
                      <a:schemeClr val="accent6">
                        <a:lumMod val="20000"/>
                        <a:lumOff val="80000"/>
                      </a:schemeClr>
                    </a:solidFill>
                  </a:tcPr>
                </a:tc>
                <a:extLst>
                  <a:ext uri="{0D108BD9-81ED-4DB2-BD59-A6C34878D82A}">
                    <a16:rowId xmlns:a16="http://schemas.microsoft.com/office/drawing/2014/main" val="4247625158"/>
                  </a:ext>
                </a:extLst>
              </a:tr>
              <a:tr h="546201">
                <a:tc>
                  <a:txBody>
                    <a:bodyPr/>
                    <a:lstStyle/>
                    <a:p>
                      <a:pPr marL="0" algn="l" defTabSz="914400" rtl="0" eaLnBrk="1" fontAlgn="b" latinLnBrk="0" hangingPunct="1"/>
                      <a:r>
                        <a:rPr lang="en-IN" sz="2800" u="none" strike="noStrike" kern="1200">
                          <a:solidFill>
                            <a:schemeClr val="tx1"/>
                          </a:solidFill>
                          <a:effectLst/>
                          <a:latin typeface="+mn-lt"/>
                          <a:ea typeface="+mn-ea"/>
                          <a:cs typeface="+mn-cs"/>
                        </a:rPr>
                        <a:t>Shushma</a:t>
                      </a:r>
                    </a:p>
                  </a:txBody>
                  <a:tcPr marL="7620" marR="7620" marT="7620" marB="0" anchor="b">
                    <a:solidFill>
                      <a:schemeClr val="accent6">
                        <a:lumMod val="20000"/>
                        <a:lumOff val="80000"/>
                      </a:schemeClr>
                    </a:solidFill>
                  </a:tcPr>
                </a:tc>
                <a:tc>
                  <a:txBody>
                    <a:bodyPr/>
                    <a:lstStyle/>
                    <a:p>
                      <a:pPr marL="0" algn="ctr" defTabSz="914400" rtl="0" eaLnBrk="1" fontAlgn="b" latinLnBrk="0" hangingPunct="1"/>
                      <a:r>
                        <a:rPr lang="en-IN" sz="2800" u="none" strike="noStrike" kern="1200">
                          <a:solidFill>
                            <a:schemeClr val="tx1"/>
                          </a:solidFill>
                          <a:effectLst/>
                          <a:latin typeface="+mn-lt"/>
                          <a:ea typeface="+mn-ea"/>
                          <a:cs typeface="+mn-cs"/>
                        </a:rPr>
                        <a:t>27</a:t>
                      </a:r>
                    </a:p>
                  </a:txBody>
                  <a:tcPr marL="7620" marR="7620" marT="7620" marB="0" anchor="b">
                    <a:solidFill>
                      <a:schemeClr val="accent6">
                        <a:lumMod val="20000"/>
                        <a:lumOff val="80000"/>
                      </a:schemeClr>
                    </a:solidFill>
                  </a:tcPr>
                </a:tc>
                <a:tc>
                  <a:txBody>
                    <a:bodyPr/>
                    <a:lstStyle/>
                    <a:p>
                      <a:pPr marL="0" algn="ctr" defTabSz="914400" rtl="0" eaLnBrk="1" fontAlgn="b" latinLnBrk="0" hangingPunct="1"/>
                      <a:r>
                        <a:rPr lang="en-IN" sz="2800" u="none" strike="noStrike" kern="1200">
                          <a:solidFill>
                            <a:schemeClr val="tx1"/>
                          </a:solidFill>
                          <a:effectLst/>
                          <a:latin typeface="+mn-lt"/>
                          <a:ea typeface="+mn-ea"/>
                          <a:cs typeface="+mn-cs"/>
                        </a:rPr>
                        <a:t>CS</a:t>
                      </a:r>
                    </a:p>
                  </a:txBody>
                  <a:tcPr marL="7620" marR="7620" marT="7620" marB="0" anchor="b">
                    <a:solidFill>
                      <a:schemeClr val="accent6">
                        <a:lumMod val="20000"/>
                        <a:lumOff val="80000"/>
                      </a:schemeClr>
                    </a:solidFill>
                  </a:tcPr>
                </a:tc>
                <a:tc>
                  <a:txBody>
                    <a:bodyPr/>
                    <a:lstStyle/>
                    <a:p>
                      <a:pPr algn="ctr" fontAlgn="b"/>
                      <a:r>
                        <a:rPr lang="en-IN" sz="2800" u="none" strike="noStrike" kern="1200" dirty="0">
                          <a:solidFill>
                            <a:schemeClr val="tx1"/>
                          </a:solidFill>
                          <a:effectLst/>
                          <a:latin typeface="+mn-lt"/>
                          <a:ea typeface="+mn-ea"/>
                          <a:cs typeface="+mn-cs"/>
                        </a:rPr>
                        <a:t>OUT</a:t>
                      </a:r>
                    </a:p>
                  </a:txBody>
                  <a:tcPr marL="7620" marR="7620" marT="7620" marB="0" anchor="b">
                    <a:solidFill>
                      <a:schemeClr val="accent6">
                        <a:lumMod val="20000"/>
                        <a:lumOff val="80000"/>
                      </a:schemeClr>
                    </a:solidFill>
                  </a:tcPr>
                </a:tc>
                <a:extLst>
                  <a:ext uri="{0D108BD9-81ED-4DB2-BD59-A6C34878D82A}">
                    <a16:rowId xmlns:a16="http://schemas.microsoft.com/office/drawing/2014/main" val="10498151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6796817" y="287220"/>
            <a:ext cx="4694366" cy="4151920"/>
          </a:xfrm>
          <a:custGeom>
            <a:avLst/>
            <a:gdLst/>
            <a:ahLst/>
            <a:cxnLst/>
            <a:rect l="l" t="t" r="r" b="b"/>
            <a:pathLst>
              <a:path w="8259635" h="8229600">
                <a:moveTo>
                  <a:pt x="0" y="0"/>
                </a:moveTo>
                <a:lnTo>
                  <a:pt x="8259635" y="0"/>
                </a:lnTo>
                <a:lnTo>
                  <a:pt x="8259635" y="8229600"/>
                </a:lnTo>
                <a:lnTo>
                  <a:pt x="0" y="82296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4" name="Group 4"/>
          <p:cNvGrpSpPr/>
          <p:nvPr/>
        </p:nvGrpSpPr>
        <p:grpSpPr>
          <a:xfrm>
            <a:off x="15035925" y="9350369"/>
            <a:ext cx="228600" cy="228600"/>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49864"/>
            </a:solidFill>
          </p:spPr>
        </p:sp>
        <p:sp>
          <p:nvSpPr>
            <p:cNvPr id="6" name="TextBox 6"/>
            <p:cNvSpPr txBox="1"/>
            <p:nvPr/>
          </p:nvSpPr>
          <p:spPr>
            <a:xfrm>
              <a:off x="76200" y="133350"/>
              <a:ext cx="660400" cy="603250"/>
            </a:xfrm>
            <a:prstGeom prst="rect">
              <a:avLst/>
            </a:prstGeom>
          </p:spPr>
          <p:txBody>
            <a:bodyPr lIns="50800" tIns="50800" rIns="50800" bIns="50800" rtlCol="0" anchor="ctr"/>
            <a:lstStyle/>
            <a:p>
              <a:pPr algn="ctr">
                <a:lnSpc>
                  <a:spcPts val="1827"/>
                </a:lnSpc>
              </a:pPr>
              <a:endParaRPr/>
            </a:p>
          </p:txBody>
        </p:sp>
      </p:grpSp>
      <p:sp>
        <p:nvSpPr>
          <p:cNvPr id="9" name="TextBox 9"/>
          <p:cNvSpPr txBox="1"/>
          <p:nvPr/>
        </p:nvSpPr>
        <p:spPr>
          <a:xfrm>
            <a:off x="15573444" y="9340844"/>
            <a:ext cx="2411694" cy="266319"/>
          </a:xfrm>
          <a:prstGeom prst="rect">
            <a:avLst/>
          </a:prstGeom>
        </p:spPr>
        <p:txBody>
          <a:bodyPr lIns="0" tIns="0" rIns="0" bIns="0" rtlCol="0" anchor="t">
            <a:spAutoFit/>
          </a:bodyPr>
          <a:lstStyle/>
          <a:p>
            <a:pPr algn="l">
              <a:lnSpc>
                <a:spcPts val="2193"/>
              </a:lnSpc>
            </a:pPr>
            <a:r>
              <a:rPr lang="en-US" sz="1700" spc="-51" dirty="0">
                <a:solidFill>
                  <a:srgbClr val="000000"/>
                </a:solidFill>
                <a:latin typeface="TT Interphases"/>
                <a:ea typeface="TT Interphases"/>
                <a:cs typeface="TT Interphases"/>
                <a:sym typeface="TT Interphases"/>
              </a:rPr>
              <a:t>+91 9XXXXXXXX0</a:t>
            </a:r>
          </a:p>
        </p:txBody>
      </p:sp>
      <p:sp>
        <p:nvSpPr>
          <p:cNvPr id="11" name="TextBox 11"/>
          <p:cNvSpPr txBox="1"/>
          <p:nvPr/>
        </p:nvSpPr>
        <p:spPr>
          <a:xfrm>
            <a:off x="15573444" y="9982581"/>
            <a:ext cx="2790756" cy="266319"/>
          </a:xfrm>
          <a:prstGeom prst="rect">
            <a:avLst/>
          </a:prstGeom>
        </p:spPr>
        <p:txBody>
          <a:bodyPr lIns="0" tIns="0" rIns="0" bIns="0" rtlCol="0" anchor="t">
            <a:spAutoFit/>
          </a:bodyPr>
          <a:lstStyle/>
          <a:p>
            <a:pPr algn="l">
              <a:lnSpc>
                <a:spcPts val="2193"/>
              </a:lnSpc>
            </a:pPr>
            <a:r>
              <a:rPr lang="en-US" sz="1700" spc="-51" dirty="0">
                <a:solidFill>
                  <a:srgbClr val="000000"/>
                </a:solidFill>
                <a:latin typeface="TT Interphases"/>
                <a:ea typeface="TT Interphases"/>
                <a:cs typeface="TT Interphases"/>
                <a:sym typeface="TT Interphases"/>
              </a:rPr>
              <a:t>mxxxxxxxxxxxxx@gmail.com</a:t>
            </a:r>
          </a:p>
        </p:txBody>
      </p:sp>
      <p:grpSp>
        <p:nvGrpSpPr>
          <p:cNvPr id="12" name="Group 12"/>
          <p:cNvGrpSpPr/>
          <p:nvPr/>
        </p:nvGrpSpPr>
        <p:grpSpPr>
          <a:xfrm>
            <a:off x="15035925" y="10006203"/>
            <a:ext cx="228600" cy="228600"/>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779E3"/>
            </a:solidFill>
          </p:spPr>
        </p:sp>
        <p:sp>
          <p:nvSpPr>
            <p:cNvPr id="14" name="TextBox 14"/>
            <p:cNvSpPr txBox="1"/>
            <p:nvPr/>
          </p:nvSpPr>
          <p:spPr>
            <a:xfrm>
              <a:off x="76200" y="133350"/>
              <a:ext cx="660400" cy="603250"/>
            </a:xfrm>
            <a:prstGeom prst="rect">
              <a:avLst/>
            </a:prstGeom>
          </p:spPr>
          <p:txBody>
            <a:bodyPr lIns="50800" tIns="50800" rIns="50800" bIns="50800" rtlCol="0" anchor="ctr"/>
            <a:lstStyle/>
            <a:p>
              <a:pPr algn="ctr">
                <a:lnSpc>
                  <a:spcPts val="1827"/>
                </a:lnSpc>
              </a:pPr>
              <a:endParaRPr/>
            </a:p>
          </p:txBody>
        </p:sp>
      </p:grpSp>
      <p:grpSp>
        <p:nvGrpSpPr>
          <p:cNvPr id="18" name="Group 17">
            <a:extLst>
              <a:ext uri="{FF2B5EF4-FFF2-40B4-BE49-F238E27FC236}">
                <a16:creationId xmlns:a16="http://schemas.microsoft.com/office/drawing/2014/main" id="{F9706978-8B46-FBF1-CD85-9FD0C9766B6F}"/>
              </a:ext>
            </a:extLst>
          </p:cNvPr>
          <p:cNvGrpSpPr/>
          <p:nvPr/>
        </p:nvGrpSpPr>
        <p:grpSpPr>
          <a:xfrm>
            <a:off x="76200" y="4439140"/>
            <a:ext cx="18135600" cy="1408719"/>
            <a:chOff x="76200" y="152397"/>
            <a:chExt cx="18135600" cy="1408719"/>
          </a:xfrm>
        </p:grpSpPr>
        <p:sp>
          <p:nvSpPr>
            <p:cNvPr id="19" name="TextBox 4">
              <a:extLst>
                <a:ext uri="{FF2B5EF4-FFF2-40B4-BE49-F238E27FC236}">
                  <a16:creationId xmlns:a16="http://schemas.microsoft.com/office/drawing/2014/main" id="{AA4FEA6E-CAFE-5716-DD9F-1DD4298A4193}"/>
                </a:ext>
              </a:extLst>
            </p:cNvPr>
            <p:cNvSpPr txBox="1"/>
            <p:nvPr/>
          </p:nvSpPr>
          <p:spPr>
            <a:xfrm>
              <a:off x="76200" y="152397"/>
              <a:ext cx="18135600" cy="1408719"/>
            </a:xfrm>
            <a:prstGeom prst="rect">
              <a:avLst/>
            </a:prstGeom>
            <a:solidFill>
              <a:srgbClr val="C00000"/>
            </a:solidFill>
            <a:ln>
              <a:noFill/>
            </a:ln>
            <a:effectLst>
              <a:glow rad="228600">
                <a:schemeClr val="accent5">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prst="angle"/>
            </a:sp3d>
          </p:spPr>
          <p:txBody>
            <a:bodyPr wrap="square" lIns="0" tIns="0" rIns="0" bIns="0" rtlCol="0" anchor="t">
              <a:spAutoFit/>
            </a:bodyPr>
            <a:lstStyle/>
            <a:p>
              <a:pPr algn="ctr">
                <a:lnSpc>
                  <a:spcPts val="10730"/>
                </a:lnSpc>
              </a:pPr>
              <a:r>
                <a:rPr lang="en-US" sz="9600" spc="-604" dirty="0">
                  <a:solidFill>
                    <a:schemeClr val="bg1"/>
                  </a:solidFill>
                  <a:latin typeface="Bookman Old Style" panose="02050604050505020204" pitchFamily="18" charset="0"/>
                  <a:ea typeface="TT Interphases"/>
                  <a:cs typeface="TT Interphases"/>
                  <a:sym typeface="TT Interphases"/>
                </a:rPr>
                <a:t>THANK YOU</a:t>
              </a:r>
            </a:p>
          </p:txBody>
        </p:sp>
        <p:sp>
          <p:nvSpPr>
            <p:cNvPr id="20" name="Freeform 5">
              <a:extLst>
                <a:ext uri="{FF2B5EF4-FFF2-40B4-BE49-F238E27FC236}">
                  <a16:creationId xmlns:a16="http://schemas.microsoft.com/office/drawing/2014/main" id="{9D9425B7-0C35-EC56-DEBA-A3A069FD0F9A}"/>
                </a:ext>
              </a:extLst>
            </p:cNvPr>
            <p:cNvSpPr/>
            <p:nvPr/>
          </p:nvSpPr>
          <p:spPr>
            <a:xfrm>
              <a:off x="16976124" y="402771"/>
              <a:ext cx="936319" cy="911796"/>
            </a:xfrm>
            <a:custGeom>
              <a:avLst/>
              <a:gdLst/>
              <a:ahLst/>
              <a:cxnLst/>
              <a:rect l="l" t="t" r="r" b="b"/>
              <a:pathLst>
                <a:path w="1543050" h="1543050">
                  <a:moveTo>
                    <a:pt x="0" y="0"/>
                  </a:moveTo>
                  <a:lnTo>
                    <a:pt x="1543050" y="0"/>
                  </a:lnTo>
                  <a:lnTo>
                    <a:pt x="1543050" y="1543050"/>
                  </a:lnTo>
                  <a:lnTo>
                    <a:pt x="0" y="154305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dirty="0"/>
            </a:p>
          </p:txBody>
        </p:sp>
        <p:sp>
          <p:nvSpPr>
            <p:cNvPr id="21" name="Freeform 5">
              <a:extLst>
                <a:ext uri="{FF2B5EF4-FFF2-40B4-BE49-F238E27FC236}">
                  <a16:creationId xmlns:a16="http://schemas.microsoft.com/office/drawing/2014/main" id="{4395B9F3-3041-7F73-92B3-A8B3060D50AD}"/>
                </a:ext>
              </a:extLst>
            </p:cNvPr>
            <p:cNvSpPr/>
            <p:nvPr/>
          </p:nvSpPr>
          <p:spPr>
            <a:xfrm rot="15431613">
              <a:off x="455727" y="400858"/>
              <a:ext cx="936319" cy="911796"/>
            </a:xfrm>
            <a:custGeom>
              <a:avLst/>
              <a:gdLst/>
              <a:ahLst/>
              <a:cxnLst/>
              <a:rect l="l" t="t" r="r" b="b"/>
              <a:pathLst>
                <a:path w="1543050" h="1543050">
                  <a:moveTo>
                    <a:pt x="0" y="0"/>
                  </a:moveTo>
                  <a:lnTo>
                    <a:pt x="1543050" y="0"/>
                  </a:lnTo>
                  <a:lnTo>
                    <a:pt x="1543050" y="1543050"/>
                  </a:lnTo>
                  <a:lnTo>
                    <a:pt x="0" y="154305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dirty="0"/>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TotalTime>
  <Words>319</Words>
  <Application>Microsoft Office PowerPoint</Application>
  <PresentationFormat>Custom</PresentationFormat>
  <Paragraphs>207</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TT Interphases</vt:lpstr>
      <vt:lpstr>Bookman Old Style</vt:lpstr>
      <vt:lpstr>Calibri</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and White Simple Illustrative Data Analytics Presentation</dc:title>
  <cp:lastModifiedBy>mohandeep644@gmail.com</cp:lastModifiedBy>
  <cp:revision>2</cp:revision>
  <dcterms:created xsi:type="dcterms:W3CDTF">2006-08-16T00:00:00Z</dcterms:created>
  <dcterms:modified xsi:type="dcterms:W3CDTF">2025-02-21T17:46:37Z</dcterms:modified>
  <dc:identifier>DAGfwX3DeIw</dc:identifier>
</cp:coreProperties>
</file>