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2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768A-A75C-4FBD-9124-A5DC2B133D73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7CAC-B6C2-4C6C-942E-2777121E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5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3D Model </a:t>
            </a:r>
            <a:r>
              <a:rPr lang="en-US" b="1" dirty="0" smtClean="0"/>
              <a:t>Viewer with OpenGL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Osama </a:t>
            </a:r>
            <a:r>
              <a:rPr lang="en-US" dirty="0" err="1" smtClean="0"/>
              <a:t>Hosam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5" y="2831335"/>
            <a:ext cx="2664062" cy="36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6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(GL_COLOR_BUFFER_BIT | GL_DEPTH_BUFFER_BIT); // clear the screen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mat_diffuse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 0.0, 0.0, 1.0, 1.0 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glMaterialfv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(GL_FRONT, GL_DIFFUSE,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mat_diffuse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glColor3d(0,0,1); // blue lines for wireframe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axis(2);		 // z-axis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glPushMatrix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mat_diffuse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 1.0, 0.0, 0.0, 1.0 }; 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glMaterialfv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(GL_FRONT, GL_DIFFUSE,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mat_diffuse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glRotated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(90, 0, 1.0, 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glColor3d(1,0,0); // red lines for wireframe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axis(2);		// x-axis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glPopMatrix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glPushMatrix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mat_diffuse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 0.0, 1.0, 0.0, 1.0 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glMaterialfv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(GL_FRONT, GL_DIFFUSE,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mat_diffuse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glRotated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(-90.0, 1, 0, 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glColor3d(0,1,0); // green lines for wireframe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axis(2);		// y-axis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766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38200" y="1625291"/>
            <a:ext cx="10190018" cy="2675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Rotation</a:t>
            </a:r>
            <a:r>
              <a:rPr lang="en-US" sz="2800" dirty="0">
                <a:solidFill>
                  <a:srgbClr val="7030A0"/>
                </a:solidFill>
              </a:rPr>
              <a:t>: The user first presses "r" to set the transformation mode to rotation. Then uses "x" for x-roll with positive angle, and "X" for x-roll with negative angle. If the user keeps the key pressed down, rotation should be done continuously (use </a:t>
            </a:r>
            <a:r>
              <a:rPr lang="en-US" sz="2800" b="1" dirty="0">
                <a:solidFill>
                  <a:srgbClr val="7030A0"/>
                </a:solidFill>
              </a:rPr>
              <a:t>double buffer</a:t>
            </a:r>
            <a:r>
              <a:rPr lang="en-US" sz="2800" dirty="0">
                <a:solidFill>
                  <a:srgbClr val="7030A0"/>
                </a:solidFill>
              </a:rPr>
              <a:t> for smooth animation). Similarly, "y" and "Y" are used for y-roll, and "z" and "Z" for z-roll.</a:t>
            </a:r>
          </a:p>
        </p:txBody>
      </p:sp>
      <p:sp>
        <p:nvSpPr>
          <p:cNvPr id="3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Transformations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38200" y="1625291"/>
            <a:ext cx="10190018" cy="2675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Translation</a:t>
            </a:r>
            <a:r>
              <a:rPr lang="en-US" sz="2800" dirty="0">
                <a:solidFill>
                  <a:srgbClr val="7030A0"/>
                </a:solidFill>
              </a:rPr>
              <a:t>: The user first presses "t" to set the transformation mode to translation. Then "x" for positive x-translation, and "X" for negative x-translation. Similarly, "y", "Y", "z", "Z" are used for y- or z-translation.</a:t>
            </a:r>
          </a:p>
        </p:txBody>
      </p:sp>
      <p:sp>
        <p:nvSpPr>
          <p:cNvPr id="3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Transformations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38200" y="1625291"/>
            <a:ext cx="10190018" cy="2675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Scaling</a:t>
            </a:r>
            <a:r>
              <a:rPr lang="en-US" sz="2800" dirty="0">
                <a:solidFill>
                  <a:srgbClr val="7030A0"/>
                </a:solidFill>
              </a:rPr>
              <a:t>: Only </a:t>
            </a:r>
            <a:r>
              <a:rPr lang="en-US" sz="2800" b="1" dirty="0">
                <a:solidFill>
                  <a:srgbClr val="7030A0"/>
                </a:solidFill>
              </a:rPr>
              <a:t>uniform scaling</a:t>
            </a:r>
            <a:r>
              <a:rPr lang="en-US" sz="2800" dirty="0">
                <a:solidFill>
                  <a:srgbClr val="7030A0"/>
                </a:solidFill>
              </a:rPr>
              <a:t> is allowed (</a:t>
            </a:r>
            <a:r>
              <a:rPr lang="en-US" sz="2800" dirty="0" err="1">
                <a:solidFill>
                  <a:srgbClr val="7030A0"/>
                </a:solidFill>
              </a:rPr>
              <a:t>Sx</a:t>
            </a:r>
            <a:r>
              <a:rPr lang="en-US" sz="2800" dirty="0">
                <a:solidFill>
                  <a:srgbClr val="7030A0"/>
                </a:solidFill>
              </a:rPr>
              <a:t> = </a:t>
            </a:r>
            <a:r>
              <a:rPr lang="en-US" sz="2800" dirty="0" err="1">
                <a:solidFill>
                  <a:srgbClr val="7030A0"/>
                </a:solidFill>
              </a:rPr>
              <a:t>Sy</a:t>
            </a:r>
            <a:r>
              <a:rPr lang="en-US" sz="2800" dirty="0">
                <a:solidFill>
                  <a:srgbClr val="7030A0"/>
                </a:solidFill>
              </a:rPr>
              <a:t> = </a:t>
            </a:r>
            <a:r>
              <a:rPr lang="en-US" sz="2800" dirty="0" err="1">
                <a:solidFill>
                  <a:srgbClr val="7030A0"/>
                </a:solidFill>
              </a:rPr>
              <a:t>Sz</a:t>
            </a:r>
            <a:r>
              <a:rPr lang="en-US" sz="2800" dirty="0">
                <a:solidFill>
                  <a:srgbClr val="7030A0"/>
                </a:solidFill>
              </a:rPr>
              <a:t>). The user first presses "s" to set the transformation mode to scaling. Then "x" for expanding (</a:t>
            </a:r>
            <a:r>
              <a:rPr lang="en-US" sz="2800" dirty="0" err="1">
                <a:solidFill>
                  <a:srgbClr val="7030A0"/>
                </a:solidFill>
              </a:rPr>
              <a:t>Sx</a:t>
            </a:r>
            <a:r>
              <a:rPr lang="en-US" sz="2800" dirty="0">
                <a:solidFill>
                  <a:srgbClr val="7030A0"/>
                </a:solidFill>
              </a:rPr>
              <a:t> &gt; 1), and "X" for shrinking (0 &lt; </a:t>
            </a:r>
            <a:r>
              <a:rPr lang="en-US" sz="2800" dirty="0" err="1">
                <a:solidFill>
                  <a:srgbClr val="7030A0"/>
                </a:solidFill>
              </a:rPr>
              <a:t>Sx</a:t>
            </a:r>
            <a:r>
              <a:rPr lang="en-US" sz="2800" dirty="0">
                <a:solidFill>
                  <a:srgbClr val="7030A0"/>
                </a:solidFill>
              </a:rPr>
              <a:t> &lt; 1). No negative scaling factor is allowed.</a:t>
            </a:r>
          </a:p>
        </p:txBody>
      </p:sp>
      <p:sp>
        <p:nvSpPr>
          <p:cNvPr id="3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Transformations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838200" y="1625291"/>
            <a:ext cx="10190018" cy="2675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Note that the user may perform a series of transformations in a row (for example, first scale by factor 3.5, then translate by (3.0, 2.5, -1.9), then rotate by ..., then translate by ... ), in which case their accumulated effect must show on the transformed object.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Transformations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What to view?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608463"/>
            <a:ext cx="10515600" cy="4568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The viewer should be able to load the following 5 models: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 </a:t>
            </a:r>
          </a:p>
          <a:p>
            <a:r>
              <a:rPr lang="en-US" dirty="0">
                <a:solidFill>
                  <a:srgbClr val="7030A0"/>
                </a:solidFill>
              </a:rPr>
              <a:t>1. Cube</a:t>
            </a:r>
          </a:p>
          <a:p>
            <a:r>
              <a:rPr lang="en-US" dirty="0">
                <a:solidFill>
                  <a:srgbClr val="7030A0"/>
                </a:solidFill>
              </a:rPr>
              <a:t>2. Teapot</a:t>
            </a:r>
          </a:p>
          <a:p>
            <a:r>
              <a:rPr lang="en-US" dirty="0">
                <a:solidFill>
                  <a:srgbClr val="7030A0"/>
                </a:solidFill>
              </a:rPr>
              <a:t>3. Jack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4. A mesh from "WINEGLASS.3VN" file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en-US" dirty="0" smtClean="0">
                <a:solidFill>
                  <a:srgbClr val="7030A0"/>
                </a:solidFill>
              </a:rPr>
              <a:t>A mesh from “PAWN.3VN” file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These models should be loaded by pressing the corresponding keys 1, 2, 3, 4, 5. (</a:t>
            </a:r>
            <a:r>
              <a:rPr lang="en-US" b="1" dirty="0">
                <a:solidFill>
                  <a:srgbClr val="7030A0"/>
                </a:solidFill>
              </a:rPr>
              <a:t>At any time, only a single object is displayed and manipulated</a:t>
            </a:r>
            <a:r>
              <a:rPr lang="en-US" dirty="0">
                <a:solidFill>
                  <a:srgbClr val="7030A0"/>
                </a:solidFill>
              </a:rPr>
              <a:t>).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2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448020" y="172776"/>
            <a:ext cx="1162646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model_num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display()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glMatrixMode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(GL_PROJECTION);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glLoadIdentity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model_num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1: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glutSolidCube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2: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glutSolidTeapot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3: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my3VNMesh.Draw();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4: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jack();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5: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arbit3VNMesh.Draw();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glFlush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0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1" y="581485"/>
            <a:ext cx="11854489" cy="54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9" y="98979"/>
            <a:ext cx="7452510" cy="67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6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Change material color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The user should be able to change </a:t>
            </a:r>
            <a:r>
              <a:rPr lang="en-US" b="1" dirty="0">
                <a:solidFill>
                  <a:srgbClr val="7030A0"/>
                </a:solidFill>
              </a:rPr>
              <a:t>the material color</a:t>
            </a:r>
            <a:r>
              <a:rPr lang="en-US" dirty="0">
                <a:solidFill>
                  <a:srgbClr val="7030A0"/>
                </a:solidFill>
              </a:rPr>
              <a:t> of the current model by pressing key "</a:t>
            </a:r>
            <a:r>
              <a:rPr lang="en-US" b="1" dirty="0">
                <a:solidFill>
                  <a:srgbClr val="7030A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".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At </a:t>
            </a:r>
            <a:r>
              <a:rPr lang="en-US" dirty="0">
                <a:solidFill>
                  <a:srgbClr val="7030A0"/>
                </a:solidFill>
              </a:rPr>
              <a:t>least 5 different colors should be provided (and toggled each time the key is pressed).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448020" y="172776"/>
            <a:ext cx="116264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model_num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display()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glMatrixMode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(GL_PROJECTION);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glLoadIdentity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//Get the current color counter and convert it to binary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//That will give different diffusion color related to the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//value of the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color_counter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cc=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color_counter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c=0;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bin[4];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rem=0;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while(c&lt;4)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rem=cc%2;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cc /= 2;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bin[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]=rem;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//put the corresponding binary value into the diffusion matrix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mat_diffuse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{ bin[0], bin[1], bin[2], bin[3] };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mat_diffuse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{ 1.0, 0.0, 0.0, 1.0 };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glMaterialfv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(GL_FRONT, GL_DIFFUSE,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mat_diffuse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//glColor3d(0,1,1);	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…….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glFlush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2078182" y="1625291"/>
            <a:ext cx="6096000" cy="2675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7030A0"/>
                </a:solidFill>
              </a:rPr>
              <a:t>The viewer displays 3 axes as 3D objects (red for x-axis, green for y-axis, blue for z-axis).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7030A0"/>
                </a:solidFill>
              </a:rPr>
              <a:t> 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7030A0"/>
                </a:solidFill>
              </a:rPr>
              <a:t>The object is initially centered at the global origin O (when loaded).</a:t>
            </a:r>
          </a:p>
        </p:txBody>
      </p:sp>
      <p:sp>
        <p:nvSpPr>
          <p:cNvPr id="3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Coordinates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401781" y="1402185"/>
            <a:ext cx="113053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axis(double length)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// draw a z-axis, with cone at 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glPushMatrix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(GL_LINES);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glVertex3d(0, 0, 0); glVertex3d(0, 0, length); // along the z-axis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glTranslated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0,length -0.2);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glutWireCone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(0.04, 0.2, 12, 9);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glutSolidCone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(0.04, 0.2, 12, 9);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glPopMatrix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4898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263</Words>
  <Application>Microsoft Office PowerPoint</Application>
  <PresentationFormat>ملء الشاشة</PresentationFormat>
  <Paragraphs>120</Paragraphs>
  <Slides>14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نسق Office</vt:lpstr>
      <vt:lpstr>3D Model Viewer with OpenGL</vt:lpstr>
      <vt:lpstr>What to view?</vt:lpstr>
      <vt:lpstr>عرض تقديمي في PowerPoint</vt:lpstr>
      <vt:lpstr>عرض تقديمي في PowerPoint</vt:lpstr>
      <vt:lpstr>عرض تقديمي في PowerPoint</vt:lpstr>
      <vt:lpstr>Change material color</vt:lpstr>
      <vt:lpstr>عرض تقديمي في PowerPoint</vt:lpstr>
      <vt:lpstr>Coordinates</vt:lpstr>
      <vt:lpstr>عرض تقديمي في PowerPoint</vt:lpstr>
      <vt:lpstr>عرض تقديمي في PowerPoint</vt:lpstr>
      <vt:lpstr>Transformations</vt:lpstr>
      <vt:lpstr>Transformations</vt:lpstr>
      <vt:lpstr>Transformations</vt:lpstr>
      <vt:lpstr>Transformations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 Viewer with OpenGL</dc:title>
  <dc:creator>Osama</dc:creator>
  <cp:lastModifiedBy>Osama</cp:lastModifiedBy>
  <cp:revision>6</cp:revision>
  <dcterms:created xsi:type="dcterms:W3CDTF">2016-11-07T11:14:01Z</dcterms:created>
  <dcterms:modified xsi:type="dcterms:W3CDTF">2016-11-07T18:48:18Z</dcterms:modified>
</cp:coreProperties>
</file>