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103" dt="2020-02-18T20:11:27.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3-05T14:10:23.939" v="3743" actId="20577"/>
      <pc:docMkLst>
        <pc:docMk/>
      </pc:docMkLst>
      <pc:sldChg chg="modSp">
        <pc:chgData name="Osama Mohammed Moustafa Hosam Elde" userId="ab8f451e-a635-42ee-be12-e2dde55852bf" providerId="ADAL" clId="{B6D8E2E3-C58C-42AC-BD6D-A79F41996BB5}" dt="2020-02-17T21:02:35.091" v="2841" actId="20577"/>
        <pc:sldMkLst>
          <pc:docMk/>
          <pc:sldMk cId="0" sldId="256"/>
        </pc:sldMkLst>
        <pc:spChg chg="mod">
          <ac:chgData name="Osama Mohammed Moustafa Hosam Elde" userId="ab8f451e-a635-42ee-be12-e2dde55852bf" providerId="ADAL" clId="{B6D8E2E3-C58C-42AC-BD6D-A79F41996BB5}" dt="2020-02-17T21:02:35.091" v="2841"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3-05T14:10:23.939" v="3743" actId="20577"/>
        <pc:sldMkLst>
          <pc:docMk/>
          <pc:sldMk cId="0" sldId="257"/>
        </pc:sldMkLst>
        <pc:spChg chg="mod">
          <ac:chgData name="Osama Mohammed Moustafa Hosam Elde" userId="ab8f451e-a635-42ee-be12-e2dde55852bf" providerId="ADAL" clId="{B6D8E2E3-C58C-42AC-BD6D-A79F41996BB5}" dt="2020-03-05T14:10:23.939" v="3743"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24T14:27:47.505" v="3729" actId="1076"/>
        <pc:sldMkLst>
          <pc:docMk/>
          <pc:sldMk cId="0" sldId="259"/>
        </pc:sldMkLst>
        <pc:spChg chg="add mod">
          <ac:chgData name="Osama Mohammed Moustafa Hosam Elde" userId="ab8f451e-a635-42ee-be12-e2dde55852bf" providerId="ADAL" clId="{B6D8E2E3-C58C-42AC-BD6D-A79F41996BB5}" dt="2020-02-24T14:27:47.505" v="3729" actId="1076"/>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24T14:27:39.657" v="3725" actId="1076"/>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24T14:27:37.514" v="3724" actId="1076"/>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24T14:27:44.377" v="3727" actId="1076"/>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24T14:27:42.218" v="3726" actId="1076"/>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8T20:57:11.275" v="3723" actId="478"/>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add del mod">
          <ac:chgData name="Osama Mohammed Moustafa Hosam Elde" userId="ab8f451e-a635-42ee-be12-e2dde55852bf" providerId="ADAL" clId="{B6D8E2E3-C58C-42AC-BD6D-A79F41996BB5}" dt="2020-02-18T20:57:11.275" v="3723" actId="478"/>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sldChg chg="addSp delSp modSp">
        <pc:chgData name="Osama Mohammed Moustafa Hosam Elde" userId="ab8f451e-a635-42ee-be12-e2dde55852bf" providerId="ADAL" clId="{B6D8E2E3-C58C-42AC-BD6D-A79F41996BB5}" dt="2020-02-24T14:28:50.250" v="3731" actId="1076"/>
        <pc:sldMkLst>
          <pc:docMk/>
          <pc:sldMk cId="0" sldId="271"/>
        </pc:sldMkLst>
        <pc:spChg chg="add mod">
          <ac:chgData name="Osama Mohammed Moustafa Hosam Elde" userId="ab8f451e-a635-42ee-be12-e2dde55852bf" providerId="ADAL" clId="{B6D8E2E3-C58C-42AC-BD6D-A79F41996BB5}" dt="2020-02-24T14:28:50.250" v="373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24T14:28:46.283" v="373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add mod">
          <ac:chgData name="Osama Mohammed Moustafa Hosam Elde" userId="ab8f451e-a635-42ee-be12-e2dde55852bf" providerId="ADAL" clId="{B6D8E2E3-C58C-42AC-BD6D-A79F41996BB5}" dt="2020-02-18T18:24:53.196" v="2875" actId="1036"/>
          <ac:spMkLst>
            <pc:docMk/>
            <pc:sldMk cId="0" sldId="271"/>
            <ac:spMk id="29" creationId="{EFB6C51E-B9E0-4CF1-9F4F-068984839219}"/>
          </ac:spMkLst>
        </pc:spChg>
        <pc:spChg chg="add mod">
          <ac:chgData name="Osama Mohammed Moustafa Hosam Elde" userId="ab8f451e-a635-42ee-be12-e2dde55852bf" providerId="ADAL" clId="{B6D8E2E3-C58C-42AC-BD6D-A79F41996BB5}" dt="2020-02-18T18:24:53.196" v="2875" actId="1036"/>
          <ac:spMkLst>
            <pc:docMk/>
            <pc:sldMk cId="0" sldId="271"/>
            <ac:spMk id="30" creationId="{02C99310-701F-4F1B-88FA-5589E2280C73}"/>
          </ac:spMkLst>
        </pc:spChg>
        <pc:spChg chg="add mod">
          <ac:chgData name="Osama Mohammed Moustafa Hosam Elde" userId="ab8f451e-a635-42ee-be12-e2dde55852bf" providerId="ADAL" clId="{B6D8E2E3-C58C-42AC-BD6D-A79F41996BB5}" dt="2020-02-18T18:24:53.196" v="2875" actId="1036"/>
          <ac:spMkLst>
            <pc:docMk/>
            <pc:sldMk cId="0" sldId="271"/>
            <ac:spMk id="31" creationId="{6CF5BE7C-B445-4376-A73D-98EA66E74410}"/>
          </ac:spMkLst>
        </pc:spChg>
        <pc:spChg chg="add mod">
          <ac:chgData name="Osama Mohammed Moustafa Hosam Elde" userId="ab8f451e-a635-42ee-be12-e2dde55852bf" providerId="ADAL" clId="{B6D8E2E3-C58C-42AC-BD6D-A79F41996BB5}" dt="2020-02-18T18:24:53.196" v="2875" actId="1036"/>
          <ac:spMkLst>
            <pc:docMk/>
            <pc:sldMk cId="0" sldId="271"/>
            <ac:spMk id="32" creationId="{8947F74F-0D1C-41A4-B240-4959F7D417E6}"/>
          </ac:spMkLst>
        </pc:spChg>
        <pc:spChg chg="add mod">
          <ac:chgData name="Osama Mohammed Moustafa Hosam Elde" userId="ab8f451e-a635-42ee-be12-e2dde55852bf" providerId="ADAL" clId="{B6D8E2E3-C58C-42AC-BD6D-A79F41996BB5}" dt="2020-02-18T18:24:53.196" v="2875" actId="1036"/>
          <ac:spMkLst>
            <pc:docMk/>
            <pc:sldMk cId="0" sldId="271"/>
            <ac:spMk id="33" creationId="{1996F8F0-18F7-41EA-9556-C36C34886DD8}"/>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6"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7"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8"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9"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20" creationId="{00000000-0000-0000-0000-000000000000}"/>
          </ac:spMkLst>
        </pc:spChg>
      </pc:sldChg>
      <pc:sldChg chg="addSp delSp modSp">
        <pc:chgData name="Osama Mohammed Moustafa Hosam Elde" userId="ab8f451e-a635-42ee-be12-e2dde55852bf" providerId="ADAL" clId="{B6D8E2E3-C58C-42AC-BD6D-A79F41996BB5}" dt="2020-02-17T14:27:05.457" v="1779" actId="20577"/>
        <pc:sldMkLst>
          <pc:docMk/>
          <pc:sldMk cId="0" sldId="276"/>
        </pc:sldMkLst>
        <pc:spChg chg="mod">
          <ac:chgData name="Osama Mohammed Moustafa Hosam Elde" userId="ab8f451e-a635-42ee-be12-e2dde55852bf" providerId="ADAL" clId="{B6D8E2E3-C58C-42AC-BD6D-A79F41996BB5}" dt="2020-02-17T14:27:05.457" v="1779"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2-17T14:46:11.576" v="2837" actId="478"/>
        <pc:sldMkLst>
          <pc:docMk/>
          <pc:sldMk cId="0" sldId="277"/>
        </pc:sldMkLst>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sldChg chg="modSp">
        <pc:chgData name="Osama Mohammed Moustafa Hosam Elde" userId="ab8f451e-a635-42ee-be12-e2dde55852bf" providerId="ADAL" clId="{B6D8E2E3-C58C-42AC-BD6D-A79F41996BB5}" dt="2020-02-18T19:52:50.688" v="3315" actId="20577"/>
        <pc:sldMkLst>
          <pc:docMk/>
          <pc:sldMk cId="0" sldId="281"/>
        </pc:sldMkLst>
        <pc:spChg chg="mod">
          <ac:chgData name="Osama Mohammed Moustafa Hosam Elde" userId="ab8f451e-a635-42ee-be12-e2dde55852bf" providerId="ADAL" clId="{B6D8E2E3-C58C-42AC-BD6D-A79F41996BB5}" dt="2020-02-18T18:27:23.306" v="2885" actId="20577"/>
          <ac:spMkLst>
            <pc:docMk/>
            <pc:sldMk cId="0" sldId="281"/>
            <ac:spMk id="291" creationId="{00000000-0000-0000-0000-000000000000}"/>
          </ac:spMkLst>
        </pc:spChg>
        <pc:spChg chg="mod">
          <ac:chgData name="Osama Mohammed Moustafa Hosam Elde" userId="ab8f451e-a635-42ee-be12-e2dde55852bf" providerId="ADAL" clId="{B6D8E2E3-C58C-42AC-BD6D-A79F41996BB5}" dt="2020-02-18T19:48:35.536" v="3049" actId="313"/>
          <ac:spMkLst>
            <pc:docMk/>
            <pc:sldMk cId="0" sldId="281"/>
            <ac:spMk id="292" creationId="{00000000-0000-0000-0000-000000000000}"/>
          </ac:spMkLst>
        </pc:spChg>
        <pc:spChg chg="mod">
          <ac:chgData name="Osama Mohammed Moustafa Hosam Elde" userId="ab8f451e-a635-42ee-be12-e2dde55852bf" providerId="ADAL" clId="{B6D8E2E3-C58C-42AC-BD6D-A79F41996BB5}" dt="2020-02-18T19:50:26.672" v="3125" actId="20577"/>
          <ac:spMkLst>
            <pc:docMk/>
            <pc:sldMk cId="0" sldId="281"/>
            <ac:spMk id="293" creationId="{00000000-0000-0000-0000-000000000000}"/>
          </ac:spMkLst>
        </pc:spChg>
        <pc:spChg chg="mod">
          <ac:chgData name="Osama Mohammed Moustafa Hosam Elde" userId="ab8f451e-a635-42ee-be12-e2dde55852bf" providerId="ADAL" clId="{B6D8E2E3-C58C-42AC-BD6D-A79F41996BB5}" dt="2020-02-18T19:52:50.688" v="3315" actId="20577"/>
          <ac:spMkLst>
            <pc:docMk/>
            <pc:sldMk cId="0" sldId="281"/>
            <ac:spMk id="294" creationId="{00000000-0000-0000-0000-000000000000}"/>
          </ac:spMkLst>
        </pc:spChg>
      </pc:sldChg>
      <pc:sldChg chg="addSp modSp">
        <pc:chgData name="Osama Mohammed Moustafa Hosam Elde" userId="ab8f451e-a635-42ee-be12-e2dde55852bf" providerId="ADAL" clId="{B6D8E2E3-C58C-42AC-BD6D-A79F41996BB5}" dt="2020-02-18T20:06:16.957" v="3713" actId="1076"/>
        <pc:sldMkLst>
          <pc:docMk/>
          <pc:sldMk cId="0" sldId="282"/>
        </pc:sldMkLst>
        <pc:spChg chg="mod">
          <ac:chgData name="Osama Mohammed Moustafa Hosam Elde" userId="ab8f451e-a635-42ee-be12-e2dde55852bf" providerId="ADAL" clId="{B6D8E2E3-C58C-42AC-BD6D-A79F41996BB5}" dt="2020-02-18T19:53:14.737" v="3318" actId="20577"/>
          <ac:spMkLst>
            <pc:docMk/>
            <pc:sldMk cId="0" sldId="282"/>
            <ac:spMk id="299" creationId="{00000000-0000-0000-0000-000000000000}"/>
          </ac:spMkLst>
        </pc:spChg>
        <pc:picChg chg="add mod">
          <ac:chgData name="Osama Mohammed Moustafa Hosam Elde" userId="ab8f451e-a635-42ee-be12-e2dde55852bf" providerId="ADAL" clId="{B6D8E2E3-C58C-42AC-BD6D-A79F41996BB5}" dt="2020-02-18T20:06:16.957" v="3713" actId="1076"/>
          <ac:picMkLst>
            <pc:docMk/>
            <pc:sldMk cId="0" sldId="282"/>
            <ac:picMk id="1026" creationId="{C67D799D-CE8B-48BB-8F13-CD66003AF9C7}"/>
          </ac:picMkLst>
        </pc:picChg>
      </pc:sldChg>
      <pc:sldChg chg="modSp">
        <pc:chgData name="Osama Mohammed Moustafa Hosam Elde" userId="ab8f451e-a635-42ee-be12-e2dde55852bf" providerId="ADAL" clId="{B6D8E2E3-C58C-42AC-BD6D-A79F41996BB5}" dt="2020-02-18T19:59:45.704" v="3710" actId="20577"/>
        <pc:sldMkLst>
          <pc:docMk/>
          <pc:sldMk cId="0" sldId="283"/>
        </pc:sldMkLst>
        <pc:spChg chg="mod">
          <ac:chgData name="Osama Mohammed Moustafa Hosam Elde" userId="ab8f451e-a635-42ee-be12-e2dde55852bf" providerId="ADAL" clId="{B6D8E2E3-C58C-42AC-BD6D-A79F41996BB5}" dt="2020-02-18T19:53:28.999" v="3319" actId="20577"/>
          <ac:spMkLst>
            <pc:docMk/>
            <pc:sldMk cId="0" sldId="283"/>
            <ac:spMk id="305" creationId="{00000000-0000-0000-0000-000000000000}"/>
          </ac:spMkLst>
        </pc:spChg>
        <pc:spChg chg="mod">
          <ac:chgData name="Osama Mohammed Moustafa Hosam Elde" userId="ab8f451e-a635-42ee-be12-e2dde55852bf" providerId="ADAL" clId="{B6D8E2E3-C58C-42AC-BD6D-A79F41996BB5}" dt="2020-02-18T19:56:49.048" v="3417" actId="20577"/>
          <ac:spMkLst>
            <pc:docMk/>
            <pc:sldMk cId="0" sldId="283"/>
            <ac:spMk id="306" creationId="{00000000-0000-0000-0000-000000000000}"/>
          </ac:spMkLst>
        </pc:spChg>
        <pc:spChg chg="mod">
          <ac:chgData name="Osama Mohammed Moustafa Hosam Elde" userId="ab8f451e-a635-42ee-be12-e2dde55852bf" providerId="ADAL" clId="{B6D8E2E3-C58C-42AC-BD6D-A79F41996BB5}" dt="2020-02-18T19:58:32.621" v="3577" actId="313"/>
          <ac:spMkLst>
            <pc:docMk/>
            <pc:sldMk cId="0" sldId="283"/>
            <ac:spMk id="307" creationId="{00000000-0000-0000-0000-000000000000}"/>
          </ac:spMkLst>
        </pc:spChg>
        <pc:spChg chg="mod">
          <ac:chgData name="Osama Mohammed Moustafa Hosam Elde" userId="ab8f451e-a635-42ee-be12-e2dde55852bf" providerId="ADAL" clId="{B6D8E2E3-C58C-42AC-BD6D-A79F41996BB5}" dt="2020-02-18T19:59:45.704" v="3710" actId="20577"/>
          <ac:spMkLst>
            <pc:docMk/>
            <pc:sldMk cId="0" sldId="283"/>
            <ac:spMk id="308" creationId="{00000000-0000-0000-0000-000000000000}"/>
          </ac:spMkLst>
        </pc:spChg>
      </pc:sldChg>
      <pc:sldChg chg="addSp delSp modSp">
        <pc:chgData name="Osama Mohammed Moustafa Hosam Elde" userId="ab8f451e-a635-42ee-be12-e2dde55852bf" providerId="ADAL" clId="{B6D8E2E3-C58C-42AC-BD6D-A79F41996BB5}" dt="2020-02-18T20:10:13.902" v="3719" actId="1076"/>
        <pc:sldMkLst>
          <pc:docMk/>
          <pc:sldMk cId="0" sldId="284"/>
        </pc:sldMkLst>
        <pc:spChg chg="mod">
          <ac:chgData name="Osama Mohammed Moustafa Hosam Elde" userId="ab8f451e-a635-42ee-be12-e2dde55852bf" providerId="ADAL" clId="{B6D8E2E3-C58C-42AC-BD6D-A79F41996BB5}" dt="2020-02-18T19:53:40.943" v="3320"/>
          <ac:spMkLst>
            <pc:docMk/>
            <pc:sldMk cId="0" sldId="284"/>
            <ac:spMk id="313" creationId="{00000000-0000-0000-0000-000000000000}"/>
          </ac:spMkLst>
        </pc:spChg>
        <pc:picChg chg="add mod">
          <ac:chgData name="Osama Mohammed Moustafa Hosam Elde" userId="ab8f451e-a635-42ee-be12-e2dde55852bf" providerId="ADAL" clId="{B6D8E2E3-C58C-42AC-BD6D-A79F41996BB5}" dt="2020-02-18T20:10:13.902" v="3719" actId="1076"/>
          <ac:picMkLst>
            <pc:docMk/>
            <pc:sldMk cId="0" sldId="284"/>
            <ac:picMk id="2" creationId="{F0DC8E92-F19C-4A1E-B7CF-1B16FB025779}"/>
          </ac:picMkLst>
        </pc:picChg>
        <pc:picChg chg="add del mod">
          <ac:chgData name="Osama Mohammed Moustafa Hosam Elde" userId="ab8f451e-a635-42ee-be12-e2dde55852bf" providerId="ADAL" clId="{B6D8E2E3-C58C-42AC-BD6D-A79F41996BB5}" dt="2020-02-18T20:10:10.799" v="3717" actId="478"/>
          <ac:picMkLst>
            <pc:docMk/>
            <pc:sldMk cId="0" sldId="284"/>
            <ac:picMk id="2050" creationId="{01CBAE4B-2004-4EA0-9EF5-0D226F1B7CA8}"/>
          </ac:picMkLst>
        </pc:picChg>
      </pc:sldChg>
      <pc:sldChg chg="addSp modSp">
        <pc:chgData name="Osama Mohammed Moustafa Hosam Elde" userId="ab8f451e-a635-42ee-be12-e2dde55852bf" providerId="ADAL" clId="{B6D8E2E3-C58C-42AC-BD6D-A79F41996BB5}" dt="2020-02-24T14:29:07.641" v="3732" actId="1076"/>
        <pc:sldMkLst>
          <pc:docMk/>
          <pc:sldMk cId="0" sldId="286"/>
        </pc:sldMkLst>
        <pc:spChg chg="add mod">
          <ac:chgData name="Osama Mohammed Moustafa Hosam Elde" userId="ab8f451e-a635-42ee-be12-e2dde55852bf" providerId="ADAL" clId="{B6D8E2E3-C58C-42AC-BD6D-A79F41996BB5}" dt="2020-02-24T14:29:07.641" v="3732" actId="1076"/>
          <ac:spMkLst>
            <pc:docMk/>
            <pc:sldMk cId="0" sldId="286"/>
            <ac:spMk id="24" creationId="{83693FCD-34F1-454A-BB5B-36606FBA5622}"/>
          </ac:spMkLst>
        </pc:spChg>
        <pc:spChg chg="add mod">
          <ac:chgData name="Osama Mohammed Moustafa Hosam Elde" userId="ab8f451e-a635-42ee-be12-e2dde55852bf" providerId="ADAL" clId="{B6D8E2E3-C58C-42AC-BD6D-A79F41996BB5}" dt="2020-02-24T14:29:07.641" v="3732" actId="1076"/>
          <ac:spMkLst>
            <pc:docMk/>
            <pc:sldMk cId="0" sldId="286"/>
            <ac:spMk id="25" creationId="{79B783B6-442B-40B4-8F14-31C7A809C5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3174379" y="173228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3655113" y="215686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
        <p:nvSpPr>
          <p:cNvPr id="29" name="Google Shape;93;p16">
            <a:extLst>
              <a:ext uri="{FF2B5EF4-FFF2-40B4-BE49-F238E27FC236}">
                <a16:creationId xmlns:a16="http://schemas.microsoft.com/office/drawing/2014/main" id="{EFB6C51E-B9E0-4CF1-9F4F-068984839219}"/>
              </a:ext>
            </a:extLst>
          </p:cNvPr>
          <p:cNvSpPr txBox="1"/>
          <p:nvPr/>
        </p:nvSpPr>
        <p:spPr>
          <a:xfrm>
            <a:off x="6592475" y="19365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0" name="Google Shape;94;p16">
            <a:extLst>
              <a:ext uri="{FF2B5EF4-FFF2-40B4-BE49-F238E27FC236}">
                <a16:creationId xmlns:a16="http://schemas.microsoft.com/office/drawing/2014/main" id="{02C99310-701F-4F1B-88FA-5589E2280C73}"/>
              </a:ext>
            </a:extLst>
          </p:cNvPr>
          <p:cNvSpPr txBox="1"/>
          <p:nvPr/>
        </p:nvSpPr>
        <p:spPr>
          <a:xfrm>
            <a:off x="6592475" y="231525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31" name="Google Shape;95;p16">
            <a:extLst>
              <a:ext uri="{FF2B5EF4-FFF2-40B4-BE49-F238E27FC236}">
                <a16:creationId xmlns:a16="http://schemas.microsoft.com/office/drawing/2014/main" id="{6CF5BE7C-B445-4376-A73D-98EA66E74410}"/>
              </a:ext>
            </a:extLst>
          </p:cNvPr>
          <p:cNvSpPr txBox="1"/>
          <p:nvPr/>
        </p:nvSpPr>
        <p:spPr>
          <a:xfrm>
            <a:off x="6592475" y="26939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2" name="Google Shape;96;p16">
            <a:extLst>
              <a:ext uri="{FF2B5EF4-FFF2-40B4-BE49-F238E27FC236}">
                <a16:creationId xmlns:a16="http://schemas.microsoft.com/office/drawing/2014/main" id="{8947F74F-0D1C-41A4-B240-4959F7D417E6}"/>
              </a:ext>
            </a:extLst>
          </p:cNvPr>
          <p:cNvSpPr txBox="1"/>
          <p:nvPr/>
        </p:nvSpPr>
        <p:spPr>
          <a:xfrm>
            <a:off x="6592475" y="30725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3" name="Google Shape;97;p16">
            <a:extLst>
              <a:ext uri="{FF2B5EF4-FFF2-40B4-BE49-F238E27FC236}">
                <a16:creationId xmlns:a16="http://schemas.microsoft.com/office/drawing/2014/main" id="{1996F8F0-18F7-41EA-9556-C36C34886DD8}"/>
              </a:ext>
            </a:extLst>
          </p:cNvPr>
          <p:cNvSpPr txBox="1"/>
          <p:nvPr/>
        </p:nvSpPr>
        <p:spPr>
          <a:xfrm>
            <a:off x="6592475" y="34512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dirty="0"/>
              <a:t>First Prioritization Grid</a:t>
            </a:r>
          </a:p>
          <a:p>
            <a:pPr marL="0" lvl="0" indent="0" algn="l" rtl="0">
              <a:spcBef>
                <a:spcPts val="0"/>
              </a:spcBef>
              <a:spcAft>
                <a:spcPts val="0"/>
              </a:spcAft>
              <a:buNone/>
            </a:pPr>
            <a:endParaRPr lang="en" sz="3600" dirty="0"/>
          </a:p>
          <a:p>
            <a:pPr marL="0" lvl="0" indent="0" algn="l" rtl="0">
              <a:spcBef>
                <a:spcPts val="0"/>
              </a:spcBef>
              <a:spcAft>
                <a:spcPts val="0"/>
              </a:spcAft>
              <a:buNone/>
            </a:pPr>
            <a:r>
              <a:rPr lang="en" sz="3600"/>
              <a:t>Osama</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Quality Control with CV</a:t>
            </a:r>
            <a:endParaRPr dirty="0"/>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The computer vison-based approach proposed is helpful in detecting detectives without labor intervention </a:t>
            </a:r>
            <a:endParaRPr sz="1800" dirty="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With high quality cameras, the automation process will be accurate</a:t>
            </a:r>
            <a:endParaRPr sz="1800" dirty="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Adopting deep neural networks in the classification phase will enable more accurate classification in addition to more classes can be handled at the same time. </a:t>
            </a:r>
            <a:endParaRPr sz="1800"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Quality Control with CV</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1026" name="Picture 2" descr="Forms response chart. Question title: Based on the description above, how familiar would you say you are with the area being discussed in Use Case 1?. Number of responses: .">
            <a:extLst>
              <a:ext uri="{FF2B5EF4-FFF2-40B4-BE49-F238E27FC236}">
                <a16:creationId xmlns:a16="http://schemas.microsoft.com/office/drawing/2014/main" id="{C67D799D-CE8B-48BB-8F13-CD66003A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5" y="1578596"/>
            <a:ext cx="5638800" cy="294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Car maintenance Expectation</a:t>
            </a:r>
            <a:endParaRPr dirty="0"/>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Thanks to AI models, we can expect the next car failure ahead of time. </a:t>
            </a:r>
            <a:endParaRPr sz="1800" dirty="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Multiple reading of sensors is not totally dependable. Hardware failure of sensors may occur</a:t>
            </a:r>
            <a:endParaRPr sz="1800" dirty="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Some sensor readings may not be important in the expectation process. A method must be found to found those sensors. </a:t>
            </a:r>
            <a:endParaRPr sz="1800"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Car maintenance Expectation</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 name="Picture 1">
            <a:extLst>
              <a:ext uri="{FF2B5EF4-FFF2-40B4-BE49-F238E27FC236}">
                <a16:creationId xmlns:a16="http://schemas.microsoft.com/office/drawing/2014/main" id="{F0DC8E92-F19C-4A1E-B7CF-1B16FB025779}"/>
              </a:ext>
            </a:extLst>
          </p:cNvPr>
          <p:cNvPicPr>
            <a:picLocks noChangeAspect="1"/>
          </p:cNvPicPr>
          <p:nvPr/>
        </p:nvPicPr>
        <p:blipFill>
          <a:blip r:embed="rId3"/>
          <a:stretch>
            <a:fillRect/>
          </a:stretch>
        </p:blipFill>
        <p:spPr>
          <a:xfrm>
            <a:off x="681037" y="1111637"/>
            <a:ext cx="7781925" cy="3533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4" name="Google Shape;329;p43">
            <a:extLst>
              <a:ext uri="{FF2B5EF4-FFF2-40B4-BE49-F238E27FC236}">
                <a16:creationId xmlns:a16="http://schemas.microsoft.com/office/drawing/2014/main" id="{83693FCD-34F1-454A-BB5B-36606FBA5622}"/>
              </a:ext>
            </a:extLst>
          </p:cNvPr>
          <p:cNvSpPr/>
          <p:nvPr/>
        </p:nvSpPr>
        <p:spPr>
          <a:xfrm>
            <a:off x="3498291" y="16605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5" name="Google Shape;331;p43">
            <a:extLst>
              <a:ext uri="{FF2B5EF4-FFF2-40B4-BE49-F238E27FC236}">
                <a16:creationId xmlns:a16="http://schemas.microsoft.com/office/drawing/2014/main" id="{79B783B6-442B-40B4-8F14-31C7A809C5D1}"/>
              </a:ext>
            </a:extLst>
          </p:cNvPr>
          <p:cNvSpPr/>
          <p:nvPr/>
        </p:nvSpPr>
        <p:spPr>
          <a:xfrm>
            <a:off x="3485447" y="21651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3262285" y="128016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2687411" y="3011350"/>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3262285" y="2277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3772136" y="178009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2650383" y="2260450"/>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1848</Words>
  <Application>Microsoft Office PowerPoint</Application>
  <PresentationFormat>On-screen Show (16:9)</PresentationFormat>
  <Paragraphs>202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Roboto</vt:lpstr>
      <vt:lpstr>Arial</vt:lpstr>
      <vt:lpstr>ArialMT</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Quality Control with CV</vt:lpstr>
      <vt:lpstr>Visualization - Quality Control with CV</vt:lpstr>
      <vt:lpstr>Verbatim Quotes : Car maintenance Expectation</vt:lpstr>
      <vt:lpstr>Visualization - Car maintenance Expectation</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2020-03-05T14:10:31Z</dcterms:modified>
</cp:coreProperties>
</file>