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erriweather" panose="020B0604020202020204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95A13B-68A0-45FC-8B8D-E9D0305C80C7}">
  <a:tblStyle styleId="{2B95A13B-68A0-45FC-8B8D-E9D0305C80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be3d4111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be3d4111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e3d4111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e3d4111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be3d4111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be3d4111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be3d4111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be3d4111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be3d4111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be3d4111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be3d41115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be3d41115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be3d41115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be3d41115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be3d41115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be3d41115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Project Title  </a:t>
            </a:r>
            <a:r>
              <a:rPr lang="en-US"/>
              <a:t>dfsdfs</a:t>
            </a:r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50"/>
            <a:ext cx="69249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Delivering an ML/AI Strategy, AI for Business Leaders, Udacity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Name, Month - Year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85125" y="1455650"/>
            <a:ext cx="7301700" cy="8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Purpose of Project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Project origination -- e.g., taking the course itself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Need and/or impending doom of not running a data-driven business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11725" y="2485475"/>
            <a:ext cx="84549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Methodology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Analysis conducted over _________  weeks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Over ___ potential use cases underwent thorough assessment for feasibility and impact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Incorporated both technical knowledge and user feedback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85125" y="3734225"/>
            <a:ext cx="84549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Path Forward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___ use cases identified for implementation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Needs and requirements to be successful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Next steps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began with five use case ideas 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285125" y="1379450"/>
            <a:ext cx="22581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Use Case 1 Title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Description of Use Case 1 ------------------------------------------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285125" y="2315400"/>
            <a:ext cx="22581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Use Case 2 Title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Description of Use Case 2 ------------------------------------------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85125" y="3228750"/>
            <a:ext cx="22581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Use Case 3 Title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Description of Use Case 3 ------------------------------------------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3386375" y="1409325"/>
            <a:ext cx="22581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Use Case 4 Title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Description of Use Case 4 ------------------------------------------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3386375" y="2285925"/>
            <a:ext cx="22581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Use Case 5 Title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Description of Use Case 5 ------------------------------------------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assessed feasibility vs. impact for all cases</a:t>
            </a:r>
            <a:endParaRPr/>
          </a:p>
        </p:txBody>
      </p:sp>
      <p:cxnSp>
        <p:nvCxnSpPr>
          <p:cNvPr id="89" name="Google Shape;89;p16"/>
          <p:cNvCxnSpPr/>
          <p:nvPr/>
        </p:nvCxnSpPr>
        <p:spPr>
          <a:xfrm>
            <a:off x="3427088" y="1395650"/>
            <a:ext cx="21900" cy="31917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0" name="Google Shape;90;p16"/>
          <p:cNvCxnSpPr/>
          <p:nvPr/>
        </p:nvCxnSpPr>
        <p:spPr>
          <a:xfrm rot="10800000" flipH="1">
            <a:off x="932525" y="3018950"/>
            <a:ext cx="4833600" cy="93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1" name="Google Shape;91;p16"/>
          <p:cNvSpPr txBox="1"/>
          <p:nvPr/>
        </p:nvSpPr>
        <p:spPr>
          <a:xfrm>
            <a:off x="6329250" y="1778100"/>
            <a:ext cx="29202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Key criteria assessed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Key area 1</a:t>
            </a:r>
            <a:br>
              <a:rPr lang="en" sz="1800">
                <a:latin typeface="Roboto"/>
                <a:ea typeface="Roboto"/>
                <a:cs typeface="Roboto"/>
                <a:sym typeface="Roboto"/>
              </a:rPr>
            </a:b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Key area 2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Key area 3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Key area 4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Key area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2809975" y="1758925"/>
            <a:ext cx="345000" cy="3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1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2397675" y="3096500"/>
            <a:ext cx="345000" cy="3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2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2052675" y="2047200"/>
            <a:ext cx="345000" cy="3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7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3721100" y="1758925"/>
            <a:ext cx="345000" cy="3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3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4822075" y="3253850"/>
            <a:ext cx="345000" cy="3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8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4611400" y="2419350"/>
            <a:ext cx="345000" cy="3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6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3855063" y="3385150"/>
            <a:ext cx="345000" cy="3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4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4338625" y="2866550"/>
            <a:ext cx="345000" cy="3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5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5378750" y="2250150"/>
            <a:ext cx="345000" cy="3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9</a:t>
            </a:r>
            <a:endParaRPr sz="9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2830800" y="2385600"/>
            <a:ext cx="345000" cy="3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10</a:t>
            </a:r>
            <a:endParaRPr sz="9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>
            <a:off x="865700" y="1395650"/>
            <a:ext cx="18900" cy="327480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/>
          <p:nvPr/>
        </p:nvCxnSpPr>
        <p:spPr>
          <a:xfrm rot="10800000">
            <a:off x="899775" y="4655575"/>
            <a:ext cx="4912800" cy="1740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" name="Google Shape;104;p16"/>
          <p:cNvSpPr txBox="1"/>
          <p:nvPr/>
        </p:nvSpPr>
        <p:spPr>
          <a:xfrm>
            <a:off x="171775" y="2828000"/>
            <a:ext cx="762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Impact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1121300" y="4655575"/>
            <a:ext cx="4633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Feasibility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311700" y="20525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Transforming our business using ML/AI with these top two use cases</a:t>
            </a:r>
            <a:endParaRPr/>
          </a:p>
        </p:txBody>
      </p:sp>
      <p:cxnSp>
        <p:nvCxnSpPr>
          <p:cNvPr id="111" name="Google Shape;111;p17"/>
          <p:cNvCxnSpPr/>
          <p:nvPr/>
        </p:nvCxnSpPr>
        <p:spPr>
          <a:xfrm flipH="1">
            <a:off x="3935300" y="1511100"/>
            <a:ext cx="22800" cy="212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7"/>
          <p:cNvSpPr txBox="1"/>
          <p:nvPr/>
        </p:nvSpPr>
        <p:spPr>
          <a:xfrm>
            <a:off x="807725" y="1608050"/>
            <a:ext cx="2258100" cy="20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Use Case Title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Description of Use Case ------------------------------------------------------------------------------------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------------------------------------------------------------------------------------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------------------------------------------------------------------------------------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5256163" y="1608050"/>
            <a:ext cx="2258100" cy="20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Use Case Title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Description of Use Case ------------------------------------------------------------------------------------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------------------------------------------------------------------------------------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------------------------------------------------------------------------------------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50200" y="3946100"/>
            <a:ext cx="7190700" cy="7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latin typeface="Roboto"/>
                <a:ea typeface="Roboto"/>
                <a:cs typeface="Roboto"/>
                <a:sym typeface="Roboto"/>
              </a:rPr>
              <a:t>By executing on these two projects I believe we can drive ___________ for our business by _______ and become a(n) _______ business.</a:t>
            </a:r>
            <a:endParaRPr sz="1800"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__________(Use case) Deep Dive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r="20534"/>
          <a:stretch/>
        </p:blipFill>
        <p:spPr>
          <a:xfrm>
            <a:off x="3732625" y="2004775"/>
            <a:ext cx="5145849" cy="2800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18"/>
          <p:cNvCxnSpPr/>
          <p:nvPr/>
        </p:nvCxnSpPr>
        <p:spPr>
          <a:xfrm>
            <a:off x="3426600" y="1527050"/>
            <a:ext cx="24900" cy="33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8"/>
          <p:cNvSpPr txBox="1"/>
          <p:nvPr/>
        </p:nvSpPr>
        <p:spPr>
          <a:xfrm>
            <a:off x="3509700" y="1464325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Example Architecture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311725" y="145085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Process Today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 point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 point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 point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 point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311725" y="271460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Process Tomorrow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 point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 point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 point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 point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374475" y="4220950"/>
            <a:ext cx="30078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latin typeface="Roboto"/>
                <a:ea typeface="Roboto"/>
                <a:cs typeface="Roboto"/>
                <a:sym typeface="Roboto"/>
              </a:rPr>
              <a:t>The impact of ___ will be ____ thanks to ____!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__________(Use case) Deep Dive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r="20534"/>
          <a:stretch/>
        </p:blipFill>
        <p:spPr>
          <a:xfrm>
            <a:off x="3732625" y="2004775"/>
            <a:ext cx="5145849" cy="2800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19"/>
          <p:cNvCxnSpPr/>
          <p:nvPr/>
        </p:nvCxnSpPr>
        <p:spPr>
          <a:xfrm>
            <a:off x="3426600" y="1527050"/>
            <a:ext cx="24900" cy="33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19"/>
          <p:cNvSpPr txBox="1"/>
          <p:nvPr/>
        </p:nvSpPr>
        <p:spPr>
          <a:xfrm>
            <a:off x="3509700" y="1464325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Example Architecture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311725" y="145085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Process Today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 point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 point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 point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 point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311725" y="271460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Process Tomorrow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 point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 point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 point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 point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374475" y="4220950"/>
            <a:ext cx="30078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latin typeface="Roboto"/>
                <a:ea typeface="Roboto"/>
                <a:cs typeface="Roboto"/>
                <a:sym typeface="Roboto"/>
              </a:rPr>
              <a:t>The impact of ___ will be ____ thanks to ____!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Risks/Mitigations</a:t>
            </a:r>
            <a:endParaRPr/>
          </a:p>
        </p:txBody>
      </p:sp>
      <p:graphicFrame>
        <p:nvGraphicFramePr>
          <p:cNvPr id="142" name="Google Shape;142;p20"/>
          <p:cNvGraphicFramePr/>
          <p:nvPr/>
        </p:nvGraphicFramePr>
        <p:xfrm>
          <a:off x="484225" y="144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{2B95A13B-68A0-45FC-8B8D-E9D0305C80C7}</a:tableStyleId>
              </a:tblPr>
              <a:tblGrid>
                <a:gridCol w="228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Use Case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Use Case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Accuracy</a:t>
                      </a:r>
                      <a:br>
                        <a:rPr lang="en" b="1"/>
                      </a:br>
                      <a:r>
                        <a:rPr lang="en" sz="1200" i="1"/>
                        <a:t>Definition</a:t>
                      </a:r>
                      <a:endParaRPr sz="1200" i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Concerns: 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Plan: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Concerns: 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Plan: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Underfitting/Overfitting</a:t>
                      </a:r>
                      <a:br>
                        <a:rPr lang="en" b="1"/>
                      </a:br>
                      <a:r>
                        <a:rPr lang="en" sz="1200" i="1"/>
                        <a:t>Definition</a:t>
                      </a:r>
                      <a:endParaRPr sz="1200" i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Concerns: 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Plan: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Concerns: 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Plan: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Ethical Concerns</a:t>
                      </a:r>
                      <a:br>
                        <a:rPr lang="en" b="1"/>
                      </a:br>
                      <a:r>
                        <a:rPr lang="en" sz="1200" i="1"/>
                        <a:t>Definition</a:t>
                      </a:r>
                      <a:endParaRPr sz="1200" i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Concerns: 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Plan: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Concerns: 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Plan: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Thus Far</a:t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 t="24328"/>
          <a:stretch/>
        </p:blipFill>
        <p:spPr>
          <a:xfrm>
            <a:off x="755225" y="3471550"/>
            <a:ext cx="3449574" cy="121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/>
        </p:nvSpPr>
        <p:spPr>
          <a:xfrm>
            <a:off x="311725" y="304040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Illustrative Visualization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311725" y="1542725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Illustrative Verbatim Quotes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592725" y="1939313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“Great job with x, y, z”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592725" y="2335913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“___ Use case would fundamentally change our business because of ______”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3" name="Google Shape;153;p21"/>
          <p:cNvCxnSpPr/>
          <p:nvPr/>
        </p:nvCxnSpPr>
        <p:spPr>
          <a:xfrm>
            <a:off x="4559575" y="1542725"/>
            <a:ext cx="24900" cy="33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154;p21"/>
          <p:cNvSpPr txBox="1"/>
          <p:nvPr/>
        </p:nvSpPr>
        <p:spPr>
          <a:xfrm>
            <a:off x="4648425" y="158870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Proposed Next Steps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Proposed next step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Proposed next step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Proposed next step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4648425" y="303350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Proposed Timeline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4508275" y="3369700"/>
            <a:ext cx="17934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Roboto"/>
                <a:ea typeface="Roboto"/>
                <a:cs typeface="Roboto"/>
                <a:sym typeface="Roboto"/>
              </a:rPr>
              <a:t>Month 1</a:t>
            </a:r>
            <a:endParaRPr sz="1200" b="1" u="sng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Deliverable 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Deliverable 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5643625" y="3882350"/>
            <a:ext cx="17934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Roboto"/>
                <a:ea typeface="Roboto"/>
                <a:cs typeface="Roboto"/>
                <a:sym typeface="Roboto"/>
              </a:rPr>
              <a:t>Month 2</a:t>
            </a:r>
            <a:endParaRPr sz="1200" b="1" u="sng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Deliverable 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Deliverable 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6845475" y="4316475"/>
            <a:ext cx="17934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Roboto"/>
                <a:ea typeface="Roboto"/>
                <a:cs typeface="Roboto"/>
                <a:sym typeface="Roboto"/>
              </a:rPr>
              <a:t>Month 3</a:t>
            </a:r>
            <a:endParaRPr sz="1200" b="1" u="sng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Final Deliverable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Microsoft Office PowerPoint</Application>
  <PresentationFormat>On-screen Show (16:9)</PresentationFormat>
  <Paragraphs>126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Roboto</vt:lpstr>
      <vt:lpstr>Arial</vt:lpstr>
      <vt:lpstr>Merriweather</vt:lpstr>
      <vt:lpstr>Paradigm</vt:lpstr>
      <vt:lpstr>Final Project Title  dfsdfs</vt:lpstr>
      <vt:lpstr>Executive Summary</vt:lpstr>
      <vt:lpstr>I began with five use case ideas </vt:lpstr>
      <vt:lpstr>I assessed feasibility vs. impact for all cases</vt:lpstr>
      <vt:lpstr>Transforming our business using ML/AI with these top two use cases</vt:lpstr>
      <vt:lpstr>__________(Use case) Deep Dive</vt:lpstr>
      <vt:lpstr>__________(Use case) Deep Dive</vt:lpstr>
      <vt:lpstr>Risks/Mitigations</vt:lpstr>
      <vt:lpstr>Feedback Thus Far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Title  dfsdfs</dc:title>
  <cp:lastModifiedBy>Osama Mohammed Moustafa Hosam Elde</cp:lastModifiedBy>
  <cp:revision>1</cp:revision>
  <dcterms:modified xsi:type="dcterms:W3CDTF">2020-02-13T18:44:51Z</dcterms:modified>
</cp:coreProperties>
</file>