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74" dt="2020-02-16T20:57:22.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7T11:35:07.740" v="706" actId="20577"/>
      <pc:docMkLst>
        <pc:docMk/>
      </pc:docMkLst>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marL="0" lvl="0" indent="0" algn="l" rtl="0">
              <a:spcBef>
                <a:spcPts val="0"/>
              </a:spcBef>
              <a:spcAft>
                <a:spcPts val="0"/>
              </a:spcAft>
              <a:buNone/>
            </a:pPr>
            <a:endParaRPr sz="300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1472</Words>
  <Application>Microsoft Office PowerPoint</Application>
  <PresentationFormat>On-screen Show (16:9)</PresentationFormat>
  <Paragraphs>187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ArialMT</vt:lpstr>
      <vt:lpstr>Roboto</vt:lpstr>
      <vt:lpstr>Arial</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2020-02-17T11:35:10Z</dcterms:modified>
</cp:coreProperties>
</file>