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74" dt="2020-02-16T20:57:22.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7T12:55:26.697" v="709" actId="20577"/>
      <pc:docMkLst>
        <pc:docMk/>
      </pc:docMkLst>
      <pc:sldChg chg="modSp">
        <pc:chgData name="Osama Mohammed Moustafa Hosam Elde" userId="ab8f451e-a635-42ee-be12-e2dde55852bf" providerId="ADAL" clId="{B6D8E2E3-C58C-42AC-BD6D-A79F41996BB5}" dt="2020-02-17T12:55:26.697" v="709" actId="20577"/>
        <pc:sldMkLst>
          <pc:docMk/>
          <pc:sldMk cId="0" sldId="256"/>
        </pc:sldMkLst>
        <pc:spChg chg="mod">
          <ac:chgData name="Osama Mohammed Moustafa Hosam Elde" userId="ab8f451e-a635-42ee-be12-e2dde55852bf" providerId="ADAL" clId="{B6D8E2E3-C58C-42AC-BD6D-A79F41996BB5}" dt="2020-02-17T12:55:26.697" v="709"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2-17T11:35:07.740" v="706" actId="20577"/>
        <pc:sldMkLst>
          <pc:docMk/>
          <pc:sldMk cId="0" sldId="257"/>
        </pc:sldMkLst>
        <pc:spChg chg="mod">
          <ac:chgData name="Osama Mohammed Moustafa Hosam Elde" userId="ab8f451e-a635-42ee-be12-e2dde55852bf" providerId="ADAL" clId="{B6D8E2E3-C58C-42AC-BD6D-A79F41996BB5}" dt="2020-02-17T11:35:07.740" v="706"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endParaRPr sz="3600" dirty="0"/>
          </a:p>
          <a:p>
            <a:pPr marL="0" lvl="0" indent="0" algn="l" rtl="0">
              <a:spcBef>
                <a:spcPts val="0"/>
              </a:spcBef>
              <a:spcAft>
                <a:spcPts val="0"/>
              </a:spcAft>
              <a:buNone/>
            </a:pPr>
            <a:r>
              <a:rPr lang="en-US" dirty="0" err="1"/>
              <a:t>dfs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1473</Words>
  <Application>Microsoft Office PowerPoint</Application>
  <PresentationFormat>On-screen Show (16:9)</PresentationFormat>
  <Paragraphs>188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Roboto</vt:lpstr>
      <vt:lpstr>ArialMT</vt:lpstr>
      <vt:lpstr>Arial</vt:lpstr>
      <vt:lpstr>Material</vt:lpstr>
      <vt:lpstr>AI For Business Leaders Course  Project Steps: Delivering an ML/AI Strategy  dfs</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&lt;Enter Use Case Name 1&gt;</vt:lpstr>
      <vt:lpstr>Visualization - &lt;Enter Use Case Name 1&gt;</vt:lpstr>
      <vt:lpstr>Verbatim Quotes - &lt;Enter Use Case Name 2&gt;</vt:lpstr>
      <vt:lpstr>Visualization - &lt;Enter Use Case Name 2&gt;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2020-02-17T12:55:31Z</dcterms:modified>
</cp:coreProperties>
</file>