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74" dt="2020-02-16T20:57:22.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126" y="1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2-16T20:57:46.068" v="704" actId="1076"/>
      <pc:docMkLst>
        <pc:docMk/>
      </pc:docMkLst>
      <pc:sldChg chg="addSp modSp">
        <pc:chgData name="Osama Mohammed Moustafa Hosam Elde" userId="ab8f451e-a635-42ee-be12-e2dde55852bf" providerId="ADAL" clId="{B6D8E2E3-C58C-42AC-BD6D-A79F41996BB5}" dt="2020-02-16T18:23:53.431" v="215" actId="207"/>
        <pc:sldMkLst>
          <pc:docMk/>
          <pc:sldMk cId="0" sldId="259"/>
        </pc:sldMkLst>
        <pc:spChg chg="add mod">
          <ac:chgData name="Osama Mohammed Moustafa Hosam Elde" userId="ab8f451e-a635-42ee-be12-e2dde55852bf" providerId="ADAL" clId="{B6D8E2E3-C58C-42AC-BD6D-A79F41996BB5}" dt="2020-02-16T18:19:22.416" v="178" actId="571"/>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16T18:23:34.928" v="213" actId="207"/>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16T18:21:18.150" v="209" actId="571"/>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16T18:21:32.029" v="210" actId="571"/>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16T18:23:31.049" v="212"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6T20:57:46.068" v="704" actId="1076"/>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mod">
          <ac:chgData name="Osama Mohammed Moustafa Hosam Elde" userId="ab8f451e-a635-42ee-be12-e2dde55852bf" providerId="ADAL" clId="{B6D8E2E3-C58C-42AC-BD6D-A79F41996BB5}" dt="2020-02-16T20:17:29.925" v="472" actId="14100"/>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Open Sans"/>
                <a:ea typeface="Open Sans"/>
                <a:cs typeface="Open Sans"/>
                <a:sym typeface="Open Sans"/>
              </a:rPr>
              <a:t>AI For Business Leaders Course</a:t>
            </a:r>
            <a:endParaRPr sz="3000">
              <a:latin typeface="Open Sans"/>
              <a:ea typeface="Open Sans"/>
              <a:cs typeface="Open Sans"/>
              <a:sym typeface="Open Sans"/>
            </a:endParaRPr>
          </a:p>
          <a:p>
            <a:pPr marL="0" lvl="0" indent="0" algn="l" rtl="0">
              <a:spcBef>
                <a:spcPts val="0"/>
              </a:spcBef>
              <a:spcAft>
                <a:spcPts val="0"/>
              </a:spcAft>
              <a:buNone/>
            </a:pPr>
            <a:endParaRPr sz="3000">
              <a:latin typeface="Open Sans"/>
              <a:ea typeface="Open Sans"/>
              <a:cs typeface="Open Sans"/>
              <a:sym typeface="Open Sans"/>
            </a:endParaRPr>
          </a:p>
          <a:p>
            <a:pPr marL="0" lvl="0" indent="0" algn="l" rtl="0">
              <a:spcBef>
                <a:spcPts val="0"/>
              </a:spcBef>
              <a:spcAft>
                <a:spcPts val="0"/>
              </a:spcAft>
              <a:buNone/>
            </a:pPr>
            <a:r>
              <a:rPr lang="en" sz="3000">
                <a:latin typeface="Open Sans"/>
                <a:ea typeface="Open Sans"/>
                <a:cs typeface="Open Sans"/>
                <a:sym typeface="Open Sans"/>
              </a:rPr>
              <a:t>Project Steps: Delivering an ML/AI Strategy</a:t>
            </a:r>
            <a:r>
              <a:rPr lang="en" sz="3600"/>
              <a:t> </a:t>
            </a:r>
            <a:endParaRPr sz="36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16" name="Google Shape;216;p28"/>
          <p:cNvSpPr txBox="1"/>
          <p:nvPr/>
        </p:nvSpPr>
        <p:spPr>
          <a:xfrm>
            <a:off x="6599350" y="19185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217" name="Google Shape;217;p28"/>
          <p:cNvSpPr txBox="1"/>
          <p:nvPr/>
        </p:nvSpPr>
        <p:spPr>
          <a:xfrm>
            <a:off x="6599350" y="22972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218" name="Google Shape;218;p28"/>
          <p:cNvSpPr txBox="1"/>
          <p:nvPr/>
        </p:nvSpPr>
        <p:spPr>
          <a:xfrm>
            <a:off x="6599350" y="26759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219" name="Google Shape;219;p28"/>
          <p:cNvSpPr txBox="1"/>
          <p:nvPr/>
        </p:nvSpPr>
        <p:spPr>
          <a:xfrm>
            <a:off x="6599350" y="30545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220" name="Google Shape;220;p28"/>
          <p:cNvSpPr txBox="1"/>
          <p:nvPr/>
        </p:nvSpPr>
        <p:spPr>
          <a:xfrm>
            <a:off x="6599350" y="34332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2C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1&gt;</a:t>
            </a:r>
            <a:endParaRPr/>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1&gt;</a:t>
            </a:r>
            <a:endParaRPr/>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2&gt;</a:t>
            </a:r>
            <a:endParaRPr/>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2&gt;</a:t>
            </a:r>
            <a:endParaRPr/>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2028754" y="2080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706738" y="2931472"/>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1999950" y="291362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2380052" y="15876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3602310" y="189433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1472</Words>
  <Application>Microsoft Office PowerPoint</Application>
  <PresentationFormat>On-screen Show (16:9)</PresentationFormat>
  <Paragraphs>187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ArialMT</vt:lpstr>
      <vt:lpstr>Roboto</vt:lpstr>
      <vt:lpstr>Arial</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&lt;Enter Use Case Name 1&gt;</vt:lpstr>
      <vt:lpstr>Visualization - &lt;Enter Use Case Name 1&gt;</vt:lpstr>
      <vt:lpstr>Verbatim Quotes - &lt;Enter Use Case Name 2&gt;</vt:lpstr>
      <vt:lpstr>Visualization - &lt;Enter Use Case Name 2&gt;</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2020-02-16T20:57:46Z</dcterms:modified>
</cp:coreProperties>
</file>