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103" dt="2020-02-18T20:11:27.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3-05T19:50:13.517" v="4002" actId="20577"/>
      <pc:docMkLst>
        <pc:docMk/>
      </pc:docMkLst>
      <pc:sldChg chg="modSp">
        <pc:chgData name="Osama Mohammed Moustafa Hosam Elde" userId="ab8f451e-a635-42ee-be12-e2dde55852bf" providerId="ADAL" clId="{B6D8E2E3-C58C-42AC-BD6D-A79F41996BB5}" dt="2020-02-17T21:02:35.091" v="2841" actId="20577"/>
        <pc:sldMkLst>
          <pc:docMk/>
          <pc:sldMk cId="0" sldId="256"/>
        </pc:sldMkLst>
        <pc:spChg chg="mod">
          <ac:chgData name="Osama Mohammed Moustafa Hosam Elde" userId="ab8f451e-a635-42ee-be12-e2dde55852bf" providerId="ADAL" clId="{B6D8E2E3-C58C-42AC-BD6D-A79F41996BB5}" dt="2020-02-17T21:02:35.091" v="2841"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3-05T14:10:23.939" v="3743" actId="20577"/>
        <pc:sldMkLst>
          <pc:docMk/>
          <pc:sldMk cId="0" sldId="257"/>
        </pc:sldMkLst>
        <pc:spChg chg="mod">
          <ac:chgData name="Osama Mohammed Moustafa Hosam Elde" userId="ab8f451e-a635-42ee-be12-e2dde55852bf" providerId="ADAL" clId="{B6D8E2E3-C58C-42AC-BD6D-A79F41996BB5}" dt="2020-03-05T14:10:23.939" v="3743"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24T14:27:47.505" v="3729" actId="1076"/>
        <pc:sldMkLst>
          <pc:docMk/>
          <pc:sldMk cId="0" sldId="259"/>
        </pc:sldMkLst>
        <pc:spChg chg="add mod">
          <ac:chgData name="Osama Mohammed Moustafa Hosam Elde" userId="ab8f451e-a635-42ee-be12-e2dde55852bf" providerId="ADAL" clId="{B6D8E2E3-C58C-42AC-BD6D-A79F41996BB5}" dt="2020-02-24T14:27:47.505" v="3729" actId="1076"/>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24T14:27:39.657" v="3725" actId="1076"/>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24T14:27:37.514" v="3724" actId="1076"/>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24T14:27:44.377" v="3727" actId="1076"/>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24T14:27:42.218" v="3726" actId="1076"/>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8T20:57:11.275" v="3723" actId="478"/>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add del mod">
          <ac:chgData name="Osama Mohammed Moustafa Hosam Elde" userId="ab8f451e-a635-42ee-be12-e2dde55852bf" providerId="ADAL" clId="{B6D8E2E3-C58C-42AC-BD6D-A79F41996BB5}" dt="2020-02-18T20:57:11.275" v="3723" actId="478"/>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sldChg chg="addSp delSp modSp">
        <pc:chgData name="Osama Mohammed Moustafa Hosam Elde" userId="ab8f451e-a635-42ee-be12-e2dde55852bf" providerId="ADAL" clId="{B6D8E2E3-C58C-42AC-BD6D-A79F41996BB5}" dt="2020-02-24T14:28:50.250" v="3731" actId="1076"/>
        <pc:sldMkLst>
          <pc:docMk/>
          <pc:sldMk cId="0" sldId="271"/>
        </pc:sldMkLst>
        <pc:spChg chg="add mod">
          <ac:chgData name="Osama Mohammed Moustafa Hosam Elde" userId="ab8f451e-a635-42ee-be12-e2dde55852bf" providerId="ADAL" clId="{B6D8E2E3-C58C-42AC-BD6D-A79F41996BB5}" dt="2020-02-24T14:28:50.250" v="3731" actId="1076"/>
          <ac:spMkLst>
            <pc:docMk/>
            <pc:sldMk cId="0" sldId="271"/>
            <ac:spMk id="25" creationId="{9825E33E-050F-49B1-9A6B-FB766898D110}"/>
          </ac:spMkLst>
        </pc:spChg>
        <pc:spChg chg="add mod">
          <ac:chgData name="Osama Mohammed Moustafa Hosam Elde" userId="ab8f451e-a635-42ee-be12-e2dde55852bf" providerId="ADAL" clId="{B6D8E2E3-C58C-42AC-BD6D-A79F41996BB5}" dt="2020-02-24T14:28:46.283" v="3730" actId="1076"/>
          <ac:spMkLst>
            <pc:docMk/>
            <pc:sldMk cId="0" sldId="271"/>
            <ac:spMk id="26" creationId="{2C058A09-3626-48BE-968E-2879F77D1470}"/>
          </ac:spMkLst>
        </pc:spChg>
        <pc:spChg chg="add del mod">
          <ac:chgData name="Osama Mohammed Moustafa Hosam Elde" userId="ab8f451e-a635-42ee-be12-e2dde55852bf" providerId="ADAL" clId="{B6D8E2E3-C58C-42AC-BD6D-A79F41996BB5}" dt="2020-02-17T14:07:23.137" v="718" actId="478"/>
          <ac:spMkLst>
            <pc:docMk/>
            <pc:sldMk cId="0" sldId="271"/>
            <ac:spMk id="27" creationId="{CC83B30E-3759-4D23-B9DC-37604EB9729E}"/>
          </ac:spMkLst>
        </pc:spChg>
        <pc:spChg chg="add mod">
          <ac:chgData name="Osama Mohammed Moustafa Hosam Elde" userId="ab8f451e-a635-42ee-be12-e2dde55852bf" providerId="ADAL" clId="{B6D8E2E3-C58C-42AC-BD6D-A79F41996BB5}" dt="2020-02-17T14:08:30.922" v="732" actId="207"/>
          <ac:spMkLst>
            <pc:docMk/>
            <pc:sldMk cId="0" sldId="271"/>
            <ac:spMk id="28" creationId="{62955130-B96C-492F-93ED-EB69F4A49983}"/>
          </ac:spMkLst>
        </pc:spChg>
        <pc:spChg chg="add mod">
          <ac:chgData name="Osama Mohammed Moustafa Hosam Elde" userId="ab8f451e-a635-42ee-be12-e2dde55852bf" providerId="ADAL" clId="{B6D8E2E3-C58C-42AC-BD6D-A79F41996BB5}" dt="2020-02-18T18:24:53.196" v="2875" actId="1036"/>
          <ac:spMkLst>
            <pc:docMk/>
            <pc:sldMk cId="0" sldId="271"/>
            <ac:spMk id="29" creationId="{EFB6C51E-B9E0-4CF1-9F4F-068984839219}"/>
          </ac:spMkLst>
        </pc:spChg>
        <pc:spChg chg="add mod">
          <ac:chgData name="Osama Mohammed Moustafa Hosam Elde" userId="ab8f451e-a635-42ee-be12-e2dde55852bf" providerId="ADAL" clId="{B6D8E2E3-C58C-42AC-BD6D-A79F41996BB5}" dt="2020-02-18T18:24:53.196" v="2875" actId="1036"/>
          <ac:spMkLst>
            <pc:docMk/>
            <pc:sldMk cId="0" sldId="271"/>
            <ac:spMk id="30" creationId="{02C99310-701F-4F1B-88FA-5589E2280C73}"/>
          </ac:spMkLst>
        </pc:spChg>
        <pc:spChg chg="add mod">
          <ac:chgData name="Osama Mohammed Moustafa Hosam Elde" userId="ab8f451e-a635-42ee-be12-e2dde55852bf" providerId="ADAL" clId="{B6D8E2E3-C58C-42AC-BD6D-A79F41996BB5}" dt="2020-02-18T18:24:53.196" v="2875" actId="1036"/>
          <ac:spMkLst>
            <pc:docMk/>
            <pc:sldMk cId="0" sldId="271"/>
            <ac:spMk id="31" creationId="{6CF5BE7C-B445-4376-A73D-98EA66E74410}"/>
          </ac:spMkLst>
        </pc:spChg>
        <pc:spChg chg="add mod">
          <ac:chgData name="Osama Mohammed Moustafa Hosam Elde" userId="ab8f451e-a635-42ee-be12-e2dde55852bf" providerId="ADAL" clId="{B6D8E2E3-C58C-42AC-BD6D-A79F41996BB5}" dt="2020-02-18T18:24:53.196" v="2875" actId="1036"/>
          <ac:spMkLst>
            <pc:docMk/>
            <pc:sldMk cId="0" sldId="271"/>
            <ac:spMk id="32" creationId="{8947F74F-0D1C-41A4-B240-4959F7D417E6}"/>
          </ac:spMkLst>
        </pc:spChg>
        <pc:spChg chg="add mod">
          <ac:chgData name="Osama Mohammed Moustafa Hosam Elde" userId="ab8f451e-a635-42ee-be12-e2dde55852bf" providerId="ADAL" clId="{B6D8E2E3-C58C-42AC-BD6D-A79F41996BB5}" dt="2020-02-18T18:24:53.196" v="2875" actId="1036"/>
          <ac:spMkLst>
            <pc:docMk/>
            <pc:sldMk cId="0" sldId="271"/>
            <ac:spMk id="33" creationId="{1996F8F0-18F7-41EA-9556-C36C34886DD8}"/>
          </ac:spMkLst>
        </pc:spChg>
        <pc:spChg chg="mod">
          <ac:chgData name="Osama Mohammed Moustafa Hosam Elde" userId="ab8f451e-a635-42ee-be12-e2dde55852bf" providerId="ADAL" clId="{B6D8E2E3-C58C-42AC-BD6D-A79F41996BB5}" dt="2020-02-17T14:07:48.083" v="725" actId="1076"/>
          <ac:spMkLst>
            <pc:docMk/>
            <pc:sldMk cId="0" sldId="271"/>
            <ac:spMk id="213"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6"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7"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8"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9"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20" creationId="{00000000-0000-0000-0000-000000000000}"/>
          </ac:spMkLst>
        </pc:spChg>
      </pc:sldChg>
      <pc:sldChg chg="addSp delSp modSp">
        <pc:chgData name="Osama Mohammed Moustafa Hosam Elde" userId="ab8f451e-a635-42ee-be12-e2dde55852bf" providerId="ADAL" clId="{B6D8E2E3-C58C-42AC-BD6D-A79F41996BB5}" dt="2020-03-05T19:50:13.517" v="4002" actId="20577"/>
        <pc:sldMkLst>
          <pc:docMk/>
          <pc:sldMk cId="0" sldId="276"/>
        </pc:sldMkLst>
        <pc:spChg chg="mod">
          <ac:chgData name="Osama Mohammed Moustafa Hosam Elde" userId="ab8f451e-a635-42ee-be12-e2dde55852bf" providerId="ADAL" clId="{B6D8E2E3-C58C-42AC-BD6D-A79F41996BB5}" dt="2020-03-05T19:50:13.517" v="4002" actId="20577"/>
          <ac:spMkLst>
            <pc:docMk/>
            <pc:sldMk cId="0" sldId="276"/>
            <ac:spMk id="260" creationId="{00000000-0000-0000-0000-000000000000}"/>
          </ac:spMkLst>
        </pc:spChg>
        <pc:picChg chg="add del mod">
          <ac:chgData name="Osama Mohammed Moustafa Hosam Elde" userId="ab8f451e-a635-42ee-be12-e2dde55852bf" providerId="ADAL" clId="{B6D8E2E3-C58C-42AC-BD6D-A79F41996BB5}" dt="2020-02-17T14:24:58.408" v="1353" actId="478"/>
          <ac:picMkLst>
            <pc:docMk/>
            <pc:sldMk cId="0" sldId="276"/>
            <ac:picMk id="2" creationId="{BAB7CA86-F29E-484A-8D24-B5FC23C90B9F}"/>
          </ac:picMkLst>
        </pc:picChg>
      </pc:sldChg>
      <pc:sldChg chg="addSp delSp modSp">
        <pc:chgData name="Osama Mohammed Moustafa Hosam Elde" userId="ab8f451e-a635-42ee-be12-e2dde55852bf" providerId="ADAL" clId="{B6D8E2E3-C58C-42AC-BD6D-A79F41996BB5}" dt="2020-02-17T14:46:11.576" v="2837" actId="478"/>
        <pc:sldMkLst>
          <pc:docMk/>
          <pc:sldMk cId="0" sldId="277"/>
        </pc:sldMkLst>
        <pc:spChg chg="mod">
          <ac:chgData name="Osama Mohammed Moustafa Hosam Elde" userId="ab8f451e-a635-42ee-be12-e2dde55852bf" providerId="ADAL" clId="{B6D8E2E3-C58C-42AC-BD6D-A79F41996BB5}" dt="2020-02-17T14:46:08.330" v="2836" actId="20577"/>
          <ac:spMkLst>
            <pc:docMk/>
            <pc:sldMk cId="0" sldId="277"/>
            <ac:spMk id="266" creationId="{00000000-0000-0000-0000-000000000000}"/>
          </ac:spMkLst>
        </pc:spChg>
        <pc:picChg chg="add del mod">
          <ac:chgData name="Osama Mohammed Moustafa Hosam Elde" userId="ab8f451e-a635-42ee-be12-e2dde55852bf" providerId="ADAL" clId="{B6D8E2E3-C58C-42AC-BD6D-A79F41996BB5}" dt="2020-02-17T14:46:11.576" v="2837" actId="478"/>
          <ac:picMkLst>
            <pc:docMk/>
            <pc:sldMk cId="0" sldId="277"/>
            <ac:picMk id="2" creationId="{51C1E37F-46F3-46CC-AC27-6BF74F42D0E5}"/>
          </ac:picMkLst>
        </pc:picChg>
      </pc:sldChg>
      <pc:sldChg chg="modSp">
        <pc:chgData name="Osama Mohammed Moustafa Hosam Elde" userId="ab8f451e-a635-42ee-be12-e2dde55852bf" providerId="ADAL" clId="{B6D8E2E3-C58C-42AC-BD6D-A79F41996BB5}" dt="2020-02-18T19:52:50.688" v="3315" actId="20577"/>
        <pc:sldMkLst>
          <pc:docMk/>
          <pc:sldMk cId="0" sldId="281"/>
        </pc:sldMkLst>
        <pc:spChg chg="mod">
          <ac:chgData name="Osama Mohammed Moustafa Hosam Elde" userId="ab8f451e-a635-42ee-be12-e2dde55852bf" providerId="ADAL" clId="{B6D8E2E3-C58C-42AC-BD6D-A79F41996BB5}" dt="2020-02-18T18:27:23.306" v="2885" actId="20577"/>
          <ac:spMkLst>
            <pc:docMk/>
            <pc:sldMk cId="0" sldId="281"/>
            <ac:spMk id="291" creationId="{00000000-0000-0000-0000-000000000000}"/>
          </ac:spMkLst>
        </pc:spChg>
        <pc:spChg chg="mod">
          <ac:chgData name="Osama Mohammed Moustafa Hosam Elde" userId="ab8f451e-a635-42ee-be12-e2dde55852bf" providerId="ADAL" clId="{B6D8E2E3-C58C-42AC-BD6D-A79F41996BB5}" dt="2020-02-18T19:48:35.536" v="3049" actId="313"/>
          <ac:spMkLst>
            <pc:docMk/>
            <pc:sldMk cId="0" sldId="281"/>
            <ac:spMk id="292" creationId="{00000000-0000-0000-0000-000000000000}"/>
          </ac:spMkLst>
        </pc:spChg>
        <pc:spChg chg="mod">
          <ac:chgData name="Osama Mohammed Moustafa Hosam Elde" userId="ab8f451e-a635-42ee-be12-e2dde55852bf" providerId="ADAL" clId="{B6D8E2E3-C58C-42AC-BD6D-A79F41996BB5}" dt="2020-02-18T19:50:26.672" v="3125" actId="20577"/>
          <ac:spMkLst>
            <pc:docMk/>
            <pc:sldMk cId="0" sldId="281"/>
            <ac:spMk id="293" creationId="{00000000-0000-0000-0000-000000000000}"/>
          </ac:spMkLst>
        </pc:spChg>
        <pc:spChg chg="mod">
          <ac:chgData name="Osama Mohammed Moustafa Hosam Elde" userId="ab8f451e-a635-42ee-be12-e2dde55852bf" providerId="ADAL" clId="{B6D8E2E3-C58C-42AC-BD6D-A79F41996BB5}" dt="2020-02-18T19:52:50.688" v="3315" actId="20577"/>
          <ac:spMkLst>
            <pc:docMk/>
            <pc:sldMk cId="0" sldId="281"/>
            <ac:spMk id="294" creationId="{00000000-0000-0000-0000-000000000000}"/>
          </ac:spMkLst>
        </pc:spChg>
      </pc:sldChg>
      <pc:sldChg chg="addSp modSp">
        <pc:chgData name="Osama Mohammed Moustafa Hosam Elde" userId="ab8f451e-a635-42ee-be12-e2dde55852bf" providerId="ADAL" clId="{B6D8E2E3-C58C-42AC-BD6D-A79F41996BB5}" dt="2020-02-18T20:06:16.957" v="3713" actId="1076"/>
        <pc:sldMkLst>
          <pc:docMk/>
          <pc:sldMk cId="0" sldId="282"/>
        </pc:sldMkLst>
        <pc:spChg chg="mod">
          <ac:chgData name="Osama Mohammed Moustafa Hosam Elde" userId="ab8f451e-a635-42ee-be12-e2dde55852bf" providerId="ADAL" clId="{B6D8E2E3-C58C-42AC-BD6D-A79F41996BB5}" dt="2020-02-18T19:53:14.737" v="3318" actId="20577"/>
          <ac:spMkLst>
            <pc:docMk/>
            <pc:sldMk cId="0" sldId="282"/>
            <ac:spMk id="299" creationId="{00000000-0000-0000-0000-000000000000}"/>
          </ac:spMkLst>
        </pc:spChg>
        <pc:picChg chg="add mod">
          <ac:chgData name="Osama Mohammed Moustafa Hosam Elde" userId="ab8f451e-a635-42ee-be12-e2dde55852bf" providerId="ADAL" clId="{B6D8E2E3-C58C-42AC-BD6D-A79F41996BB5}" dt="2020-02-18T20:06:16.957" v="3713" actId="1076"/>
          <ac:picMkLst>
            <pc:docMk/>
            <pc:sldMk cId="0" sldId="282"/>
            <ac:picMk id="1026" creationId="{C67D799D-CE8B-48BB-8F13-CD66003AF9C7}"/>
          </ac:picMkLst>
        </pc:picChg>
      </pc:sldChg>
      <pc:sldChg chg="modSp">
        <pc:chgData name="Osama Mohammed Moustafa Hosam Elde" userId="ab8f451e-a635-42ee-be12-e2dde55852bf" providerId="ADAL" clId="{B6D8E2E3-C58C-42AC-BD6D-A79F41996BB5}" dt="2020-02-18T19:59:45.704" v="3710" actId="20577"/>
        <pc:sldMkLst>
          <pc:docMk/>
          <pc:sldMk cId="0" sldId="283"/>
        </pc:sldMkLst>
        <pc:spChg chg="mod">
          <ac:chgData name="Osama Mohammed Moustafa Hosam Elde" userId="ab8f451e-a635-42ee-be12-e2dde55852bf" providerId="ADAL" clId="{B6D8E2E3-C58C-42AC-BD6D-A79F41996BB5}" dt="2020-02-18T19:53:28.999" v="3319" actId="20577"/>
          <ac:spMkLst>
            <pc:docMk/>
            <pc:sldMk cId="0" sldId="283"/>
            <ac:spMk id="305" creationId="{00000000-0000-0000-0000-000000000000}"/>
          </ac:spMkLst>
        </pc:spChg>
        <pc:spChg chg="mod">
          <ac:chgData name="Osama Mohammed Moustafa Hosam Elde" userId="ab8f451e-a635-42ee-be12-e2dde55852bf" providerId="ADAL" clId="{B6D8E2E3-C58C-42AC-BD6D-A79F41996BB5}" dt="2020-02-18T19:56:49.048" v="3417" actId="20577"/>
          <ac:spMkLst>
            <pc:docMk/>
            <pc:sldMk cId="0" sldId="283"/>
            <ac:spMk id="306" creationId="{00000000-0000-0000-0000-000000000000}"/>
          </ac:spMkLst>
        </pc:spChg>
        <pc:spChg chg="mod">
          <ac:chgData name="Osama Mohammed Moustafa Hosam Elde" userId="ab8f451e-a635-42ee-be12-e2dde55852bf" providerId="ADAL" clId="{B6D8E2E3-C58C-42AC-BD6D-A79F41996BB5}" dt="2020-02-18T19:58:32.621" v="3577" actId="313"/>
          <ac:spMkLst>
            <pc:docMk/>
            <pc:sldMk cId="0" sldId="283"/>
            <ac:spMk id="307" creationId="{00000000-0000-0000-0000-000000000000}"/>
          </ac:spMkLst>
        </pc:spChg>
        <pc:spChg chg="mod">
          <ac:chgData name="Osama Mohammed Moustafa Hosam Elde" userId="ab8f451e-a635-42ee-be12-e2dde55852bf" providerId="ADAL" clId="{B6D8E2E3-C58C-42AC-BD6D-A79F41996BB5}" dt="2020-02-18T19:59:45.704" v="3710" actId="20577"/>
          <ac:spMkLst>
            <pc:docMk/>
            <pc:sldMk cId="0" sldId="283"/>
            <ac:spMk id="308" creationId="{00000000-0000-0000-0000-000000000000}"/>
          </ac:spMkLst>
        </pc:spChg>
      </pc:sldChg>
      <pc:sldChg chg="addSp delSp modSp">
        <pc:chgData name="Osama Mohammed Moustafa Hosam Elde" userId="ab8f451e-a635-42ee-be12-e2dde55852bf" providerId="ADAL" clId="{B6D8E2E3-C58C-42AC-BD6D-A79F41996BB5}" dt="2020-02-18T20:10:13.902" v="3719" actId="1076"/>
        <pc:sldMkLst>
          <pc:docMk/>
          <pc:sldMk cId="0" sldId="284"/>
        </pc:sldMkLst>
        <pc:spChg chg="mod">
          <ac:chgData name="Osama Mohammed Moustafa Hosam Elde" userId="ab8f451e-a635-42ee-be12-e2dde55852bf" providerId="ADAL" clId="{B6D8E2E3-C58C-42AC-BD6D-A79F41996BB5}" dt="2020-02-18T19:53:40.943" v="3320"/>
          <ac:spMkLst>
            <pc:docMk/>
            <pc:sldMk cId="0" sldId="284"/>
            <ac:spMk id="313" creationId="{00000000-0000-0000-0000-000000000000}"/>
          </ac:spMkLst>
        </pc:spChg>
        <pc:picChg chg="add mod">
          <ac:chgData name="Osama Mohammed Moustafa Hosam Elde" userId="ab8f451e-a635-42ee-be12-e2dde55852bf" providerId="ADAL" clId="{B6D8E2E3-C58C-42AC-BD6D-A79F41996BB5}" dt="2020-02-18T20:10:13.902" v="3719" actId="1076"/>
          <ac:picMkLst>
            <pc:docMk/>
            <pc:sldMk cId="0" sldId="284"/>
            <ac:picMk id="2" creationId="{F0DC8E92-F19C-4A1E-B7CF-1B16FB025779}"/>
          </ac:picMkLst>
        </pc:picChg>
        <pc:picChg chg="add del mod">
          <ac:chgData name="Osama Mohammed Moustafa Hosam Elde" userId="ab8f451e-a635-42ee-be12-e2dde55852bf" providerId="ADAL" clId="{B6D8E2E3-C58C-42AC-BD6D-A79F41996BB5}" dt="2020-02-18T20:10:10.799" v="3717" actId="478"/>
          <ac:picMkLst>
            <pc:docMk/>
            <pc:sldMk cId="0" sldId="284"/>
            <ac:picMk id="2050" creationId="{01CBAE4B-2004-4EA0-9EF5-0D226F1B7CA8}"/>
          </ac:picMkLst>
        </pc:picChg>
      </pc:sldChg>
      <pc:sldChg chg="addSp modSp">
        <pc:chgData name="Osama Mohammed Moustafa Hosam Elde" userId="ab8f451e-a635-42ee-be12-e2dde55852bf" providerId="ADAL" clId="{B6D8E2E3-C58C-42AC-BD6D-A79F41996BB5}" dt="2020-02-24T14:29:07.641" v="3732" actId="1076"/>
        <pc:sldMkLst>
          <pc:docMk/>
          <pc:sldMk cId="0" sldId="286"/>
        </pc:sldMkLst>
        <pc:spChg chg="add mod">
          <ac:chgData name="Osama Mohammed Moustafa Hosam Elde" userId="ab8f451e-a635-42ee-be12-e2dde55852bf" providerId="ADAL" clId="{B6D8E2E3-C58C-42AC-BD6D-A79F41996BB5}" dt="2020-02-24T14:29:07.641" v="3732" actId="1076"/>
          <ac:spMkLst>
            <pc:docMk/>
            <pc:sldMk cId="0" sldId="286"/>
            <ac:spMk id="24" creationId="{83693FCD-34F1-454A-BB5B-36606FBA5622}"/>
          </ac:spMkLst>
        </pc:spChg>
        <pc:spChg chg="add mod">
          <ac:chgData name="Osama Mohammed Moustafa Hosam Elde" userId="ab8f451e-a635-42ee-be12-e2dde55852bf" providerId="ADAL" clId="{B6D8E2E3-C58C-42AC-BD6D-A79F41996BB5}" dt="2020-02-24T14:29:07.641" v="3732" actId="1076"/>
          <ac:spMkLst>
            <pc:docMk/>
            <pc:sldMk cId="0" sldId="286"/>
            <ac:spMk id="25" creationId="{79B783B6-442B-40B4-8F14-31C7A809C5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p>
          <a:p>
            <a:pPr marL="0" lvl="0" indent="0" algn="l"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25" name="Google Shape;211;p28">
            <a:extLst>
              <a:ext uri="{FF2B5EF4-FFF2-40B4-BE49-F238E27FC236}">
                <a16:creationId xmlns:a16="http://schemas.microsoft.com/office/drawing/2014/main" id="{9825E33E-050F-49B1-9A6B-FB766898D110}"/>
              </a:ext>
            </a:extLst>
          </p:cNvPr>
          <p:cNvSpPr/>
          <p:nvPr/>
        </p:nvSpPr>
        <p:spPr>
          <a:xfrm>
            <a:off x="3174379" y="173228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6" name="Google Shape;214;p28">
            <a:extLst>
              <a:ext uri="{FF2B5EF4-FFF2-40B4-BE49-F238E27FC236}">
                <a16:creationId xmlns:a16="http://schemas.microsoft.com/office/drawing/2014/main" id="{2C058A09-3626-48BE-968E-2879F77D1470}"/>
              </a:ext>
            </a:extLst>
          </p:cNvPr>
          <p:cNvSpPr/>
          <p:nvPr/>
        </p:nvSpPr>
        <p:spPr>
          <a:xfrm>
            <a:off x="3655113" y="2156866"/>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8" name="Google Shape;213;p28">
            <a:extLst>
              <a:ext uri="{FF2B5EF4-FFF2-40B4-BE49-F238E27FC236}">
                <a16:creationId xmlns:a16="http://schemas.microsoft.com/office/drawing/2014/main" id="{62955130-B96C-492F-93ED-EB69F4A49983}"/>
              </a:ext>
            </a:extLst>
          </p:cNvPr>
          <p:cNvSpPr/>
          <p:nvPr/>
        </p:nvSpPr>
        <p:spPr>
          <a:xfrm>
            <a:off x="1831587" y="2813855"/>
            <a:ext cx="345000" cy="338400"/>
          </a:xfrm>
          <a:prstGeom prst="ellipse">
            <a:avLst/>
          </a:prstGeom>
          <a:solidFill>
            <a:schemeClr val="tx2">
              <a:lumMod val="60000"/>
              <a:lumOff val="4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bg1"/>
                </a:solidFill>
              </a:rPr>
              <a:t>UC</a:t>
            </a:r>
            <a:br>
              <a:rPr lang="en" sz="900">
                <a:solidFill>
                  <a:schemeClr val="bg1"/>
                </a:solidFill>
              </a:rPr>
            </a:br>
            <a:r>
              <a:rPr lang="en" sz="900">
                <a:solidFill>
                  <a:schemeClr val="bg1"/>
                </a:solidFill>
              </a:rPr>
              <a:t>3</a:t>
            </a:r>
            <a:endParaRPr sz="900">
              <a:solidFill>
                <a:schemeClr val="bg1"/>
              </a:solidFill>
            </a:endParaRPr>
          </a:p>
        </p:txBody>
      </p:sp>
      <p:sp>
        <p:nvSpPr>
          <p:cNvPr id="29" name="Google Shape;93;p16">
            <a:extLst>
              <a:ext uri="{FF2B5EF4-FFF2-40B4-BE49-F238E27FC236}">
                <a16:creationId xmlns:a16="http://schemas.microsoft.com/office/drawing/2014/main" id="{EFB6C51E-B9E0-4CF1-9F4F-068984839219}"/>
              </a:ext>
            </a:extLst>
          </p:cNvPr>
          <p:cNvSpPr txBox="1"/>
          <p:nvPr/>
        </p:nvSpPr>
        <p:spPr>
          <a:xfrm>
            <a:off x="6592475" y="193658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30" name="Google Shape;94;p16">
            <a:extLst>
              <a:ext uri="{FF2B5EF4-FFF2-40B4-BE49-F238E27FC236}">
                <a16:creationId xmlns:a16="http://schemas.microsoft.com/office/drawing/2014/main" id="{02C99310-701F-4F1B-88FA-5589E2280C73}"/>
              </a:ext>
            </a:extLst>
          </p:cNvPr>
          <p:cNvSpPr txBox="1"/>
          <p:nvPr/>
        </p:nvSpPr>
        <p:spPr>
          <a:xfrm>
            <a:off x="6592475" y="231525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31" name="Google Shape;95;p16">
            <a:extLst>
              <a:ext uri="{FF2B5EF4-FFF2-40B4-BE49-F238E27FC236}">
                <a16:creationId xmlns:a16="http://schemas.microsoft.com/office/drawing/2014/main" id="{6CF5BE7C-B445-4376-A73D-98EA66E74410}"/>
              </a:ext>
            </a:extLst>
          </p:cNvPr>
          <p:cNvSpPr txBox="1"/>
          <p:nvPr/>
        </p:nvSpPr>
        <p:spPr>
          <a:xfrm>
            <a:off x="6592475" y="269391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32" name="Google Shape;96;p16">
            <a:extLst>
              <a:ext uri="{FF2B5EF4-FFF2-40B4-BE49-F238E27FC236}">
                <a16:creationId xmlns:a16="http://schemas.microsoft.com/office/drawing/2014/main" id="{8947F74F-0D1C-41A4-B240-4959F7D417E6}"/>
              </a:ext>
            </a:extLst>
          </p:cNvPr>
          <p:cNvSpPr txBox="1"/>
          <p:nvPr/>
        </p:nvSpPr>
        <p:spPr>
          <a:xfrm>
            <a:off x="6592475" y="3072582"/>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33" name="Google Shape;97;p16">
            <a:extLst>
              <a:ext uri="{FF2B5EF4-FFF2-40B4-BE49-F238E27FC236}">
                <a16:creationId xmlns:a16="http://schemas.microsoft.com/office/drawing/2014/main" id="{1996F8F0-18F7-41EA-9556-C36C34886DD8}"/>
              </a:ext>
            </a:extLst>
          </p:cNvPr>
          <p:cNvSpPr txBox="1"/>
          <p:nvPr/>
        </p:nvSpPr>
        <p:spPr>
          <a:xfrm>
            <a:off x="6592475" y="345124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dirty="0"/>
              <a:t>First Prioritization Grid</a:t>
            </a:r>
          </a:p>
          <a:p>
            <a:pPr marL="0" lvl="0" indent="0" algn="l" rtl="0">
              <a:spcBef>
                <a:spcPts val="0"/>
              </a:spcBef>
              <a:spcAft>
                <a:spcPts val="0"/>
              </a:spcAft>
              <a:buNone/>
            </a:pPr>
            <a:endParaRPr lang="en" sz="3600" dirty="0"/>
          </a:p>
          <a:p>
            <a:pPr marL="0" lvl="0" indent="0" algn="l" rtl="0">
              <a:spcBef>
                <a:spcPts val="0"/>
              </a:spcBef>
              <a:spcAft>
                <a:spcPts val="0"/>
              </a:spcAft>
              <a:buNone/>
            </a:pPr>
            <a:r>
              <a:rPr lang="en" sz="3600"/>
              <a:t>Osama</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quality control can be controlled totally on visual classification. In which it can be either binary classifier, so the classifier can detect the existence/absence of the defect. But the defect will be then examined manually, i.e. extra step is needed.</a:t>
            </a:r>
          </a:p>
          <a:p>
            <a:pPr marL="0" lvl="0" indent="0" algn="l" rtl="0">
              <a:spcBef>
                <a:spcPts val="0"/>
              </a:spcBef>
              <a:spcAft>
                <a:spcPts val="0"/>
              </a:spcAft>
              <a:buNone/>
            </a:pPr>
            <a:r>
              <a:rPr lang="en-US" sz="1200" dirty="0">
                <a:latin typeface="Roboto"/>
                <a:ea typeface="Roboto"/>
                <a:cs typeface="Roboto"/>
                <a:sym typeface="Roboto"/>
              </a:rPr>
              <a:t>This methods takes too much time and effort and may need labor work. Another idea is to divide the classification into multiple types (classes). And train the classifier on the labels, one label for each defect. We can classify as much labels as we need due to the existence of deep neural networking.  </a:t>
            </a:r>
          </a:p>
          <a:p>
            <a:pPr marL="0" lvl="0" indent="0" algn="l" rtl="0">
              <a:spcBef>
                <a:spcPts val="0"/>
              </a:spcBef>
              <a:spcAft>
                <a:spcPts val="0"/>
              </a:spcAft>
              <a:buNone/>
            </a:pPr>
            <a:r>
              <a:rPr lang="en-US" sz="1200" dirty="0">
                <a:latin typeface="Roboto"/>
                <a:ea typeface="Roboto"/>
                <a:cs typeface="Roboto"/>
                <a:sym typeface="Roboto"/>
              </a:rPr>
              <a:t>Business rule are then be implied to see what you will do with the defective devices. After discovery, what the quality engineer will do ? Will he count the number of defectives and if increased on threshold he will stop line/machine? Or he will calculate some probability and if the probability of defective &gt; threshold he will stop line/machine. Or he will simply git rid of the defective device. </a:t>
            </a:r>
          </a:p>
          <a:p>
            <a:pPr marL="0" lvl="0" indent="0" algn="l" rtl="0">
              <a:spcBef>
                <a:spcPts val="0"/>
              </a:spcBef>
              <a:spcAft>
                <a:spcPts val="0"/>
              </a:spcAft>
              <a:buNone/>
            </a:pPr>
            <a:r>
              <a:rPr lang="en-US" sz="1200" dirty="0">
                <a:latin typeface="Roboto"/>
                <a:ea typeface="Roboto"/>
                <a:cs typeface="Roboto"/>
                <a:sym typeface="Roboto"/>
              </a:rPr>
              <a:t>One concern for multiple classes is the existence of new class of defectives. We shall train the model again</a:t>
            </a:r>
            <a:endParaRPr sz="12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basic principle is to use the reading from the sensors in the automobile to check for the expected upcoming failure. Regression can use the failure as a dependent variable and the reading from the sensors as the independent variable. It is expected to have direct relationship between the sensor readings and the expectation of failure. </a:t>
            </a:r>
          </a:p>
          <a:p>
            <a:pPr marL="0" lvl="0" indent="0" algn="l" rtl="0">
              <a:spcBef>
                <a:spcPts val="0"/>
              </a:spcBef>
              <a:spcAft>
                <a:spcPts val="0"/>
              </a:spcAft>
              <a:buNone/>
            </a:pPr>
            <a:r>
              <a:rPr lang="en-US" sz="1200" dirty="0">
                <a:latin typeface="Roboto"/>
                <a:ea typeface="Roboto"/>
                <a:cs typeface="Roboto"/>
                <a:sym typeface="Roboto"/>
              </a:rPr>
              <a:t>One concern is that we can expect the existence or upcoming failure only in short amount of time. Time is needed to be at least 2 weeks which might not be feasible with sensor readings. Engineers may involve more sensors readings to overcome this problem. </a:t>
            </a:r>
          </a:p>
          <a:p>
            <a:pPr marL="0" lvl="0" indent="0" algn="l" rtl="0">
              <a:spcBef>
                <a:spcPts val="0"/>
              </a:spcBef>
              <a:spcAft>
                <a:spcPts val="0"/>
              </a:spcAft>
              <a:buNone/>
            </a:pPr>
            <a:r>
              <a:rPr lang="en-US" sz="1200" dirty="0">
                <a:latin typeface="Roboto"/>
                <a:ea typeface="Roboto"/>
                <a:cs typeface="Roboto"/>
                <a:sym typeface="Roboto"/>
              </a:rPr>
              <a:t>The second concern is to know which sensor is more important than others regarding failure. One way to see which sensor(s) are vital is to stop him during the test period. Results may lead us to which sensors are effective than others. </a:t>
            </a:r>
            <a:endParaRPr sz="12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Quality Control with CV</a:t>
            </a:r>
            <a:endParaRPr dirty="0"/>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lvl="0"/>
            <a:r>
              <a:rPr lang="en-US" sz="1800" dirty="0">
                <a:solidFill>
                  <a:schemeClr val="dk1"/>
                </a:solidFill>
                <a:latin typeface="Roboto"/>
                <a:ea typeface="Roboto"/>
                <a:cs typeface="Roboto"/>
                <a:sym typeface="Roboto"/>
              </a:rPr>
              <a:t>The computer vison-based approach proposed is helpful in detecting detectives without labor intervention </a:t>
            </a:r>
            <a:endParaRPr sz="1800" dirty="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With high quality cameras, the automation process will be accurate</a:t>
            </a:r>
            <a:endParaRPr sz="1800" dirty="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Adopting deep neural networks in the classification phase will enable more accurate classification in addition to more classes can be handled at the same time. </a:t>
            </a:r>
            <a:endParaRPr sz="1800" dirty="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Quality Control with CV</a:t>
            </a:r>
            <a:endParaRPr dirty="0"/>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1026" name="Picture 2" descr="Forms response chart. Question title: Based on the description above, how familiar would you say you are with the area being discussed in Use Case 1?. Number of responses: .">
            <a:extLst>
              <a:ext uri="{FF2B5EF4-FFF2-40B4-BE49-F238E27FC236}">
                <a16:creationId xmlns:a16="http://schemas.microsoft.com/office/drawing/2014/main" id="{C67D799D-CE8B-48BB-8F13-CD66003A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55" y="1578596"/>
            <a:ext cx="5638800" cy="2942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Car maintenance Expectation</a:t>
            </a:r>
            <a:endParaRPr dirty="0"/>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Thanks to AI models, we can expect the next car failure ahead of time. </a:t>
            </a:r>
            <a:endParaRPr sz="1800" dirty="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Multiple reading of sensors is not totally dependable. Hardware failure of sensors may occur</a:t>
            </a:r>
            <a:endParaRPr sz="1800" dirty="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Some sensor readings may not be important in the expectation process. A method must be found to found those sensors. </a:t>
            </a:r>
            <a:endParaRPr sz="1800" dirty="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Car maintenance Expectation</a:t>
            </a:r>
            <a:endParaRPr dirty="0"/>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2" name="Picture 1">
            <a:extLst>
              <a:ext uri="{FF2B5EF4-FFF2-40B4-BE49-F238E27FC236}">
                <a16:creationId xmlns:a16="http://schemas.microsoft.com/office/drawing/2014/main" id="{F0DC8E92-F19C-4A1E-B7CF-1B16FB025779}"/>
              </a:ext>
            </a:extLst>
          </p:cNvPr>
          <p:cNvPicPr>
            <a:picLocks noChangeAspect="1"/>
          </p:cNvPicPr>
          <p:nvPr/>
        </p:nvPicPr>
        <p:blipFill>
          <a:blip r:embed="rId3"/>
          <a:stretch>
            <a:fillRect/>
          </a:stretch>
        </p:blipFill>
        <p:spPr>
          <a:xfrm>
            <a:off x="681037" y="1111637"/>
            <a:ext cx="7781925" cy="3533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4" name="Google Shape;329;p43">
            <a:extLst>
              <a:ext uri="{FF2B5EF4-FFF2-40B4-BE49-F238E27FC236}">
                <a16:creationId xmlns:a16="http://schemas.microsoft.com/office/drawing/2014/main" id="{83693FCD-34F1-454A-BB5B-36606FBA5622}"/>
              </a:ext>
            </a:extLst>
          </p:cNvPr>
          <p:cNvSpPr/>
          <p:nvPr/>
        </p:nvSpPr>
        <p:spPr>
          <a:xfrm>
            <a:off x="3498291" y="16605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5" name="Google Shape;331;p43">
            <a:extLst>
              <a:ext uri="{FF2B5EF4-FFF2-40B4-BE49-F238E27FC236}">
                <a16:creationId xmlns:a16="http://schemas.microsoft.com/office/drawing/2014/main" id="{79B783B6-442B-40B4-8F14-31C7A809C5D1}"/>
              </a:ext>
            </a:extLst>
          </p:cNvPr>
          <p:cNvSpPr/>
          <p:nvPr/>
        </p:nvSpPr>
        <p:spPr>
          <a:xfrm>
            <a:off x="3485447" y="21651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high</a:t>
            </a:r>
            <a:endParaRPr sz="1200" dirty="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3262285" y="128016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2687411" y="3011350"/>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3262285" y="2277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3772136" y="178009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2650383" y="2260450"/>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1888</Words>
  <Application>Microsoft Office PowerPoint</Application>
  <PresentationFormat>On-screen Show (16:9)</PresentationFormat>
  <Paragraphs>203</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Arial</vt:lpstr>
      <vt:lpstr>Roboto</vt:lpstr>
      <vt:lpstr>ArialMT</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Quality Control with CV</vt:lpstr>
      <vt:lpstr>Visualization - Quality Control with CV</vt:lpstr>
      <vt:lpstr>Verbatim Quotes : Car maintenance Expectation</vt:lpstr>
      <vt:lpstr>Visualization - Car maintenance Expectation</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2020-03-05T19:50:16Z</dcterms:modified>
</cp:coreProperties>
</file>