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95A13B-68A0-45FC-8B8D-E9D0305C80C7}">
  <a:tblStyle styleId="{2B95A13B-68A0-45FC-8B8D-E9D0305C8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e3d411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e3d411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e3d411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e3d411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3d4111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e3d4111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e3d411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e3d411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e3d4111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e3d4111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e3d4111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e3d4111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e3d4111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e3d4111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e3d4111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e3d4111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Title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924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an ML/AI Strategy, AI for Business Leaders, Udacity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Name, Month - Year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5125" y="1455650"/>
            <a:ext cx="73017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Purpose of Project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origination -- e.g., taking the course itself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 and/or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impending doom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not running a data-driven business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248547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Analysis conducted over _________  weeks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 ___ potential use cases underwent thorough assessment for feasibility and impact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Incorporated both technical knowledge and user feedback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5125" y="373422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Path Forward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___ use cases identified for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Needs and requirements to be successful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 began with five use case ideas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85125" y="137945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Use Case 1 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1 ------------------------------------------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5125" y="231540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Use Case 2 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2 ------------------------------------------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5125" y="322875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Use Case 3 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3 ------------------------------------------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86375" y="1409325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Use Case 4 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4 ------------------------------------------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386375" y="2285925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Use Case 5 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5 ------------------------------------------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assessed feasibility vs. impact for all cases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427088" y="1395650"/>
            <a:ext cx="21900" cy="319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932525" y="3018950"/>
            <a:ext cx="48336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6329250" y="1778100"/>
            <a:ext cx="29202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Key criteria assessed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1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2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3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4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809975" y="1758925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97675" y="3096500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052675" y="2047200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7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21100" y="1758925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822075" y="3253850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8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611400" y="2419350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6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855063" y="3385150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338625" y="2866550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5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378750" y="2250150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9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830800" y="2385600"/>
            <a:ext cx="345000" cy="3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10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865700" y="1395650"/>
            <a:ext cx="18900" cy="32748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899775" y="4655575"/>
            <a:ext cx="4912800" cy="174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171775" y="2828000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21300" y="4655575"/>
            <a:ext cx="463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20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our business using ML/AI with these top two use cases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3935300" y="1511100"/>
            <a:ext cx="22800" cy="21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807725" y="1608050"/>
            <a:ext cx="22581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Use Case 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256163" y="1608050"/>
            <a:ext cx="22581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Use Case 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50200" y="3946100"/>
            <a:ext cx="7190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By executing on these two projects I believe we can drive ___________ for our business by _______ and become a(n) _______ business.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__________(Use case) Deep Dive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20534" t="0"/>
          <a:stretch/>
        </p:blipFill>
        <p:spPr>
          <a:xfrm>
            <a:off x="3732625" y="2004775"/>
            <a:ext cx="5145849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The impact of ___ will be ____ thanks to ____!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__________(Use case) Deep Dive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20534" t="0"/>
          <a:stretch/>
        </p:blipFill>
        <p:spPr>
          <a:xfrm>
            <a:off x="3732625" y="2004775"/>
            <a:ext cx="5145849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9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The impact of ___ will be ____ thanks to ____!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Risks/Mitigations</a:t>
            </a:r>
            <a:endParaRPr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484225" y="14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{2B95A13B-68A0-45FC-8B8D-E9D0305C80C7}</a:tableStyleId>
              </a:tblPr>
              <a:tblGrid>
                <a:gridCol w="2280975"/>
                <a:gridCol w="3284425"/>
                <a:gridCol w="2782700"/>
              </a:tblGrid>
              <a:tr h="39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 Case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 Case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br>
                        <a:rPr b="1" lang="en"/>
                      </a:br>
                      <a:r>
                        <a:rPr i="1" lang="en" sz="1200"/>
                        <a:t>Definition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Underfitting</a:t>
                      </a:r>
                      <a:r>
                        <a:rPr b="1" lang="en"/>
                        <a:t>/Overfitting</a:t>
                      </a:r>
                      <a:br>
                        <a:rPr b="1" lang="en"/>
                      </a:br>
                      <a:r>
                        <a:rPr i="1" lang="en" sz="1200"/>
                        <a:t>Definition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Ethical Concerns</a:t>
                      </a:r>
                      <a:br>
                        <a:rPr b="1" lang="en"/>
                      </a:br>
                      <a:r>
                        <a:rPr i="1" lang="en" sz="1200"/>
                        <a:t>Definition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Thus Far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24328"/>
          <a:stretch/>
        </p:blipFill>
        <p:spPr>
          <a:xfrm>
            <a:off x="755225" y="3471550"/>
            <a:ext cx="3449574" cy="12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11725" y="30404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Illustrative 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25" y="15427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Illustrative Verbatim 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92725" y="19393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“Great job with x, y, z”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92725" y="23359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“___ Use case would fundamentally change our business because of ______”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4559575" y="1542725"/>
            <a:ext cx="24900" cy="3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1"/>
          <p:cNvSpPr txBox="1"/>
          <p:nvPr/>
        </p:nvSpPr>
        <p:spPr>
          <a:xfrm>
            <a:off x="4648425" y="15887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Proposed Next Steps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648425" y="30335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Proposed Timeline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08275" y="336970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Month 1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643625" y="388235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Month 2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845475" y="4316475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Month 3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Final Deliverable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