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8E2E3-C58C-42AC-BD6D-A79F41996BB5}" v="141" dt="2020-03-09T19:55:27.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B6D8E2E3-C58C-42AC-BD6D-A79F41996BB5}"/>
    <pc:docChg chg="undo custSel modSld">
      <pc:chgData name="Osama Mohammed Moustafa Hosam Elde" userId="ab8f451e-a635-42ee-be12-e2dde55852bf" providerId="ADAL" clId="{B6D8E2E3-C58C-42AC-BD6D-A79F41996BB5}" dt="2020-03-09T20:09:22.049" v="5106" actId="20577"/>
      <pc:docMkLst>
        <pc:docMk/>
      </pc:docMkLst>
      <pc:sldChg chg="modSp">
        <pc:chgData name="Osama Mohammed Moustafa Hosam Elde" userId="ab8f451e-a635-42ee-be12-e2dde55852bf" providerId="ADAL" clId="{B6D8E2E3-C58C-42AC-BD6D-A79F41996BB5}" dt="2020-02-17T21:02:35.091" v="2841" actId="20577"/>
        <pc:sldMkLst>
          <pc:docMk/>
          <pc:sldMk cId="0" sldId="256"/>
        </pc:sldMkLst>
        <pc:spChg chg="mod">
          <ac:chgData name="Osama Mohammed Moustafa Hosam Elde" userId="ab8f451e-a635-42ee-be12-e2dde55852bf" providerId="ADAL" clId="{B6D8E2E3-C58C-42AC-BD6D-A79F41996BB5}" dt="2020-02-17T21:02:35.091" v="2841" actId="20577"/>
          <ac:spMkLst>
            <pc:docMk/>
            <pc:sldMk cId="0" sldId="256"/>
            <ac:spMk id="67" creationId="{00000000-0000-0000-0000-000000000000}"/>
          </ac:spMkLst>
        </pc:spChg>
      </pc:sldChg>
      <pc:sldChg chg="modSp">
        <pc:chgData name="Osama Mohammed Moustafa Hosam Elde" userId="ab8f451e-a635-42ee-be12-e2dde55852bf" providerId="ADAL" clId="{B6D8E2E3-C58C-42AC-BD6D-A79F41996BB5}" dt="2020-03-06T18:10:24.807" v="4003" actId="6549"/>
        <pc:sldMkLst>
          <pc:docMk/>
          <pc:sldMk cId="0" sldId="257"/>
        </pc:sldMkLst>
        <pc:spChg chg="mod">
          <ac:chgData name="Osama Mohammed Moustafa Hosam Elde" userId="ab8f451e-a635-42ee-be12-e2dde55852bf" providerId="ADAL" clId="{B6D8E2E3-C58C-42AC-BD6D-A79F41996BB5}" dt="2020-03-06T18:10:24.807" v="4003" actId="6549"/>
          <ac:spMkLst>
            <pc:docMk/>
            <pc:sldMk cId="0" sldId="257"/>
            <ac:spMk id="73" creationId="{00000000-0000-0000-0000-000000000000}"/>
          </ac:spMkLst>
        </pc:spChg>
      </pc:sldChg>
      <pc:sldChg chg="addSp modSp">
        <pc:chgData name="Osama Mohammed Moustafa Hosam Elde" userId="ab8f451e-a635-42ee-be12-e2dde55852bf" providerId="ADAL" clId="{B6D8E2E3-C58C-42AC-BD6D-A79F41996BB5}" dt="2020-03-06T19:39:48.046" v="4048" actId="207"/>
        <pc:sldMkLst>
          <pc:docMk/>
          <pc:sldMk cId="0" sldId="259"/>
        </pc:sldMkLst>
        <pc:spChg chg="add mod">
          <ac:chgData name="Osama Mohammed Moustafa Hosam Elde" userId="ab8f451e-a635-42ee-be12-e2dde55852bf" providerId="ADAL" clId="{B6D8E2E3-C58C-42AC-BD6D-A79F41996BB5}" dt="2020-03-06T19:38:57.715" v="4040" actId="1076"/>
          <ac:spMkLst>
            <pc:docMk/>
            <pc:sldMk cId="0" sldId="259"/>
            <ac:spMk id="23" creationId="{7F442FFF-F1D1-4907-ACEC-7DA57E0632F7}"/>
          </ac:spMkLst>
        </pc:spChg>
        <pc:spChg chg="add mod">
          <ac:chgData name="Osama Mohammed Moustafa Hosam Elde" userId="ab8f451e-a635-42ee-be12-e2dde55852bf" providerId="ADAL" clId="{B6D8E2E3-C58C-42AC-BD6D-A79F41996BB5}" dt="2020-03-06T19:39:12.995" v="4044" actId="1076"/>
          <ac:spMkLst>
            <pc:docMk/>
            <pc:sldMk cId="0" sldId="259"/>
            <ac:spMk id="24" creationId="{31037332-025A-4471-A729-47DF3EB864FC}"/>
          </ac:spMkLst>
        </pc:spChg>
        <pc:spChg chg="add mod">
          <ac:chgData name="Osama Mohammed Moustafa Hosam Elde" userId="ab8f451e-a635-42ee-be12-e2dde55852bf" providerId="ADAL" clId="{B6D8E2E3-C58C-42AC-BD6D-A79F41996BB5}" dt="2020-03-06T19:39:48.046" v="4048" actId="207"/>
          <ac:spMkLst>
            <pc:docMk/>
            <pc:sldMk cId="0" sldId="259"/>
            <ac:spMk id="25" creationId="{1747BEC2-2AB7-4A47-BFC5-E48DEC1509AB}"/>
          </ac:spMkLst>
        </pc:spChg>
        <pc:spChg chg="add mod">
          <ac:chgData name="Osama Mohammed Moustafa Hosam Elde" userId="ab8f451e-a635-42ee-be12-e2dde55852bf" providerId="ADAL" clId="{B6D8E2E3-C58C-42AC-BD6D-A79F41996BB5}" dt="2020-03-06T19:37:21.619" v="4038" actId="1076"/>
          <ac:spMkLst>
            <pc:docMk/>
            <pc:sldMk cId="0" sldId="259"/>
            <ac:spMk id="26" creationId="{74C323C9-5365-4963-A977-338C2260A86A}"/>
          </ac:spMkLst>
        </pc:spChg>
        <pc:spChg chg="add mod">
          <ac:chgData name="Osama Mohammed Moustafa Hosam Elde" userId="ab8f451e-a635-42ee-be12-e2dde55852bf" providerId="ADAL" clId="{B6D8E2E3-C58C-42AC-BD6D-A79F41996BB5}" dt="2020-03-06T19:39:30.924" v="4047" actId="207"/>
          <ac:spMkLst>
            <pc:docMk/>
            <pc:sldMk cId="0" sldId="259"/>
            <ac:spMk id="27" creationId="{4A73F49A-D8E9-4660-86F6-1F8DCDF97A2B}"/>
          </ac:spMkLst>
        </pc:spChg>
        <pc:spChg chg="mod">
          <ac:chgData name="Osama Mohammed Moustafa Hosam Elde" userId="ab8f451e-a635-42ee-be12-e2dde55852bf" providerId="ADAL" clId="{B6D8E2E3-C58C-42AC-BD6D-A79F41996BB5}" dt="2020-02-16T18:23:53.431" v="215" actId="207"/>
          <ac:spMkLst>
            <pc:docMk/>
            <pc:sldMk cId="0" sldId="259"/>
            <ac:spMk id="89" creationId="{00000000-0000-0000-0000-000000000000}"/>
          </ac:spMkLst>
        </pc:spChg>
        <pc:spChg chg="mod">
          <ac:chgData name="Osama Mohammed Moustafa Hosam Elde" userId="ab8f451e-a635-42ee-be12-e2dde55852bf" providerId="ADAL" clId="{B6D8E2E3-C58C-42AC-BD6D-A79F41996BB5}" dt="2020-02-16T18:23:51.290" v="214" actId="207"/>
          <ac:spMkLst>
            <pc:docMk/>
            <pc:sldMk cId="0" sldId="259"/>
            <ac:spMk id="92" creationId="{00000000-0000-0000-0000-000000000000}"/>
          </ac:spMkLst>
        </pc:spChg>
        <pc:spChg chg="mod">
          <ac:chgData name="Osama Mohammed Moustafa Hosam Elde" userId="ab8f451e-a635-42ee-be12-e2dde55852bf" providerId="ADAL" clId="{B6D8E2E3-C58C-42AC-BD6D-A79F41996BB5}" dt="2020-02-16T18:17:01.731" v="24" actId="20577"/>
          <ac:spMkLst>
            <pc:docMk/>
            <pc:sldMk cId="0" sldId="259"/>
            <ac:spMk id="93" creationId="{00000000-0000-0000-0000-000000000000}"/>
          </ac:spMkLst>
        </pc:spChg>
        <pc:spChg chg="mod">
          <ac:chgData name="Osama Mohammed Moustafa Hosam Elde" userId="ab8f451e-a635-42ee-be12-e2dde55852bf" providerId="ADAL" clId="{B6D8E2E3-C58C-42AC-BD6D-A79F41996BB5}" dt="2020-03-06T18:10:48.723" v="4022" actId="20577"/>
          <ac:spMkLst>
            <pc:docMk/>
            <pc:sldMk cId="0" sldId="259"/>
            <ac:spMk id="94" creationId="{00000000-0000-0000-0000-000000000000}"/>
          </ac:spMkLst>
        </pc:spChg>
        <pc:spChg chg="mod">
          <ac:chgData name="Osama Mohammed Moustafa Hosam Elde" userId="ab8f451e-a635-42ee-be12-e2dde55852bf" providerId="ADAL" clId="{B6D8E2E3-C58C-42AC-BD6D-A79F41996BB5}" dt="2020-02-16T18:17:55.663" v="90" actId="20577"/>
          <ac:spMkLst>
            <pc:docMk/>
            <pc:sldMk cId="0" sldId="259"/>
            <ac:spMk id="95" creationId="{00000000-0000-0000-0000-000000000000}"/>
          </ac:spMkLst>
        </pc:spChg>
        <pc:spChg chg="mod">
          <ac:chgData name="Osama Mohammed Moustafa Hosam Elde" userId="ab8f451e-a635-42ee-be12-e2dde55852bf" providerId="ADAL" clId="{B6D8E2E3-C58C-42AC-BD6D-A79F41996BB5}" dt="2020-02-16T18:19:43.040" v="180" actId="404"/>
          <ac:spMkLst>
            <pc:docMk/>
            <pc:sldMk cId="0" sldId="259"/>
            <ac:spMk id="96" creationId="{00000000-0000-0000-0000-000000000000}"/>
          </ac:spMkLst>
        </pc:spChg>
        <pc:spChg chg="mod">
          <ac:chgData name="Osama Mohammed Moustafa Hosam Elde" userId="ab8f451e-a635-42ee-be12-e2dde55852bf" providerId="ADAL" clId="{B6D8E2E3-C58C-42AC-BD6D-A79F41996BB5}" dt="2020-02-16T18:18:38.545" v="169" actId="20577"/>
          <ac:spMkLst>
            <pc:docMk/>
            <pc:sldMk cId="0" sldId="259"/>
            <ac:spMk id="97" creationId="{00000000-0000-0000-0000-000000000000}"/>
          </ac:spMkLst>
        </pc:spChg>
        <pc:spChg chg="mod">
          <ac:chgData name="Osama Mohammed Moustafa Hosam Elde" userId="ab8f451e-a635-42ee-be12-e2dde55852bf" providerId="ADAL" clId="{B6D8E2E3-C58C-42AC-BD6D-A79F41996BB5}" dt="2020-02-16T18:20:46.370" v="207" actId="20577"/>
          <ac:spMkLst>
            <pc:docMk/>
            <pc:sldMk cId="0" sldId="259"/>
            <ac:spMk id="103" creationId="{00000000-0000-0000-0000-000000000000}"/>
          </ac:spMkLst>
        </pc:spChg>
      </pc:sldChg>
      <pc:sldChg chg="modSp">
        <pc:chgData name="Osama Mohammed Moustafa Hosam Elde" userId="ab8f451e-a635-42ee-be12-e2dde55852bf" providerId="ADAL" clId="{B6D8E2E3-C58C-42AC-BD6D-A79F41996BB5}" dt="2020-02-16T19:16:00.513" v="217" actId="1076"/>
        <pc:sldMkLst>
          <pc:docMk/>
          <pc:sldMk cId="0" sldId="264"/>
        </pc:sldMkLst>
        <pc:picChg chg="mod">
          <ac:chgData name="Osama Mohammed Moustafa Hosam Elde" userId="ab8f451e-a635-42ee-be12-e2dde55852bf" providerId="ADAL" clId="{B6D8E2E3-C58C-42AC-BD6D-A79F41996BB5}" dt="2020-02-16T19:16:00.513" v="217" actId="1076"/>
          <ac:picMkLst>
            <pc:docMk/>
            <pc:sldMk cId="0" sldId="264"/>
            <ac:picMk id="152" creationId="{00000000-0000-0000-0000-000000000000}"/>
          </ac:picMkLst>
        </pc:picChg>
      </pc:sldChg>
      <pc:sldChg chg="addSp delSp modSp">
        <pc:chgData name="Osama Mohammed Moustafa Hosam Elde" userId="ab8f451e-a635-42ee-be12-e2dde55852bf" providerId="ADAL" clId="{B6D8E2E3-C58C-42AC-BD6D-A79F41996BB5}" dt="2020-02-16T19:20:30.781" v="251" actId="14100"/>
        <pc:sldMkLst>
          <pc:docMk/>
          <pc:sldMk cId="0" sldId="265"/>
        </pc:sldMkLst>
        <pc:spChg chg="mod">
          <ac:chgData name="Osama Mohammed Moustafa Hosam Elde" userId="ab8f451e-a635-42ee-be12-e2dde55852bf" providerId="ADAL" clId="{B6D8E2E3-C58C-42AC-BD6D-A79F41996BB5}" dt="2020-02-16T19:16:42.845" v="236" actId="14100"/>
          <ac:spMkLst>
            <pc:docMk/>
            <pc:sldMk cId="0" sldId="265"/>
            <ac:spMk id="175" creationId="{00000000-0000-0000-0000-000000000000}"/>
          </ac:spMkLst>
        </pc:spChg>
        <pc:picChg chg="add del mod">
          <ac:chgData name="Osama Mohammed Moustafa Hosam Elde" userId="ab8f451e-a635-42ee-be12-e2dde55852bf" providerId="ADAL" clId="{B6D8E2E3-C58C-42AC-BD6D-A79F41996BB5}" dt="2020-02-16T19:19:52.337" v="240" actId="478"/>
          <ac:picMkLst>
            <pc:docMk/>
            <pc:sldMk cId="0" sldId="265"/>
            <ac:picMk id="4" creationId="{AE453D8D-0163-4C98-AD6D-9D80A9C24701}"/>
          </ac:picMkLst>
        </pc:picChg>
        <pc:picChg chg="add mod">
          <ac:chgData name="Osama Mohammed Moustafa Hosam Elde" userId="ab8f451e-a635-42ee-be12-e2dde55852bf" providerId="ADAL" clId="{B6D8E2E3-C58C-42AC-BD6D-A79F41996BB5}" dt="2020-02-16T19:20:30.781" v="251" actId="14100"/>
          <ac:picMkLst>
            <pc:docMk/>
            <pc:sldMk cId="0" sldId="265"/>
            <ac:picMk id="5" creationId="{5F6F4148-780A-4B94-8ACE-72594D61F75A}"/>
          </ac:picMkLst>
        </pc:picChg>
        <pc:picChg chg="del">
          <ac:chgData name="Osama Mohammed Moustafa Hosam Elde" userId="ab8f451e-a635-42ee-be12-e2dde55852bf" providerId="ADAL" clId="{B6D8E2E3-C58C-42AC-BD6D-A79F41996BB5}" dt="2020-02-16T19:17:31.089" v="239" actId="478"/>
          <ac:picMkLst>
            <pc:docMk/>
            <pc:sldMk cId="0" sldId="265"/>
            <ac:picMk id="176" creationId="{00000000-0000-0000-0000-000000000000}"/>
          </ac:picMkLst>
        </pc:picChg>
      </pc:sldChg>
      <pc:sldChg chg="addSp delSp modSp">
        <pc:chgData name="Osama Mohammed Moustafa Hosam Elde" userId="ab8f451e-a635-42ee-be12-e2dde55852bf" providerId="ADAL" clId="{B6D8E2E3-C58C-42AC-BD6D-A79F41996BB5}" dt="2020-03-06T19:47:11.164" v="4113" actId="1076"/>
        <pc:sldMkLst>
          <pc:docMk/>
          <pc:sldMk cId="0" sldId="266"/>
        </pc:sldMkLst>
        <pc:spChg chg="add mod">
          <ac:chgData name="Osama Mohammed Moustafa Hosam Elde" userId="ab8f451e-a635-42ee-be12-e2dde55852bf" providerId="ADAL" clId="{B6D8E2E3-C58C-42AC-BD6D-A79F41996BB5}" dt="2020-03-06T19:45:14.500" v="4055" actId="20577"/>
          <ac:spMkLst>
            <pc:docMk/>
            <pc:sldMk cId="0" sldId="266"/>
            <ac:spMk id="14" creationId="{80254AEA-59D4-4681-B1F9-134DB7E2CA71}"/>
          </ac:spMkLst>
        </pc:spChg>
        <pc:spChg chg="add mod">
          <ac:chgData name="Osama Mohammed Moustafa Hosam Elde" userId="ab8f451e-a635-42ee-be12-e2dde55852bf" providerId="ADAL" clId="{B6D8E2E3-C58C-42AC-BD6D-A79F41996BB5}" dt="2020-03-06T19:47:06.340" v="4112" actId="14100"/>
          <ac:spMkLst>
            <pc:docMk/>
            <pc:sldMk cId="0" sldId="266"/>
            <ac:spMk id="15" creationId="{6528E292-2A8E-4730-8BB4-E096F6C0536C}"/>
          </ac:spMkLst>
        </pc:spChg>
        <pc:spChg chg="add mod">
          <ac:chgData name="Osama Mohammed Moustafa Hosam Elde" userId="ab8f451e-a635-42ee-be12-e2dde55852bf" providerId="ADAL" clId="{B6D8E2E3-C58C-42AC-BD6D-A79F41996BB5}" dt="2020-03-06T19:46:27.156" v="4080" actId="20577"/>
          <ac:spMkLst>
            <pc:docMk/>
            <pc:sldMk cId="0" sldId="266"/>
            <ac:spMk id="20" creationId="{35DAB10E-B4CC-4704-A43D-C4FB41E1F9FA}"/>
          </ac:spMkLst>
        </pc:spChg>
        <pc:spChg chg="mod">
          <ac:chgData name="Osama Mohammed Moustafa Hosam Elde" userId="ab8f451e-a635-42ee-be12-e2dde55852bf" providerId="ADAL" clId="{B6D8E2E3-C58C-42AC-BD6D-A79F41996BB5}" dt="2020-02-16T19:21:20.861" v="283" actId="14100"/>
          <ac:spMkLst>
            <pc:docMk/>
            <pc:sldMk cId="0" sldId="266"/>
            <ac:spMk id="181" creationId="{00000000-0000-0000-0000-000000000000}"/>
          </ac:spMkLst>
        </pc:spChg>
        <pc:picChg chg="add mod">
          <ac:chgData name="Osama Mohammed Moustafa Hosam Elde" userId="ab8f451e-a635-42ee-be12-e2dde55852bf" providerId="ADAL" clId="{B6D8E2E3-C58C-42AC-BD6D-A79F41996BB5}" dt="2020-02-16T19:30:09.373" v="289" actId="14100"/>
          <ac:picMkLst>
            <pc:docMk/>
            <pc:sldMk cId="0" sldId="266"/>
            <ac:picMk id="2" creationId="{62D8A9FA-3012-40B6-A523-E8ED9E230696}"/>
          </ac:picMkLst>
        </pc:picChg>
        <pc:picChg chg="add del">
          <ac:chgData name="Osama Mohammed Moustafa Hosam Elde" userId="ab8f451e-a635-42ee-be12-e2dde55852bf" providerId="ADAL" clId="{B6D8E2E3-C58C-42AC-BD6D-A79F41996BB5}" dt="2020-02-16T19:21:08.137" v="253"/>
          <ac:picMkLst>
            <pc:docMk/>
            <pc:sldMk cId="0" sldId="266"/>
            <ac:picMk id="3" creationId="{0C20C39B-930B-40C6-855F-F181DD5133B8}"/>
          </ac:picMkLst>
        </pc:picChg>
        <pc:picChg chg="add mod">
          <ac:chgData name="Osama Mohammed Moustafa Hosam Elde" userId="ab8f451e-a635-42ee-be12-e2dde55852bf" providerId="ADAL" clId="{B6D8E2E3-C58C-42AC-BD6D-A79F41996BB5}" dt="2020-02-16T19:53:43.156" v="318" actId="1076"/>
          <ac:picMkLst>
            <pc:docMk/>
            <pc:sldMk cId="0" sldId="266"/>
            <ac:picMk id="4" creationId="{5901DC51-25B7-4DBB-829F-EB9350F90F0F}"/>
          </ac:picMkLst>
        </pc:picChg>
        <pc:picChg chg="add mod">
          <ac:chgData name="Osama Mohammed Moustafa Hosam Elde" userId="ab8f451e-a635-42ee-be12-e2dde55852bf" providerId="ADAL" clId="{B6D8E2E3-C58C-42AC-BD6D-A79F41996BB5}" dt="2020-02-16T19:30:54.142" v="294" actId="1076"/>
          <ac:picMkLst>
            <pc:docMk/>
            <pc:sldMk cId="0" sldId="266"/>
            <ac:picMk id="5" creationId="{F09E4D0B-3029-45CF-843D-410D35C3D663}"/>
          </ac:picMkLst>
        </pc:picChg>
        <pc:picChg chg="add mod">
          <ac:chgData name="Osama Mohammed Moustafa Hosam Elde" userId="ab8f451e-a635-42ee-be12-e2dde55852bf" providerId="ADAL" clId="{B6D8E2E3-C58C-42AC-BD6D-A79F41996BB5}" dt="2020-02-16T19:51:24.285" v="305" actId="1076"/>
          <ac:picMkLst>
            <pc:docMk/>
            <pc:sldMk cId="0" sldId="266"/>
            <ac:picMk id="6" creationId="{F69D7D6B-7DFD-4B93-BE89-9D48B7AEB0B1}"/>
          </ac:picMkLst>
        </pc:picChg>
        <pc:picChg chg="add mod">
          <ac:chgData name="Osama Mohammed Moustafa Hosam Elde" userId="ab8f451e-a635-42ee-be12-e2dde55852bf" providerId="ADAL" clId="{B6D8E2E3-C58C-42AC-BD6D-A79F41996BB5}" dt="2020-02-16T19:31:13.734" v="297" actId="1076"/>
          <ac:picMkLst>
            <pc:docMk/>
            <pc:sldMk cId="0" sldId="266"/>
            <ac:picMk id="7" creationId="{B2739BE3-DD59-441B-979A-3F33882CEB7A}"/>
          </ac:picMkLst>
        </pc:picChg>
        <pc:picChg chg="add mod">
          <ac:chgData name="Osama Mohammed Moustafa Hosam Elde" userId="ab8f451e-a635-42ee-be12-e2dde55852bf" providerId="ADAL" clId="{B6D8E2E3-C58C-42AC-BD6D-A79F41996BB5}" dt="2020-02-16T19:51:55.517" v="307" actId="1076"/>
          <ac:picMkLst>
            <pc:docMk/>
            <pc:sldMk cId="0" sldId="266"/>
            <ac:picMk id="8" creationId="{4E3A6580-A27D-4F05-9B09-B568633914AC}"/>
          </ac:picMkLst>
        </pc:picChg>
        <pc:picChg chg="add mod">
          <ac:chgData name="Osama Mohammed Moustafa Hosam Elde" userId="ab8f451e-a635-42ee-be12-e2dde55852bf" providerId="ADAL" clId="{B6D8E2E3-C58C-42AC-BD6D-A79F41996BB5}" dt="2020-02-16T19:54:12.733" v="323" actId="1076"/>
          <ac:picMkLst>
            <pc:docMk/>
            <pc:sldMk cId="0" sldId="266"/>
            <ac:picMk id="9" creationId="{DD2299B9-4C42-4E4A-A053-1A35582244A0}"/>
          </ac:picMkLst>
        </pc:picChg>
        <pc:picChg chg="add mod">
          <ac:chgData name="Osama Mohammed Moustafa Hosam Elde" userId="ab8f451e-a635-42ee-be12-e2dde55852bf" providerId="ADAL" clId="{B6D8E2E3-C58C-42AC-BD6D-A79F41996BB5}" dt="2020-02-16T19:52:37.645" v="311" actId="1076"/>
          <ac:picMkLst>
            <pc:docMk/>
            <pc:sldMk cId="0" sldId="266"/>
            <ac:picMk id="10" creationId="{FF2FAF82-ADDE-4469-B397-A034F2197B5D}"/>
          </ac:picMkLst>
        </pc:picChg>
        <pc:picChg chg="add mod">
          <ac:chgData name="Osama Mohammed Moustafa Hosam Elde" userId="ab8f451e-a635-42ee-be12-e2dde55852bf" providerId="ADAL" clId="{B6D8E2E3-C58C-42AC-BD6D-A79F41996BB5}" dt="2020-02-16T19:53:18.406" v="313" actId="1076"/>
          <ac:picMkLst>
            <pc:docMk/>
            <pc:sldMk cId="0" sldId="266"/>
            <ac:picMk id="11" creationId="{10572561-CDCF-41F2-97F2-3B151A8A01E5}"/>
          </ac:picMkLst>
        </pc:picChg>
        <pc:picChg chg="add mod">
          <ac:chgData name="Osama Mohammed Moustafa Hosam Elde" userId="ab8f451e-a635-42ee-be12-e2dde55852bf" providerId="ADAL" clId="{B6D8E2E3-C58C-42AC-BD6D-A79F41996BB5}" dt="2020-02-16T19:53:35.013" v="316" actId="1076"/>
          <ac:picMkLst>
            <pc:docMk/>
            <pc:sldMk cId="0" sldId="266"/>
            <ac:picMk id="12" creationId="{55A91CE0-5892-4791-B2E6-0E634AD17B1E}"/>
          </ac:picMkLst>
        </pc:picChg>
        <pc:picChg chg="add mod">
          <ac:chgData name="Osama Mohammed Moustafa Hosam Elde" userId="ab8f451e-a635-42ee-be12-e2dde55852bf" providerId="ADAL" clId="{B6D8E2E3-C58C-42AC-BD6D-A79F41996BB5}" dt="2020-02-16T19:53:39.197" v="317" actId="571"/>
          <ac:picMkLst>
            <pc:docMk/>
            <pc:sldMk cId="0" sldId="266"/>
            <ac:picMk id="13" creationId="{40AB0477-7B44-40F8-8D2A-896C0B65144E}"/>
          </ac:picMkLst>
        </pc:picChg>
        <pc:picChg chg="add mod">
          <ac:chgData name="Osama Mohammed Moustafa Hosam Elde" userId="ab8f451e-a635-42ee-be12-e2dde55852bf" providerId="ADAL" clId="{B6D8E2E3-C58C-42AC-BD6D-A79F41996BB5}" dt="2020-02-16T20:02:07.370" v="373" actId="688"/>
          <ac:picMkLst>
            <pc:docMk/>
            <pc:sldMk cId="0" sldId="266"/>
            <ac:picMk id="16" creationId="{E26A71CE-EF03-499E-B546-0CDC56FCDCEA}"/>
          </ac:picMkLst>
        </pc:picChg>
        <pc:picChg chg="add mod">
          <ac:chgData name="Osama Mohammed Moustafa Hosam Elde" userId="ab8f451e-a635-42ee-be12-e2dde55852bf" providerId="ADAL" clId="{B6D8E2E3-C58C-42AC-BD6D-A79F41996BB5}" dt="2020-02-16T20:02:33.140" v="377" actId="1076"/>
          <ac:picMkLst>
            <pc:docMk/>
            <pc:sldMk cId="0" sldId="266"/>
            <ac:picMk id="17" creationId="{8BCE4C08-D42A-4C3D-BCA8-34883BC9BFA6}"/>
          </ac:picMkLst>
        </pc:picChg>
        <pc:picChg chg="add mod">
          <ac:chgData name="Osama Mohammed Moustafa Hosam Elde" userId="ab8f451e-a635-42ee-be12-e2dde55852bf" providerId="ADAL" clId="{B6D8E2E3-C58C-42AC-BD6D-A79F41996BB5}" dt="2020-02-16T20:02:29.237" v="376" actId="688"/>
          <ac:picMkLst>
            <pc:docMk/>
            <pc:sldMk cId="0" sldId="266"/>
            <ac:picMk id="18" creationId="{F4C27131-3AB6-4B78-BFA7-CF65E6C16B8B}"/>
          </ac:picMkLst>
        </pc:picChg>
        <pc:picChg chg="add mod">
          <ac:chgData name="Osama Mohammed Moustafa Hosam Elde" userId="ab8f451e-a635-42ee-be12-e2dde55852bf" providerId="ADAL" clId="{B6D8E2E3-C58C-42AC-BD6D-A79F41996BB5}" dt="2020-02-16T20:03:14.397" v="379" actId="571"/>
          <ac:picMkLst>
            <pc:docMk/>
            <pc:sldMk cId="0" sldId="266"/>
            <ac:picMk id="19" creationId="{953BF479-5229-41B9-A929-CA8D8951FC58}"/>
          </ac:picMkLst>
        </pc:picChg>
        <pc:picChg chg="add del mod">
          <ac:chgData name="Osama Mohammed Moustafa Hosam Elde" userId="ab8f451e-a635-42ee-be12-e2dde55852bf" providerId="ADAL" clId="{B6D8E2E3-C58C-42AC-BD6D-A79F41996BB5}" dt="2020-02-16T20:03:39.437" v="417" actId="478"/>
          <ac:picMkLst>
            <pc:docMk/>
            <pc:sldMk cId="0" sldId="266"/>
            <ac:picMk id="21" creationId="{5C52FCB7-9110-4AD1-87BF-FF1033F629F8}"/>
          </ac:picMkLst>
        </pc:picChg>
        <pc:picChg chg="add mod">
          <ac:chgData name="Osama Mohammed Moustafa Hosam Elde" userId="ab8f451e-a635-42ee-be12-e2dde55852bf" providerId="ADAL" clId="{B6D8E2E3-C58C-42AC-BD6D-A79F41996BB5}" dt="2020-03-06T19:47:11.164" v="4113" actId="1076"/>
          <ac:picMkLst>
            <pc:docMk/>
            <pc:sldMk cId="0" sldId="266"/>
            <ac:picMk id="22" creationId="{B1CB6316-FE33-4180-8346-8480BE9B1A51}"/>
          </ac:picMkLst>
        </pc:picChg>
        <pc:picChg chg="add mod">
          <ac:chgData name="Osama Mohammed Moustafa Hosam Elde" userId="ab8f451e-a635-42ee-be12-e2dde55852bf" providerId="ADAL" clId="{B6D8E2E3-C58C-42AC-BD6D-A79F41996BB5}" dt="2020-03-06T19:46:59.700" v="4110" actId="14100"/>
          <ac:picMkLst>
            <pc:docMk/>
            <pc:sldMk cId="0" sldId="266"/>
            <ac:picMk id="23" creationId="{65324F29-2ABD-4B8B-AFCD-3131721DE94E}"/>
          </ac:picMkLst>
        </pc:picChg>
      </pc:sldChg>
      <pc:sldChg chg="addSp delSp modSp">
        <pc:chgData name="Osama Mohammed Moustafa Hosam Elde" userId="ab8f451e-a635-42ee-be12-e2dde55852bf" providerId="ADAL" clId="{B6D8E2E3-C58C-42AC-BD6D-A79F41996BB5}" dt="2020-03-06T20:22:39.519" v="4520" actId="14100"/>
        <pc:sldMkLst>
          <pc:docMk/>
          <pc:sldMk cId="0" sldId="267"/>
        </pc:sldMkLst>
        <pc:spChg chg="add del mod">
          <ac:chgData name="Osama Mohammed Moustafa Hosam Elde" userId="ab8f451e-a635-42ee-be12-e2dde55852bf" providerId="ADAL" clId="{B6D8E2E3-C58C-42AC-BD6D-A79F41996BB5}" dt="2020-03-06T20:12:19.935" v="4186" actId="478"/>
          <ac:spMkLst>
            <pc:docMk/>
            <pc:sldMk cId="0" sldId="267"/>
            <ac:spMk id="2" creationId="{35ABDFFA-6AB7-4E1B-800D-6BEE4DD8EB6D}"/>
          </ac:spMkLst>
        </pc:spChg>
        <pc:spChg chg="add mod">
          <ac:chgData name="Osama Mohammed Moustafa Hosam Elde" userId="ab8f451e-a635-42ee-be12-e2dde55852bf" providerId="ADAL" clId="{B6D8E2E3-C58C-42AC-BD6D-A79F41996BB5}" dt="2020-03-06T20:12:15.839" v="4185" actId="20577"/>
          <ac:spMkLst>
            <pc:docMk/>
            <pc:sldMk cId="0" sldId="267"/>
            <ac:spMk id="5" creationId="{3935EA25-C89C-4A27-91E0-D68BA5DFF613}"/>
          </ac:spMkLst>
        </pc:spChg>
        <pc:spChg chg="add mod">
          <ac:chgData name="Osama Mohammed Moustafa Hosam Elde" userId="ab8f451e-a635-42ee-be12-e2dde55852bf" providerId="ADAL" clId="{B6D8E2E3-C58C-42AC-BD6D-A79F41996BB5}" dt="2020-02-16T20:55:17.500" v="693" actId="1076"/>
          <ac:spMkLst>
            <pc:docMk/>
            <pc:sldMk cId="0" sldId="267"/>
            <ac:spMk id="6" creationId="{21FA4E5D-76CA-4FEE-B82C-0D77C50DC249}"/>
          </ac:spMkLst>
        </pc:spChg>
        <pc:spChg chg="add mod">
          <ac:chgData name="Osama Mohammed Moustafa Hosam Elde" userId="ab8f451e-a635-42ee-be12-e2dde55852bf" providerId="ADAL" clId="{B6D8E2E3-C58C-42AC-BD6D-A79F41996BB5}" dt="2020-02-16T20:44:37.237" v="527" actId="20577"/>
          <ac:spMkLst>
            <pc:docMk/>
            <pc:sldMk cId="0" sldId="267"/>
            <ac:spMk id="9" creationId="{217843FF-7442-4140-8B85-C2E0D3259824}"/>
          </ac:spMkLst>
        </pc:spChg>
        <pc:spChg chg="add mod">
          <ac:chgData name="Osama Mohammed Moustafa Hosam Elde" userId="ab8f451e-a635-42ee-be12-e2dde55852bf" providerId="ADAL" clId="{B6D8E2E3-C58C-42AC-BD6D-A79F41996BB5}" dt="2020-03-06T20:22:06.752" v="4515" actId="1076"/>
          <ac:spMkLst>
            <pc:docMk/>
            <pc:sldMk cId="0" sldId="267"/>
            <ac:spMk id="15" creationId="{8B61A76C-BFD8-45B9-8DEC-AAE9106CFB93}"/>
          </ac:spMkLst>
        </pc:spChg>
        <pc:spChg chg="add mod">
          <ac:chgData name="Osama Mohammed Moustafa Hosam Elde" userId="ab8f451e-a635-42ee-be12-e2dde55852bf" providerId="ADAL" clId="{B6D8E2E3-C58C-42AC-BD6D-A79F41996BB5}" dt="2020-02-16T20:51:49.596" v="618" actId="20577"/>
          <ac:spMkLst>
            <pc:docMk/>
            <pc:sldMk cId="0" sldId="267"/>
            <ac:spMk id="18" creationId="{2992E8D0-438B-4D11-B1EC-E71A56FE0F9E}"/>
          </ac:spMkLst>
        </pc:spChg>
        <pc:spChg chg="add mod">
          <ac:chgData name="Osama Mohammed Moustafa Hosam Elde" userId="ab8f451e-a635-42ee-be12-e2dde55852bf" providerId="ADAL" clId="{B6D8E2E3-C58C-42AC-BD6D-A79F41996BB5}" dt="2020-02-16T20:52:56.684" v="667" actId="1076"/>
          <ac:spMkLst>
            <pc:docMk/>
            <pc:sldMk cId="0" sldId="267"/>
            <ac:spMk id="19" creationId="{C0C53420-1E7A-4B66-8E8D-021E3BE393C9}"/>
          </ac:spMkLst>
        </pc:spChg>
        <pc:spChg chg="add mod">
          <ac:chgData name="Osama Mohammed Moustafa Hosam Elde" userId="ab8f451e-a635-42ee-be12-e2dde55852bf" providerId="ADAL" clId="{B6D8E2E3-C58C-42AC-BD6D-A79F41996BB5}" dt="2020-03-06T20:20:55.463" v="4512" actId="14100"/>
          <ac:spMkLst>
            <pc:docMk/>
            <pc:sldMk cId="0" sldId="267"/>
            <ac:spMk id="25" creationId="{2B93345C-0F0D-4A72-B1C0-41F7906B4645}"/>
          </ac:spMkLst>
        </pc:spChg>
        <pc:spChg chg="add mod">
          <ac:chgData name="Osama Mohammed Moustafa Hosam Elde" userId="ab8f451e-a635-42ee-be12-e2dde55852bf" providerId="ADAL" clId="{B6D8E2E3-C58C-42AC-BD6D-A79F41996BB5}" dt="2020-03-06T20:19:35.823" v="4424" actId="14100"/>
          <ac:spMkLst>
            <pc:docMk/>
            <pc:sldMk cId="0" sldId="267"/>
            <ac:spMk id="30" creationId="{39DF618B-650F-4494-80DF-AA71A17737DB}"/>
          </ac:spMkLst>
        </pc:spChg>
        <pc:spChg chg="add mod">
          <ac:chgData name="Osama Mohammed Moustafa Hosam Elde" userId="ab8f451e-a635-42ee-be12-e2dde55852bf" providerId="ADAL" clId="{B6D8E2E3-C58C-42AC-BD6D-A79F41996BB5}" dt="2020-03-06T20:17:01.906" v="4310" actId="404"/>
          <ac:spMkLst>
            <pc:docMk/>
            <pc:sldMk cId="0" sldId="267"/>
            <ac:spMk id="31" creationId="{984A4F76-9906-40AB-9C05-F092E3CE2242}"/>
          </ac:spMkLst>
        </pc:spChg>
        <pc:spChg chg="add del mod">
          <ac:chgData name="Osama Mohammed Moustafa Hosam Elde" userId="ab8f451e-a635-42ee-be12-e2dde55852bf" providerId="ADAL" clId="{B6D8E2E3-C58C-42AC-BD6D-A79F41996BB5}" dt="2020-02-18T20:57:11.275" v="3723" actId="478"/>
          <ac:spMkLst>
            <pc:docMk/>
            <pc:sldMk cId="0" sldId="267"/>
            <ac:spMk id="186" creationId="{00000000-0000-0000-0000-000000000000}"/>
          </ac:spMkLst>
        </pc:spChg>
        <pc:picChg chg="add mod">
          <ac:chgData name="Osama Mohammed Moustafa Hosam Elde" userId="ab8f451e-a635-42ee-be12-e2dde55852bf" providerId="ADAL" clId="{B6D8E2E3-C58C-42AC-BD6D-A79F41996BB5}" dt="2020-02-16T20:44:12.117" v="509" actId="1076"/>
          <ac:picMkLst>
            <pc:docMk/>
            <pc:sldMk cId="0" sldId="267"/>
            <ac:picMk id="3" creationId="{D2FA398A-327C-40F6-B478-8CDF4B68FE14}"/>
          </ac:picMkLst>
        </pc:picChg>
        <pc:picChg chg="add mod">
          <ac:chgData name="Osama Mohammed Moustafa Hosam Elde" userId="ab8f451e-a635-42ee-be12-e2dde55852bf" providerId="ADAL" clId="{B6D8E2E3-C58C-42AC-BD6D-A79F41996BB5}" dt="2020-02-16T20:40:04.669" v="479" actId="688"/>
          <ac:picMkLst>
            <pc:docMk/>
            <pc:sldMk cId="0" sldId="267"/>
            <ac:picMk id="4" creationId="{F98504D6-F593-44E9-8B97-C8BBD8B7A6CF}"/>
          </ac:picMkLst>
        </pc:picChg>
        <pc:picChg chg="add del mod">
          <ac:chgData name="Osama Mohammed Moustafa Hosam Elde" userId="ab8f451e-a635-42ee-be12-e2dde55852bf" providerId="ADAL" clId="{B6D8E2E3-C58C-42AC-BD6D-A79F41996BB5}" dt="2020-03-06T20:10:54.233" v="4114" actId="478"/>
          <ac:picMkLst>
            <pc:docMk/>
            <pc:sldMk cId="0" sldId="267"/>
            <ac:picMk id="7" creationId="{CEF821E8-734A-4B05-ADBE-7550091422C2}"/>
          </ac:picMkLst>
        </pc:picChg>
        <pc:picChg chg="add mod">
          <ac:chgData name="Osama Mohammed Moustafa Hosam Elde" userId="ab8f451e-a635-42ee-be12-e2dde55852bf" providerId="ADAL" clId="{B6D8E2E3-C58C-42AC-BD6D-A79F41996BB5}" dt="2020-02-16T20:44:16.012" v="510" actId="571"/>
          <ac:picMkLst>
            <pc:docMk/>
            <pc:sldMk cId="0" sldId="267"/>
            <ac:picMk id="8" creationId="{0DC77162-9E88-4297-A558-AED9938655C3}"/>
          </ac:picMkLst>
        </pc:picChg>
        <pc:picChg chg="add mod">
          <ac:chgData name="Osama Mohammed Moustafa Hosam Elde" userId="ab8f451e-a635-42ee-be12-e2dde55852bf" providerId="ADAL" clId="{B6D8E2E3-C58C-42AC-BD6D-A79F41996BB5}" dt="2020-02-16T20:57:46.068" v="704" actId="1076"/>
          <ac:picMkLst>
            <pc:docMk/>
            <pc:sldMk cId="0" sldId="267"/>
            <ac:picMk id="10" creationId="{B33E3436-FE8E-4D09-932E-3720A43DB9BF}"/>
          </ac:picMkLst>
        </pc:picChg>
        <pc:picChg chg="add mod">
          <ac:chgData name="Osama Mohammed Moustafa Hosam Elde" userId="ab8f451e-a635-42ee-be12-e2dde55852bf" providerId="ADAL" clId="{B6D8E2E3-C58C-42AC-BD6D-A79F41996BB5}" dt="2020-03-06T20:13:41.390" v="4189" actId="1076"/>
          <ac:picMkLst>
            <pc:docMk/>
            <pc:sldMk cId="0" sldId="267"/>
            <ac:picMk id="11" creationId="{99DA74EC-974D-4F37-BA02-BD0782BA2D25}"/>
          </ac:picMkLst>
        </pc:picChg>
        <pc:picChg chg="add del mod">
          <ac:chgData name="Osama Mohammed Moustafa Hosam Elde" userId="ab8f451e-a635-42ee-be12-e2dde55852bf" providerId="ADAL" clId="{B6D8E2E3-C58C-42AC-BD6D-A79F41996BB5}" dt="2020-02-16T20:45:53.015" v="531" actId="478"/>
          <ac:picMkLst>
            <pc:docMk/>
            <pc:sldMk cId="0" sldId="267"/>
            <ac:picMk id="11" creationId="{E4E61B96-9A0D-49D6-95C0-D65E4C83ADEC}"/>
          </ac:picMkLst>
        </pc:picChg>
        <pc:picChg chg="add mod">
          <ac:chgData name="Osama Mohammed Moustafa Hosam Elde" userId="ab8f451e-a635-42ee-be12-e2dde55852bf" providerId="ADAL" clId="{B6D8E2E3-C58C-42AC-BD6D-A79F41996BB5}" dt="2020-02-16T20:49:31.004" v="559" actId="1076"/>
          <ac:picMkLst>
            <pc:docMk/>
            <pc:sldMk cId="0" sldId="267"/>
            <ac:picMk id="12" creationId="{0D8E7826-B3DB-4777-9DD1-42AFFB11E235}"/>
          </ac:picMkLst>
        </pc:picChg>
        <pc:picChg chg="add mod">
          <ac:chgData name="Osama Mohammed Moustafa Hosam Elde" userId="ab8f451e-a635-42ee-be12-e2dde55852bf" providerId="ADAL" clId="{B6D8E2E3-C58C-42AC-BD6D-A79F41996BB5}" dt="2020-02-16T20:49:24.093" v="557" actId="1076"/>
          <ac:picMkLst>
            <pc:docMk/>
            <pc:sldMk cId="0" sldId="267"/>
            <ac:picMk id="13" creationId="{AA52F2A1-720A-49DB-AD02-3D74D49BE179}"/>
          </ac:picMkLst>
        </pc:picChg>
        <pc:picChg chg="add mod">
          <ac:chgData name="Osama Mohammed Moustafa Hosam Elde" userId="ab8f451e-a635-42ee-be12-e2dde55852bf" providerId="ADAL" clId="{B6D8E2E3-C58C-42AC-BD6D-A79F41996BB5}" dt="2020-03-06T20:22:06.752" v="4515" actId="1076"/>
          <ac:picMkLst>
            <pc:docMk/>
            <pc:sldMk cId="0" sldId="267"/>
            <ac:picMk id="16" creationId="{FB2FF232-F57F-4937-8BA0-426851EE8443}"/>
          </ac:picMkLst>
        </pc:picChg>
        <pc:picChg chg="add mod">
          <ac:chgData name="Osama Mohammed Moustafa Hosam Elde" userId="ab8f451e-a635-42ee-be12-e2dde55852bf" providerId="ADAL" clId="{B6D8E2E3-C58C-42AC-BD6D-A79F41996BB5}" dt="2020-03-06T20:22:06.752" v="4515" actId="1076"/>
          <ac:picMkLst>
            <pc:docMk/>
            <pc:sldMk cId="0" sldId="267"/>
            <ac:picMk id="17" creationId="{B58D793B-8151-4F16-966C-CDBC4FC6EE0A}"/>
          </ac:picMkLst>
        </pc:picChg>
        <pc:picChg chg="add mod">
          <ac:chgData name="Osama Mohammed Moustafa Hosam Elde" userId="ab8f451e-a635-42ee-be12-e2dde55852bf" providerId="ADAL" clId="{B6D8E2E3-C58C-42AC-BD6D-A79F41996BB5}" dt="2020-02-16T20:52:46.941" v="665" actId="1076"/>
          <ac:picMkLst>
            <pc:docMk/>
            <pc:sldMk cId="0" sldId="267"/>
            <ac:picMk id="20" creationId="{6929CC3F-B5CF-4502-8412-A203FC2CEC86}"/>
          </ac:picMkLst>
        </pc:picChg>
        <pc:picChg chg="add mod">
          <ac:chgData name="Osama Mohammed Moustafa Hosam Elde" userId="ab8f451e-a635-42ee-be12-e2dde55852bf" providerId="ADAL" clId="{B6D8E2E3-C58C-42AC-BD6D-A79F41996BB5}" dt="2020-02-16T20:52:59.797" v="668" actId="1076"/>
          <ac:picMkLst>
            <pc:docMk/>
            <pc:sldMk cId="0" sldId="267"/>
            <ac:picMk id="21" creationId="{BB046758-3022-4E79-8BD2-BD00B8AAEF28}"/>
          </ac:picMkLst>
        </pc:picChg>
        <pc:picChg chg="add mod">
          <ac:chgData name="Osama Mohammed Moustafa Hosam Elde" userId="ab8f451e-a635-42ee-be12-e2dde55852bf" providerId="ADAL" clId="{B6D8E2E3-C58C-42AC-BD6D-A79F41996BB5}" dt="2020-02-16T20:54:55.764" v="674" actId="688"/>
          <ac:picMkLst>
            <pc:docMk/>
            <pc:sldMk cId="0" sldId="267"/>
            <ac:picMk id="22" creationId="{1D6C0F08-56C4-454A-B37E-9651CB4AA005}"/>
          </ac:picMkLst>
        </pc:picChg>
        <pc:picChg chg="add mod">
          <ac:chgData name="Osama Mohammed Moustafa Hosam Elde" userId="ab8f451e-a635-42ee-be12-e2dde55852bf" providerId="ADAL" clId="{B6D8E2E3-C58C-42AC-BD6D-A79F41996BB5}" dt="2020-03-06T20:20:15.055" v="4426" actId="14100"/>
          <ac:picMkLst>
            <pc:docMk/>
            <pc:sldMk cId="0" sldId="267"/>
            <ac:picMk id="24" creationId="{FEDA1FA8-B4CF-4094-8567-95CECD5A92B0}"/>
          </ac:picMkLst>
        </pc:picChg>
        <pc:picChg chg="add mod">
          <ac:chgData name="Osama Mohammed Moustafa Hosam Elde" userId="ab8f451e-a635-42ee-be12-e2dde55852bf" providerId="ADAL" clId="{B6D8E2E3-C58C-42AC-BD6D-A79F41996BB5}" dt="2020-03-06T20:11:33.661" v="4157" actId="571"/>
          <ac:picMkLst>
            <pc:docMk/>
            <pc:sldMk cId="0" sldId="267"/>
            <ac:picMk id="26" creationId="{07F6FD48-032A-4D81-83E9-A2F5A5104E47}"/>
          </ac:picMkLst>
        </pc:picChg>
        <pc:picChg chg="add mod">
          <ac:chgData name="Osama Mohammed Moustafa Hosam Elde" userId="ab8f451e-a635-42ee-be12-e2dde55852bf" providerId="ADAL" clId="{B6D8E2E3-C58C-42AC-BD6D-A79F41996BB5}" dt="2020-03-06T20:14:00.126" v="4194" actId="1076"/>
          <ac:picMkLst>
            <pc:docMk/>
            <pc:sldMk cId="0" sldId="267"/>
            <ac:picMk id="27" creationId="{5DFF966E-B329-491C-8550-EDC2D789B81A}"/>
          </ac:picMkLst>
        </pc:picChg>
        <pc:picChg chg="add mod">
          <ac:chgData name="Osama Mohammed Moustafa Hosam Elde" userId="ab8f451e-a635-42ee-be12-e2dde55852bf" providerId="ADAL" clId="{B6D8E2E3-C58C-42AC-BD6D-A79F41996BB5}" dt="2020-03-06T20:13:53.398" v="4191" actId="1076"/>
          <ac:picMkLst>
            <pc:docMk/>
            <pc:sldMk cId="0" sldId="267"/>
            <ac:picMk id="28" creationId="{BBABF1ED-4219-4020-99D0-44B935E3266D}"/>
          </ac:picMkLst>
        </pc:picChg>
        <pc:picChg chg="add mod">
          <ac:chgData name="Osama Mohammed Moustafa Hosam Elde" userId="ab8f451e-a635-42ee-be12-e2dde55852bf" providerId="ADAL" clId="{B6D8E2E3-C58C-42AC-BD6D-A79F41996BB5}" dt="2020-03-06T20:13:57.615" v="4193" actId="1076"/>
          <ac:picMkLst>
            <pc:docMk/>
            <pc:sldMk cId="0" sldId="267"/>
            <ac:picMk id="1026" creationId="{924D14C7-FF41-4220-8903-2A1AE6FD5687}"/>
          </ac:picMkLst>
        </pc:picChg>
        <pc:picChg chg="add mod">
          <ac:chgData name="Osama Mohammed Moustafa Hosam Elde" userId="ab8f451e-a635-42ee-be12-e2dde55852bf" providerId="ADAL" clId="{B6D8E2E3-C58C-42AC-BD6D-A79F41996BB5}" dt="2020-03-06T20:22:39.519" v="4520" actId="14100"/>
          <ac:picMkLst>
            <pc:docMk/>
            <pc:sldMk cId="0" sldId="267"/>
            <ac:picMk id="1028" creationId="{DCF610E6-9DF4-47A7-B071-BA7284998852}"/>
          </ac:picMkLst>
        </pc:picChg>
        <pc:cxnChg chg="add del mod">
          <ac:chgData name="Osama Mohammed Moustafa Hosam Elde" userId="ab8f451e-a635-42ee-be12-e2dde55852bf" providerId="ADAL" clId="{B6D8E2E3-C58C-42AC-BD6D-A79F41996BB5}" dt="2020-03-06T20:21:55.260" v="4514" actId="11529"/>
          <ac:cxnSpMkLst>
            <pc:docMk/>
            <pc:sldMk cId="0" sldId="267"/>
            <ac:cxnSpMk id="23" creationId="{75930B46-ECFD-44C3-AC44-A859729DE22C}"/>
          </ac:cxnSpMkLst>
        </pc:cxnChg>
        <pc:cxnChg chg="add mod">
          <ac:chgData name="Osama Mohammed Moustafa Hosam Elde" userId="ab8f451e-a635-42ee-be12-e2dde55852bf" providerId="ADAL" clId="{B6D8E2E3-C58C-42AC-BD6D-A79F41996BB5}" dt="2020-03-06T20:22:35.937" v="4519" actId="14100"/>
          <ac:cxnSpMkLst>
            <pc:docMk/>
            <pc:sldMk cId="0" sldId="267"/>
            <ac:cxnSpMk id="32" creationId="{B4EA17E6-010C-4C95-B48F-1609A331D0CB}"/>
          </ac:cxnSpMkLst>
        </pc:cxnChg>
        <pc:cxnChg chg="add mod">
          <ac:chgData name="Osama Mohammed Moustafa Hosam Elde" userId="ab8f451e-a635-42ee-be12-e2dde55852bf" providerId="ADAL" clId="{B6D8E2E3-C58C-42AC-BD6D-A79F41996BB5}" dt="2020-03-06T20:22:27.511" v="4517" actId="11529"/>
          <ac:cxnSpMkLst>
            <pc:docMk/>
            <pc:sldMk cId="0" sldId="267"/>
            <ac:cxnSpMk id="34" creationId="{71644542-6604-4402-BBC6-96D7BED2797E}"/>
          </ac:cxnSpMkLst>
        </pc:cxnChg>
      </pc:sldChg>
      <pc:sldChg chg="addSp delSp modSp">
        <pc:chgData name="Osama Mohammed Moustafa Hosam Elde" userId="ab8f451e-a635-42ee-be12-e2dde55852bf" providerId="ADAL" clId="{B6D8E2E3-C58C-42AC-BD6D-A79F41996BB5}" dt="2020-03-09T19:32:04.997" v="4521"/>
        <pc:sldMkLst>
          <pc:docMk/>
          <pc:sldMk cId="0" sldId="271"/>
        </pc:sldMkLst>
        <pc:spChg chg="add mod">
          <ac:chgData name="Osama Mohammed Moustafa Hosam Elde" userId="ab8f451e-a635-42ee-be12-e2dde55852bf" providerId="ADAL" clId="{B6D8E2E3-C58C-42AC-BD6D-A79F41996BB5}" dt="2020-02-24T14:28:50.250" v="3731" actId="1076"/>
          <ac:spMkLst>
            <pc:docMk/>
            <pc:sldMk cId="0" sldId="271"/>
            <ac:spMk id="25" creationId="{9825E33E-050F-49B1-9A6B-FB766898D110}"/>
          </ac:spMkLst>
        </pc:spChg>
        <pc:spChg chg="add mod">
          <ac:chgData name="Osama Mohammed Moustafa Hosam Elde" userId="ab8f451e-a635-42ee-be12-e2dde55852bf" providerId="ADAL" clId="{B6D8E2E3-C58C-42AC-BD6D-A79F41996BB5}" dt="2020-02-24T14:28:46.283" v="3730" actId="1076"/>
          <ac:spMkLst>
            <pc:docMk/>
            <pc:sldMk cId="0" sldId="271"/>
            <ac:spMk id="26" creationId="{2C058A09-3626-48BE-968E-2879F77D1470}"/>
          </ac:spMkLst>
        </pc:spChg>
        <pc:spChg chg="add del mod">
          <ac:chgData name="Osama Mohammed Moustafa Hosam Elde" userId="ab8f451e-a635-42ee-be12-e2dde55852bf" providerId="ADAL" clId="{B6D8E2E3-C58C-42AC-BD6D-A79F41996BB5}" dt="2020-02-17T14:07:23.137" v="718" actId="478"/>
          <ac:spMkLst>
            <pc:docMk/>
            <pc:sldMk cId="0" sldId="271"/>
            <ac:spMk id="27" creationId="{CC83B30E-3759-4D23-B9DC-37604EB9729E}"/>
          </ac:spMkLst>
        </pc:spChg>
        <pc:spChg chg="add mod">
          <ac:chgData name="Osama Mohammed Moustafa Hosam Elde" userId="ab8f451e-a635-42ee-be12-e2dde55852bf" providerId="ADAL" clId="{B6D8E2E3-C58C-42AC-BD6D-A79F41996BB5}" dt="2020-02-17T14:08:30.922" v="732" actId="207"/>
          <ac:spMkLst>
            <pc:docMk/>
            <pc:sldMk cId="0" sldId="271"/>
            <ac:spMk id="28" creationId="{62955130-B96C-492F-93ED-EB69F4A49983}"/>
          </ac:spMkLst>
        </pc:spChg>
        <pc:spChg chg="add mod">
          <ac:chgData name="Osama Mohammed Moustafa Hosam Elde" userId="ab8f451e-a635-42ee-be12-e2dde55852bf" providerId="ADAL" clId="{B6D8E2E3-C58C-42AC-BD6D-A79F41996BB5}" dt="2020-02-18T18:24:53.196" v="2875" actId="1036"/>
          <ac:spMkLst>
            <pc:docMk/>
            <pc:sldMk cId="0" sldId="271"/>
            <ac:spMk id="29" creationId="{EFB6C51E-B9E0-4CF1-9F4F-068984839219}"/>
          </ac:spMkLst>
        </pc:spChg>
        <pc:spChg chg="add mod">
          <ac:chgData name="Osama Mohammed Moustafa Hosam Elde" userId="ab8f451e-a635-42ee-be12-e2dde55852bf" providerId="ADAL" clId="{B6D8E2E3-C58C-42AC-BD6D-A79F41996BB5}" dt="2020-03-09T19:32:04.997" v="4521"/>
          <ac:spMkLst>
            <pc:docMk/>
            <pc:sldMk cId="0" sldId="271"/>
            <ac:spMk id="30" creationId="{02C99310-701F-4F1B-88FA-5589E2280C73}"/>
          </ac:spMkLst>
        </pc:spChg>
        <pc:spChg chg="add mod">
          <ac:chgData name="Osama Mohammed Moustafa Hosam Elde" userId="ab8f451e-a635-42ee-be12-e2dde55852bf" providerId="ADAL" clId="{B6D8E2E3-C58C-42AC-BD6D-A79F41996BB5}" dt="2020-02-18T18:24:53.196" v="2875" actId="1036"/>
          <ac:spMkLst>
            <pc:docMk/>
            <pc:sldMk cId="0" sldId="271"/>
            <ac:spMk id="31" creationId="{6CF5BE7C-B445-4376-A73D-98EA66E74410}"/>
          </ac:spMkLst>
        </pc:spChg>
        <pc:spChg chg="add mod">
          <ac:chgData name="Osama Mohammed Moustafa Hosam Elde" userId="ab8f451e-a635-42ee-be12-e2dde55852bf" providerId="ADAL" clId="{B6D8E2E3-C58C-42AC-BD6D-A79F41996BB5}" dt="2020-02-18T18:24:53.196" v="2875" actId="1036"/>
          <ac:spMkLst>
            <pc:docMk/>
            <pc:sldMk cId="0" sldId="271"/>
            <ac:spMk id="32" creationId="{8947F74F-0D1C-41A4-B240-4959F7D417E6}"/>
          </ac:spMkLst>
        </pc:spChg>
        <pc:spChg chg="add mod">
          <ac:chgData name="Osama Mohammed Moustafa Hosam Elde" userId="ab8f451e-a635-42ee-be12-e2dde55852bf" providerId="ADAL" clId="{B6D8E2E3-C58C-42AC-BD6D-A79F41996BB5}" dt="2020-02-18T18:24:53.196" v="2875" actId="1036"/>
          <ac:spMkLst>
            <pc:docMk/>
            <pc:sldMk cId="0" sldId="271"/>
            <ac:spMk id="33" creationId="{1996F8F0-18F7-41EA-9556-C36C34886DD8}"/>
          </ac:spMkLst>
        </pc:spChg>
        <pc:spChg chg="mod">
          <ac:chgData name="Osama Mohammed Moustafa Hosam Elde" userId="ab8f451e-a635-42ee-be12-e2dde55852bf" providerId="ADAL" clId="{B6D8E2E3-C58C-42AC-BD6D-A79F41996BB5}" dt="2020-02-17T14:07:48.083" v="725" actId="1076"/>
          <ac:spMkLst>
            <pc:docMk/>
            <pc:sldMk cId="0" sldId="271"/>
            <ac:spMk id="213"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6"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7"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8"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19" creationId="{00000000-0000-0000-0000-000000000000}"/>
          </ac:spMkLst>
        </pc:spChg>
        <pc:spChg chg="del">
          <ac:chgData name="Osama Mohammed Moustafa Hosam Elde" userId="ab8f451e-a635-42ee-be12-e2dde55852bf" providerId="ADAL" clId="{B6D8E2E3-C58C-42AC-BD6D-A79F41996BB5}" dt="2020-02-18T18:24:46.102" v="2842" actId="478"/>
          <ac:spMkLst>
            <pc:docMk/>
            <pc:sldMk cId="0" sldId="271"/>
            <ac:spMk id="220" creationId="{00000000-0000-0000-0000-000000000000}"/>
          </ac:spMkLst>
        </pc:spChg>
      </pc:sldChg>
      <pc:sldChg chg="addSp delSp modSp">
        <pc:chgData name="Osama Mohammed Moustafa Hosam Elde" userId="ab8f451e-a635-42ee-be12-e2dde55852bf" providerId="ADAL" clId="{B6D8E2E3-C58C-42AC-BD6D-A79F41996BB5}" dt="2020-03-09T19:32:36.559" v="4558" actId="20577"/>
        <pc:sldMkLst>
          <pc:docMk/>
          <pc:sldMk cId="0" sldId="276"/>
        </pc:sldMkLst>
        <pc:spChg chg="mod">
          <ac:chgData name="Osama Mohammed Moustafa Hosam Elde" userId="ab8f451e-a635-42ee-be12-e2dde55852bf" providerId="ADAL" clId="{B6D8E2E3-C58C-42AC-BD6D-A79F41996BB5}" dt="2020-03-09T19:32:36.559" v="4558" actId="20577"/>
          <ac:spMkLst>
            <pc:docMk/>
            <pc:sldMk cId="0" sldId="276"/>
            <ac:spMk id="259" creationId="{00000000-0000-0000-0000-000000000000}"/>
          </ac:spMkLst>
        </pc:spChg>
        <pc:spChg chg="mod">
          <ac:chgData name="Osama Mohammed Moustafa Hosam Elde" userId="ab8f451e-a635-42ee-be12-e2dde55852bf" providerId="ADAL" clId="{B6D8E2E3-C58C-42AC-BD6D-A79F41996BB5}" dt="2020-03-05T19:50:13.517" v="4002" actId="20577"/>
          <ac:spMkLst>
            <pc:docMk/>
            <pc:sldMk cId="0" sldId="276"/>
            <ac:spMk id="260" creationId="{00000000-0000-0000-0000-000000000000}"/>
          </ac:spMkLst>
        </pc:spChg>
        <pc:picChg chg="add del mod">
          <ac:chgData name="Osama Mohammed Moustafa Hosam Elde" userId="ab8f451e-a635-42ee-be12-e2dde55852bf" providerId="ADAL" clId="{B6D8E2E3-C58C-42AC-BD6D-A79F41996BB5}" dt="2020-02-17T14:24:58.408" v="1353" actId="478"/>
          <ac:picMkLst>
            <pc:docMk/>
            <pc:sldMk cId="0" sldId="276"/>
            <ac:picMk id="2" creationId="{BAB7CA86-F29E-484A-8D24-B5FC23C90B9F}"/>
          </ac:picMkLst>
        </pc:picChg>
      </pc:sldChg>
      <pc:sldChg chg="addSp delSp modSp">
        <pc:chgData name="Osama Mohammed Moustafa Hosam Elde" userId="ab8f451e-a635-42ee-be12-e2dde55852bf" providerId="ADAL" clId="{B6D8E2E3-C58C-42AC-BD6D-A79F41996BB5}" dt="2020-03-09T19:33:20.416" v="4597" actId="20577"/>
        <pc:sldMkLst>
          <pc:docMk/>
          <pc:sldMk cId="0" sldId="277"/>
        </pc:sldMkLst>
        <pc:spChg chg="mod">
          <ac:chgData name="Osama Mohammed Moustafa Hosam Elde" userId="ab8f451e-a635-42ee-be12-e2dde55852bf" providerId="ADAL" clId="{B6D8E2E3-C58C-42AC-BD6D-A79F41996BB5}" dt="2020-03-09T19:33:20.416" v="4597" actId="20577"/>
          <ac:spMkLst>
            <pc:docMk/>
            <pc:sldMk cId="0" sldId="277"/>
            <ac:spMk id="265" creationId="{00000000-0000-0000-0000-000000000000}"/>
          </ac:spMkLst>
        </pc:spChg>
        <pc:spChg chg="mod">
          <ac:chgData name="Osama Mohammed Moustafa Hosam Elde" userId="ab8f451e-a635-42ee-be12-e2dde55852bf" providerId="ADAL" clId="{B6D8E2E3-C58C-42AC-BD6D-A79F41996BB5}" dt="2020-02-17T14:46:08.330" v="2836" actId="20577"/>
          <ac:spMkLst>
            <pc:docMk/>
            <pc:sldMk cId="0" sldId="277"/>
            <ac:spMk id="266" creationId="{00000000-0000-0000-0000-000000000000}"/>
          </ac:spMkLst>
        </pc:spChg>
        <pc:picChg chg="add del mod">
          <ac:chgData name="Osama Mohammed Moustafa Hosam Elde" userId="ab8f451e-a635-42ee-be12-e2dde55852bf" providerId="ADAL" clId="{B6D8E2E3-C58C-42AC-BD6D-A79F41996BB5}" dt="2020-02-17T14:46:11.576" v="2837" actId="478"/>
          <ac:picMkLst>
            <pc:docMk/>
            <pc:sldMk cId="0" sldId="277"/>
            <ac:picMk id="2" creationId="{51C1E37F-46F3-46CC-AC27-6BF74F42D0E5}"/>
          </ac:picMkLst>
        </pc:picChg>
      </pc:sldChg>
      <pc:sldChg chg="delSp modSp">
        <pc:chgData name="Osama Mohammed Moustafa Hosam Elde" userId="ab8f451e-a635-42ee-be12-e2dde55852bf" providerId="ADAL" clId="{B6D8E2E3-C58C-42AC-BD6D-A79F41996BB5}" dt="2020-03-09T19:42:23.382" v="4774" actId="14100"/>
        <pc:sldMkLst>
          <pc:docMk/>
          <pc:sldMk cId="0" sldId="281"/>
        </pc:sldMkLst>
        <pc:spChg chg="mod">
          <ac:chgData name="Osama Mohammed Moustafa Hosam Elde" userId="ab8f451e-a635-42ee-be12-e2dde55852bf" providerId="ADAL" clId="{B6D8E2E3-C58C-42AC-BD6D-A79F41996BB5}" dt="2020-02-18T18:27:23.306" v="2885" actId="20577"/>
          <ac:spMkLst>
            <pc:docMk/>
            <pc:sldMk cId="0" sldId="281"/>
            <ac:spMk id="291" creationId="{00000000-0000-0000-0000-000000000000}"/>
          </ac:spMkLst>
        </pc:spChg>
        <pc:spChg chg="mod">
          <ac:chgData name="Osama Mohammed Moustafa Hosam Elde" userId="ab8f451e-a635-42ee-be12-e2dde55852bf" providerId="ADAL" clId="{B6D8E2E3-C58C-42AC-BD6D-A79F41996BB5}" dt="2020-03-09T19:42:23.382" v="4774" actId="14100"/>
          <ac:spMkLst>
            <pc:docMk/>
            <pc:sldMk cId="0" sldId="281"/>
            <ac:spMk id="292" creationId="{00000000-0000-0000-0000-000000000000}"/>
          </ac:spMkLst>
        </pc:spChg>
        <pc:spChg chg="del mod">
          <ac:chgData name="Osama Mohammed Moustafa Hosam Elde" userId="ab8f451e-a635-42ee-be12-e2dde55852bf" providerId="ADAL" clId="{B6D8E2E3-C58C-42AC-BD6D-A79F41996BB5}" dt="2020-03-09T19:41:22.366" v="4757" actId="478"/>
          <ac:spMkLst>
            <pc:docMk/>
            <pc:sldMk cId="0" sldId="281"/>
            <ac:spMk id="293" creationId="{00000000-0000-0000-0000-000000000000}"/>
          </ac:spMkLst>
        </pc:spChg>
        <pc:spChg chg="del mod">
          <ac:chgData name="Osama Mohammed Moustafa Hosam Elde" userId="ab8f451e-a635-42ee-be12-e2dde55852bf" providerId="ADAL" clId="{B6D8E2E3-C58C-42AC-BD6D-A79F41996BB5}" dt="2020-03-09T19:41:17.094" v="4755" actId="478"/>
          <ac:spMkLst>
            <pc:docMk/>
            <pc:sldMk cId="0" sldId="281"/>
            <ac:spMk id="294" creationId="{00000000-0000-0000-0000-000000000000}"/>
          </ac:spMkLst>
        </pc:spChg>
      </pc:sldChg>
      <pc:sldChg chg="addSp delSp modSp">
        <pc:chgData name="Osama Mohammed Moustafa Hosam Elde" userId="ab8f451e-a635-42ee-be12-e2dde55852bf" providerId="ADAL" clId="{B6D8E2E3-C58C-42AC-BD6D-A79F41996BB5}" dt="2020-03-09T19:42:35.536" v="4775" actId="313"/>
        <pc:sldMkLst>
          <pc:docMk/>
          <pc:sldMk cId="0" sldId="282"/>
        </pc:sldMkLst>
        <pc:spChg chg="add mod">
          <ac:chgData name="Osama Mohammed Moustafa Hosam Elde" userId="ab8f451e-a635-42ee-be12-e2dde55852bf" providerId="ADAL" clId="{B6D8E2E3-C58C-42AC-BD6D-A79F41996BB5}" dt="2020-03-09T19:42:35.536" v="4775" actId="313"/>
          <ac:spMkLst>
            <pc:docMk/>
            <pc:sldMk cId="0" sldId="282"/>
            <ac:spMk id="3" creationId="{A84A7A65-0D85-4FA6-BDA6-8DCAE55C325F}"/>
          </ac:spMkLst>
        </pc:spChg>
        <pc:spChg chg="mod">
          <ac:chgData name="Osama Mohammed Moustafa Hosam Elde" userId="ab8f451e-a635-42ee-be12-e2dde55852bf" providerId="ADAL" clId="{B6D8E2E3-C58C-42AC-BD6D-A79F41996BB5}" dt="2020-02-18T19:53:14.737" v="3318" actId="20577"/>
          <ac:spMkLst>
            <pc:docMk/>
            <pc:sldMk cId="0" sldId="282"/>
            <ac:spMk id="299" creationId="{00000000-0000-0000-0000-000000000000}"/>
          </ac:spMkLst>
        </pc:spChg>
        <pc:picChg chg="add mod">
          <ac:chgData name="Osama Mohammed Moustafa Hosam Elde" userId="ab8f451e-a635-42ee-be12-e2dde55852bf" providerId="ADAL" clId="{B6D8E2E3-C58C-42AC-BD6D-A79F41996BB5}" dt="2020-03-09T19:37:32.662" v="4604" actId="1076"/>
          <ac:picMkLst>
            <pc:docMk/>
            <pc:sldMk cId="0" sldId="282"/>
            <ac:picMk id="2" creationId="{F4EAA6A1-8A96-40A0-B4F6-28AE41C2EFC5}"/>
          </ac:picMkLst>
        </pc:picChg>
        <pc:picChg chg="add del mod">
          <ac:chgData name="Osama Mohammed Moustafa Hosam Elde" userId="ab8f451e-a635-42ee-be12-e2dde55852bf" providerId="ADAL" clId="{B6D8E2E3-C58C-42AC-BD6D-A79F41996BB5}" dt="2020-03-09T19:37:07.438" v="4598" actId="478"/>
          <ac:picMkLst>
            <pc:docMk/>
            <pc:sldMk cId="0" sldId="282"/>
            <ac:picMk id="1026" creationId="{C67D799D-CE8B-48BB-8F13-CD66003AF9C7}"/>
          </ac:picMkLst>
        </pc:picChg>
      </pc:sldChg>
      <pc:sldChg chg="delSp modSp">
        <pc:chgData name="Osama Mohammed Moustafa Hosam Elde" userId="ab8f451e-a635-42ee-be12-e2dde55852bf" providerId="ADAL" clId="{B6D8E2E3-C58C-42AC-BD6D-A79F41996BB5}" dt="2020-03-09T19:44:13.870" v="4784" actId="14100"/>
        <pc:sldMkLst>
          <pc:docMk/>
          <pc:sldMk cId="0" sldId="283"/>
        </pc:sldMkLst>
        <pc:spChg chg="mod">
          <ac:chgData name="Osama Mohammed Moustafa Hosam Elde" userId="ab8f451e-a635-42ee-be12-e2dde55852bf" providerId="ADAL" clId="{B6D8E2E3-C58C-42AC-BD6D-A79F41996BB5}" dt="2020-02-18T19:53:28.999" v="3319" actId="20577"/>
          <ac:spMkLst>
            <pc:docMk/>
            <pc:sldMk cId="0" sldId="283"/>
            <ac:spMk id="305" creationId="{00000000-0000-0000-0000-000000000000}"/>
          </ac:spMkLst>
        </pc:spChg>
        <pc:spChg chg="mod">
          <ac:chgData name="Osama Mohammed Moustafa Hosam Elde" userId="ab8f451e-a635-42ee-be12-e2dde55852bf" providerId="ADAL" clId="{B6D8E2E3-C58C-42AC-BD6D-A79F41996BB5}" dt="2020-03-09T19:44:13.870" v="4784" actId="14100"/>
          <ac:spMkLst>
            <pc:docMk/>
            <pc:sldMk cId="0" sldId="283"/>
            <ac:spMk id="306" creationId="{00000000-0000-0000-0000-000000000000}"/>
          </ac:spMkLst>
        </pc:spChg>
        <pc:spChg chg="del mod">
          <ac:chgData name="Osama Mohammed Moustafa Hosam Elde" userId="ab8f451e-a635-42ee-be12-e2dde55852bf" providerId="ADAL" clId="{B6D8E2E3-C58C-42AC-BD6D-A79F41996BB5}" dt="2020-03-09T19:43:47.343" v="4776" actId="478"/>
          <ac:spMkLst>
            <pc:docMk/>
            <pc:sldMk cId="0" sldId="283"/>
            <ac:spMk id="307" creationId="{00000000-0000-0000-0000-000000000000}"/>
          </ac:spMkLst>
        </pc:spChg>
        <pc:spChg chg="del mod">
          <ac:chgData name="Osama Mohammed Moustafa Hosam Elde" userId="ab8f451e-a635-42ee-be12-e2dde55852bf" providerId="ADAL" clId="{B6D8E2E3-C58C-42AC-BD6D-A79F41996BB5}" dt="2020-03-09T19:43:48.774" v="4777" actId="478"/>
          <ac:spMkLst>
            <pc:docMk/>
            <pc:sldMk cId="0" sldId="283"/>
            <ac:spMk id="308" creationId="{00000000-0000-0000-0000-000000000000}"/>
          </ac:spMkLst>
        </pc:spChg>
      </pc:sldChg>
      <pc:sldChg chg="addSp delSp modSp">
        <pc:chgData name="Osama Mohammed Moustafa Hosam Elde" userId="ab8f451e-a635-42ee-be12-e2dde55852bf" providerId="ADAL" clId="{B6D8E2E3-C58C-42AC-BD6D-A79F41996BB5}" dt="2020-03-09T20:09:22.049" v="5106" actId="20577"/>
        <pc:sldMkLst>
          <pc:docMk/>
          <pc:sldMk cId="0" sldId="284"/>
        </pc:sldMkLst>
        <pc:spChg chg="add mod">
          <ac:chgData name="Osama Mohammed Moustafa Hosam Elde" userId="ab8f451e-a635-42ee-be12-e2dde55852bf" providerId="ADAL" clId="{B6D8E2E3-C58C-42AC-BD6D-A79F41996BB5}" dt="2020-03-09T20:09:22.049" v="5106" actId="20577"/>
          <ac:spMkLst>
            <pc:docMk/>
            <pc:sldMk cId="0" sldId="284"/>
            <ac:spMk id="4" creationId="{4D30CFB4-E000-4EB9-97B0-54991A647D08}"/>
          </ac:spMkLst>
        </pc:spChg>
        <pc:spChg chg="mod">
          <ac:chgData name="Osama Mohammed Moustafa Hosam Elde" userId="ab8f451e-a635-42ee-be12-e2dde55852bf" providerId="ADAL" clId="{B6D8E2E3-C58C-42AC-BD6D-A79F41996BB5}" dt="2020-02-18T19:53:40.943" v="3320"/>
          <ac:spMkLst>
            <pc:docMk/>
            <pc:sldMk cId="0" sldId="284"/>
            <ac:spMk id="313" creationId="{00000000-0000-0000-0000-000000000000}"/>
          </ac:spMkLst>
        </pc:spChg>
        <pc:picChg chg="add del mod">
          <ac:chgData name="Osama Mohammed Moustafa Hosam Elde" userId="ab8f451e-a635-42ee-be12-e2dde55852bf" providerId="ADAL" clId="{B6D8E2E3-C58C-42AC-BD6D-A79F41996BB5}" dt="2020-03-09T19:44:25.182" v="4785" actId="478"/>
          <ac:picMkLst>
            <pc:docMk/>
            <pc:sldMk cId="0" sldId="284"/>
            <ac:picMk id="2" creationId="{F0DC8E92-F19C-4A1E-B7CF-1B16FB025779}"/>
          </ac:picMkLst>
        </pc:picChg>
        <pc:picChg chg="add mod">
          <ac:chgData name="Osama Mohammed Moustafa Hosam Elde" userId="ab8f451e-a635-42ee-be12-e2dde55852bf" providerId="ADAL" clId="{B6D8E2E3-C58C-42AC-BD6D-A79F41996BB5}" dt="2020-03-09T19:48:09.711" v="4830" actId="1076"/>
          <ac:picMkLst>
            <pc:docMk/>
            <pc:sldMk cId="0" sldId="284"/>
            <ac:picMk id="3" creationId="{8071826D-668C-4037-8F0B-F0600B7A07E1}"/>
          </ac:picMkLst>
        </pc:picChg>
        <pc:picChg chg="add del mod">
          <ac:chgData name="Osama Mohammed Moustafa Hosam Elde" userId="ab8f451e-a635-42ee-be12-e2dde55852bf" providerId="ADAL" clId="{B6D8E2E3-C58C-42AC-BD6D-A79F41996BB5}" dt="2020-02-18T20:10:10.799" v="3717" actId="478"/>
          <ac:picMkLst>
            <pc:docMk/>
            <pc:sldMk cId="0" sldId="284"/>
            <ac:picMk id="2050" creationId="{01CBAE4B-2004-4EA0-9EF5-0D226F1B7CA8}"/>
          </ac:picMkLst>
        </pc:picChg>
      </pc:sldChg>
      <pc:sldChg chg="addSp delSp modSp">
        <pc:chgData name="Osama Mohammed Moustafa Hosam Elde" userId="ab8f451e-a635-42ee-be12-e2dde55852bf" providerId="ADAL" clId="{B6D8E2E3-C58C-42AC-BD6D-A79F41996BB5}" dt="2020-03-09T19:47:18.639" v="4829" actId="1076"/>
        <pc:sldMkLst>
          <pc:docMk/>
          <pc:sldMk cId="0" sldId="286"/>
        </pc:sldMkLst>
        <pc:spChg chg="add mod">
          <ac:chgData name="Osama Mohammed Moustafa Hosam Elde" userId="ab8f451e-a635-42ee-be12-e2dde55852bf" providerId="ADAL" clId="{B6D8E2E3-C58C-42AC-BD6D-A79F41996BB5}" dt="2020-02-24T14:29:07.641" v="3732" actId="1076"/>
          <ac:spMkLst>
            <pc:docMk/>
            <pc:sldMk cId="0" sldId="286"/>
            <ac:spMk id="24" creationId="{83693FCD-34F1-454A-BB5B-36606FBA5622}"/>
          </ac:spMkLst>
        </pc:spChg>
        <pc:spChg chg="add del mod">
          <ac:chgData name="Osama Mohammed Moustafa Hosam Elde" userId="ab8f451e-a635-42ee-be12-e2dde55852bf" providerId="ADAL" clId="{B6D8E2E3-C58C-42AC-BD6D-A79F41996BB5}" dt="2020-03-09T19:47:06.551" v="4827" actId="478"/>
          <ac:spMkLst>
            <pc:docMk/>
            <pc:sldMk cId="0" sldId="286"/>
            <ac:spMk id="25" creationId="{79B783B6-442B-40B4-8F14-31C7A809C5D1}"/>
          </ac:spMkLst>
        </pc:spChg>
        <pc:spChg chg="add mod">
          <ac:chgData name="Osama Mohammed Moustafa Hosam Elde" userId="ab8f451e-a635-42ee-be12-e2dde55852bf" providerId="ADAL" clId="{B6D8E2E3-C58C-42AC-BD6D-A79F41996BB5}" dt="2020-03-09T19:45:56.297" v="4826" actId="1036"/>
          <ac:spMkLst>
            <pc:docMk/>
            <pc:sldMk cId="0" sldId="286"/>
            <ac:spMk id="26" creationId="{497D4B41-79E1-4053-941C-43EEDEC1A5B7}"/>
          </ac:spMkLst>
        </pc:spChg>
        <pc:spChg chg="add mod">
          <ac:chgData name="Osama Mohammed Moustafa Hosam Elde" userId="ab8f451e-a635-42ee-be12-e2dde55852bf" providerId="ADAL" clId="{B6D8E2E3-C58C-42AC-BD6D-A79F41996BB5}" dt="2020-03-09T19:45:56.297" v="4826" actId="1036"/>
          <ac:spMkLst>
            <pc:docMk/>
            <pc:sldMk cId="0" sldId="286"/>
            <ac:spMk id="27" creationId="{B245F66B-8EB1-4351-9BA6-0B83B375A689}"/>
          </ac:spMkLst>
        </pc:spChg>
        <pc:spChg chg="add mod">
          <ac:chgData name="Osama Mohammed Moustafa Hosam Elde" userId="ab8f451e-a635-42ee-be12-e2dde55852bf" providerId="ADAL" clId="{B6D8E2E3-C58C-42AC-BD6D-A79F41996BB5}" dt="2020-03-09T19:45:56.297" v="4826" actId="1036"/>
          <ac:spMkLst>
            <pc:docMk/>
            <pc:sldMk cId="0" sldId="286"/>
            <ac:spMk id="28" creationId="{F74BA752-440A-470D-83F0-67B4D0CEB8E4}"/>
          </ac:spMkLst>
        </pc:spChg>
        <pc:spChg chg="add mod">
          <ac:chgData name="Osama Mohammed Moustafa Hosam Elde" userId="ab8f451e-a635-42ee-be12-e2dde55852bf" providerId="ADAL" clId="{B6D8E2E3-C58C-42AC-BD6D-A79F41996BB5}" dt="2020-03-09T19:45:56.297" v="4826" actId="1036"/>
          <ac:spMkLst>
            <pc:docMk/>
            <pc:sldMk cId="0" sldId="286"/>
            <ac:spMk id="29" creationId="{E82EDC6A-6D71-43F9-96B1-AC411DE2C1D8}"/>
          </ac:spMkLst>
        </pc:spChg>
        <pc:spChg chg="add mod">
          <ac:chgData name="Osama Mohammed Moustafa Hosam Elde" userId="ab8f451e-a635-42ee-be12-e2dde55852bf" providerId="ADAL" clId="{B6D8E2E3-C58C-42AC-BD6D-A79F41996BB5}" dt="2020-03-09T19:45:56.297" v="4826" actId="1036"/>
          <ac:spMkLst>
            <pc:docMk/>
            <pc:sldMk cId="0" sldId="286"/>
            <ac:spMk id="30" creationId="{7E24E198-F807-424E-8CAC-D637D6AE49FF}"/>
          </ac:spMkLst>
        </pc:spChg>
        <pc:spChg chg="add mod">
          <ac:chgData name="Osama Mohammed Moustafa Hosam Elde" userId="ab8f451e-a635-42ee-be12-e2dde55852bf" providerId="ADAL" clId="{B6D8E2E3-C58C-42AC-BD6D-A79F41996BB5}" dt="2020-03-09T19:45:56.297" v="4826" actId="1036"/>
          <ac:spMkLst>
            <pc:docMk/>
            <pc:sldMk cId="0" sldId="286"/>
            <ac:spMk id="31" creationId="{A96E1BC9-E3F5-492F-A6EF-FC80C8BD750F}"/>
          </ac:spMkLst>
        </pc:spChg>
        <pc:spChg chg="add mod">
          <ac:chgData name="Osama Mohammed Moustafa Hosam Elde" userId="ab8f451e-a635-42ee-be12-e2dde55852bf" providerId="ADAL" clId="{B6D8E2E3-C58C-42AC-BD6D-A79F41996BB5}" dt="2020-03-09T19:45:56.297" v="4826" actId="1036"/>
          <ac:spMkLst>
            <pc:docMk/>
            <pc:sldMk cId="0" sldId="286"/>
            <ac:spMk id="32" creationId="{AA78509D-C43A-4810-8D67-FA864282F38C}"/>
          </ac:spMkLst>
        </pc:spChg>
        <pc:spChg chg="add mod">
          <ac:chgData name="Osama Mohammed Moustafa Hosam Elde" userId="ab8f451e-a635-42ee-be12-e2dde55852bf" providerId="ADAL" clId="{B6D8E2E3-C58C-42AC-BD6D-A79F41996BB5}" dt="2020-03-09T19:45:56.297" v="4826" actId="1036"/>
          <ac:spMkLst>
            <pc:docMk/>
            <pc:sldMk cId="0" sldId="286"/>
            <ac:spMk id="33" creationId="{1D75455D-7654-4E69-A67F-AD5F5EEB319A}"/>
          </ac:spMkLst>
        </pc:spChg>
        <pc:spChg chg="add mod">
          <ac:chgData name="Osama Mohammed Moustafa Hosam Elde" userId="ab8f451e-a635-42ee-be12-e2dde55852bf" providerId="ADAL" clId="{B6D8E2E3-C58C-42AC-BD6D-A79F41996BB5}" dt="2020-03-09T19:45:56.297" v="4826" actId="1036"/>
          <ac:spMkLst>
            <pc:docMk/>
            <pc:sldMk cId="0" sldId="286"/>
            <ac:spMk id="34" creationId="{F4450D74-6D36-4053-BF27-39ABE9920F59}"/>
          </ac:spMkLst>
        </pc:spChg>
        <pc:spChg chg="add mod">
          <ac:chgData name="Osama Mohammed Moustafa Hosam Elde" userId="ab8f451e-a635-42ee-be12-e2dde55852bf" providerId="ADAL" clId="{B6D8E2E3-C58C-42AC-BD6D-A79F41996BB5}" dt="2020-03-09T19:45:56.297" v="4826" actId="1036"/>
          <ac:spMkLst>
            <pc:docMk/>
            <pc:sldMk cId="0" sldId="286"/>
            <ac:spMk id="35" creationId="{6A1ABCB7-E434-4D77-B196-0B87B427255E}"/>
          </ac:spMkLst>
        </pc:spChg>
        <pc:spChg chg="add mod">
          <ac:chgData name="Osama Mohammed Moustafa Hosam Elde" userId="ab8f451e-a635-42ee-be12-e2dde55852bf" providerId="ADAL" clId="{B6D8E2E3-C58C-42AC-BD6D-A79F41996BB5}" dt="2020-03-09T19:47:18.639" v="4829" actId="1076"/>
          <ac:spMkLst>
            <pc:docMk/>
            <pc:sldMk cId="0" sldId="286"/>
            <ac:spMk id="36" creationId="{4F244A06-07D2-4238-B992-0AFA2C445E78}"/>
          </ac:spMkLst>
        </pc:spChg>
        <pc:spChg chg="del">
          <ac:chgData name="Osama Mohammed Moustafa Hosam Elde" userId="ab8f451e-a635-42ee-be12-e2dde55852bf" providerId="ADAL" clId="{B6D8E2E3-C58C-42AC-BD6D-A79F41996BB5}" dt="2020-03-09T19:45:49.327" v="4791" actId="478"/>
          <ac:spMkLst>
            <pc:docMk/>
            <pc:sldMk cId="0" sldId="286"/>
            <ac:spMk id="329"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0"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1"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2"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3"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4"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5"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6"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7" creationId="{00000000-0000-0000-0000-000000000000}"/>
          </ac:spMkLst>
        </pc:spChg>
        <pc:spChg chg="del">
          <ac:chgData name="Osama Mohammed Moustafa Hosam Elde" userId="ab8f451e-a635-42ee-be12-e2dde55852bf" providerId="ADAL" clId="{B6D8E2E3-C58C-42AC-BD6D-A79F41996BB5}" dt="2020-03-09T19:45:49.327" v="4791" actId="478"/>
          <ac:spMkLst>
            <pc:docMk/>
            <pc:sldMk cId="0" sldId="286"/>
            <ac:spMk id="3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3.pn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7.png"/><Relationship Id="rId4" Type="http://schemas.openxmlformats.org/officeDocument/2006/relationships/image" Target="../media/image21.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5.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2.png"/><Relationship Id="rId11" Type="http://schemas.openxmlformats.org/officeDocument/2006/relationships/image" Target="../media/image34.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31.png"/><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24" Type="http://schemas.openxmlformats.org/officeDocument/2006/relationships/image" Target="../media/image24.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latin typeface="Open Sans"/>
                <a:ea typeface="Open Sans"/>
                <a:cs typeface="Open Sans"/>
                <a:sym typeface="Open Sans"/>
              </a:rPr>
              <a:t>AI For Business Leaders Course</a:t>
            </a:r>
            <a:endParaRPr sz="3000" dirty="0">
              <a:latin typeface="Open Sans"/>
              <a:ea typeface="Open Sans"/>
              <a:cs typeface="Open Sans"/>
              <a:sym typeface="Open Sans"/>
            </a:endParaRPr>
          </a:p>
          <a:p>
            <a:pPr marL="0" lvl="0" indent="0" algn="l" rtl="0">
              <a:spcBef>
                <a:spcPts val="0"/>
              </a:spcBef>
              <a:spcAft>
                <a:spcPts val="0"/>
              </a:spcAft>
              <a:buNone/>
            </a:pPr>
            <a:endParaRPr sz="3000" dirty="0">
              <a:latin typeface="Open Sans"/>
              <a:ea typeface="Open Sans"/>
              <a:cs typeface="Open Sans"/>
              <a:sym typeface="Open Sans"/>
            </a:endParaRPr>
          </a:p>
          <a:p>
            <a:pPr marL="0" lvl="0" indent="0" algn="l" rtl="0">
              <a:spcBef>
                <a:spcPts val="0"/>
              </a:spcBef>
              <a:spcAft>
                <a:spcPts val="0"/>
              </a:spcAft>
              <a:buNone/>
            </a:pPr>
            <a:r>
              <a:rPr lang="en" sz="3000" dirty="0">
                <a:latin typeface="Open Sans"/>
                <a:ea typeface="Open Sans"/>
                <a:cs typeface="Open Sans"/>
                <a:sym typeface="Open Sans"/>
              </a:rPr>
              <a:t>Project Steps: Delivering an ML/AI Strategy</a:t>
            </a:r>
            <a:r>
              <a:rPr lang="en" sz="3600" dirty="0"/>
              <a:t> </a:t>
            </a:r>
          </a:p>
          <a:p>
            <a:pPr marL="0" lvl="0" indent="0" algn="l"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
        <p:cNvGrpSpPr/>
        <p:nvPr/>
      </p:nvGrpSpPr>
      <p:grpSpPr>
        <a:xfrm>
          <a:off x="0" y="0"/>
          <a:ext cx="0" cy="0"/>
          <a:chOff x="0" y="0"/>
          <a:chExt cx="0" cy="0"/>
        </a:xfrm>
      </p:grpSpPr>
      <p:sp>
        <p:nvSpPr>
          <p:cNvPr id="175" name="Google Shape;175;p22"/>
          <p:cNvSpPr txBox="1"/>
          <p:nvPr/>
        </p:nvSpPr>
        <p:spPr>
          <a:xfrm>
            <a:off x="4114801" y="0"/>
            <a:ext cx="5029200" cy="384900"/>
          </a:xfrm>
          <a:prstGeom prst="rect">
            <a:avLst/>
          </a:prstGeom>
          <a:noFill/>
          <a:ln>
            <a:noFill/>
          </a:ln>
        </p:spPr>
        <p:txBody>
          <a:bodyPr spcFirstLastPara="1" wrap="square" lIns="91425" tIns="91425" rIns="91425" bIns="91425" anchor="t" anchorCtr="0">
            <a:noAutofit/>
          </a:bodyPr>
          <a:lstStyle/>
          <a:p>
            <a:pPr algn="r">
              <a:lnSpc>
                <a:spcPct val="115000"/>
              </a:lnSpc>
            </a:pPr>
            <a:r>
              <a:rPr lang="en" sz="1200" b="1" dirty="0">
                <a:solidFill>
                  <a:schemeClr val="dk1"/>
                </a:solidFill>
                <a:latin typeface="Open Sans"/>
                <a:ea typeface="Open Sans"/>
                <a:cs typeface="Open Sans"/>
                <a:sym typeface="Open Sans"/>
              </a:rPr>
              <a:t>Architecture 1/3 - </a:t>
            </a:r>
            <a:r>
              <a:rPr lang="en-US" sz="1200" dirty="0">
                <a:solidFill>
                  <a:schemeClr val="dk1"/>
                </a:solidFill>
                <a:latin typeface="Open Sans"/>
                <a:ea typeface="Open Sans"/>
                <a:cs typeface="Open Sans"/>
                <a:sym typeface="Open Sans"/>
              </a:rPr>
              <a:t>UC1: Quality Control with Computer Vision</a:t>
            </a:r>
          </a:p>
          <a:p>
            <a:pPr marL="0" lvl="0" indent="0" algn="r" rtl="0">
              <a:lnSpc>
                <a:spcPct val="115000"/>
              </a:lnSpc>
              <a:spcBef>
                <a:spcPts val="0"/>
              </a:spcBef>
              <a:spcAft>
                <a:spcPts val="0"/>
              </a:spcAft>
              <a:buNone/>
            </a:pPr>
            <a:endParaRPr sz="1200" b="1" dirty="0">
              <a:solidFill>
                <a:schemeClr val="dk1"/>
              </a:solidFill>
              <a:latin typeface="Open Sans"/>
              <a:ea typeface="Open Sans"/>
              <a:cs typeface="Open Sans"/>
              <a:sym typeface="Open Sans"/>
            </a:endParaRPr>
          </a:p>
        </p:txBody>
      </p:sp>
      <p:pic>
        <p:nvPicPr>
          <p:cNvPr id="5" name="Google Shape;134;p20">
            <a:extLst>
              <a:ext uri="{FF2B5EF4-FFF2-40B4-BE49-F238E27FC236}">
                <a16:creationId xmlns:a16="http://schemas.microsoft.com/office/drawing/2014/main" id="{5F6F4148-780A-4B94-8ACE-72594D61F75A}"/>
              </a:ext>
            </a:extLst>
          </p:cNvPr>
          <p:cNvPicPr preferRelativeResize="0"/>
          <p:nvPr/>
        </p:nvPicPr>
        <p:blipFill>
          <a:blip r:embed="rId4">
            <a:alphaModFix/>
          </a:blip>
          <a:stretch>
            <a:fillRect/>
          </a:stretch>
        </p:blipFill>
        <p:spPr>
          <a:xfrm>
            <a:off x="1" y="384901"/>
            <a:ext cx="9012382" cy="4464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5036127" y="0"/>
            <a:ext cx="41078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 </a:t>
            </a:r>
            <a:r>
              <a:rPr lang="en-US" sz="1200" b="1" dirty="0">
                <a:solidFill>
                  <a:schemeClr val="dk1"/>
                </a:solidFill>
                <a:latin typeface="Open Sans"/>
                <a:ea typeface="Open Sans"/>
                <a:cs typeface="Open Sans"/>
                <a:sym typeface="Open Sans"/>
              </a:rPr>
              <a:t>Car Detection of Customer ID</a:t>
            </a:r>
            <a:endParaRPr sz="1200" b="1" dirty="0">
              <a:solidFill>
                <a:schemeClr val="dk1"/>
              </a:solidFill>
              <a:latin typeface="Open Sans"/>
              <a:ea typeface="Open Sans"/>
              <a:cs typeface="Open Sans"/>
              <a:sym typeface="Open Sans"/>
            </a:endParaRPr>
          </a:p>
        </p:txBody>
      </p:sp>
      <p:pic>
        <p:nvPicPr>
          <p:cNvPr id="4" name="Google Shape;161;p21">
            <a:extLst>
              <a:ext uri="{FF2B5EF4-FFF2-40B4-BE49-F238E27FC236}">
                <a16:creationId xmlns:a16="http://schemas.microsoft.com/office/drawing/2014/main" id="{5901DC51-25B7-4DBB-829F-EB9350F90F0F}"/>
              </a:ext>
            </a:extLst>
          </p:cNvPr>
          <p:cNvPicPr preferRelativeResize="0"/>
          <p:nvPr/>
        </p:nvPicPr>
        <p:blipFill>
          <a:blip r:embed="rId4">
            <a:alphaModFix/>
          </a:blip>
          <a:stretch>
            <a:fillRect/>
          </a:stretch>
        </p:blipFill>
        <p:spPr>
          <a:xfrm>
            <a:off x="358187" y="1824382"/>
            <a:ext cx="1701771" cy="863082"/>
          </a:xfrm>
          <a:prstGeom prst="rect">
            <a:avLst/>
          </a:prstGeom>
          <a:noFill/>
          <a:ln w="9525" cap="flat" cmpd="sng">
            <a:solidFill>
              <a:schemeClr val="dk2"/>
            </a:solidFill>
            <a:prstDash val="solid"/>
            <a:round/>
            <a:headEnd type="none" w="sm" len="sm"/>
            <a:tailEnd type="none" w="sm" len="sm"/>
          </a:ln>
        </p:spPr>
      </p:pic>
      <p:pic>
        <p:nvPicPr>
          <p:cNvPr id="2" name="Picture 1">
            <a:extLst>
              <a:ext uri="{FF2B5EF4-FFF2-40B4-BE49-F238E27FC236}">
                <a16:creationId xmlns:a16="http://schemas.microsoft.com/office/drawing/2014/main" id="{62D8A9FA-3012-40B6-A523-E8ED9E230696}"/>
              </a:ext>
            </a:extLst>
          </p:cNvPr>
          <p:cNvPicPr>
            <a:picLocks noChangeAspect="1"/>
          </p:cNvPicPr>
          <p:nvPr/>
        </p:nvPicPr>
        <p:blipFill>
          <a:blip r:embed="rId5"/>
          <a:stretch>
            <a:fillRect/>
          </a:stretch>
        </p:blipFill>
        <p:spPr>
          <a:xfrm>
            <a:off x="797163" y="103910"/>
            <a:ext cx="823820" cy="289985"/>
          </a:xfrm>
          <a:prstGeom prst="rect">
            <a:avLst/>
          </a:prstGeom>
        </p:spPr>
      </p:pic>
      <p:pic>
        <p:nvPicPr>
          <p:cNvPr id="5" name="Picture 4">
            <a:extLst>
              <a:ext uri="{FF2B5EF4-FFF2-40B4-BE49-F238E27FC236}">
                <a16:creationId xmlns:a16="http://schemas.microsoft.com/office/drawing/2014/main" id="{F09E4D0B-3029-45CF-843D-410D35C3D663}"/>
              </a:ext>
            </a:extLst>
          </p:cNvPr>
          <p:cNvPicPr>
            <a:picLocks noChangeAspect="1"/>
          </p:cNvPicPr>
          <p:nvPr/>
        </p:nvPicPr>
        <p:blipFill>
          <a:blip r:embed="rId6"/>
          <a:stretch>
            <a:fillRect/>
          </a:stretch>
        </p:blipFill>
        <p:spPr>
          <a:xfrm>
            <a:off x="540760" y="393895"/>
            <a:ext cx="1239549" cy="558872"/>
          </a:xfrm>
          <a:prstGeom prst="rect">
            <a:avLst/>
          </a:prstGeom>
        </p:spPr>
      </p:pic>
      <p:pic>
        <p:nvPicPr>
          <p:cNvPr id="7" name="Google Shape;164;p21">
            <a:extLst>
              <a:ext uri="{FF2B5EF4-FFF2-40B4-BE49-F238E27FC236}">
                <a16:creationId xmlns:a16="http://schemas.microsoft.com/office/drawing/2014/main" id="{B2739BE3-DD59-441B-979A-3F33882CEB7A}"/>
              </a:ext>
            </a:extLst>
          </p:cNvPr>
          <p:cNvPicPr preferRelativeResize="0"/>
          <p:nvPr/>
        </p:nvPicPr>
        <p:blipFill>
          <a:blip r:embed="rId7">
            <a:alphaModFix/>
          </a:blip>
          <a:stretch>
            <a:fillRect/>
          </a:stretch>
        </p:blipFill>
        <p:spPr>
          <a:xfrm>
            <a:off x="946221" y="1009695"/>
            <a:ext cx="428625" cy="114300"/>
          </a:xfrm>
          <a:prstGeom prst="rect">
            <a:avLst/>
          </a:prstGeom>
          <a:noFill/>
          <a:ln>
            <a:noFill/>
          </a:ln>
        </p:spPr>
      </p:pic>
      <p:pic>
        <p:nvPicPr>
          <p:cNvPr id="6" name="Picture 5">
            <a:extLst>
              <a:ext uri="{FF2B5EF4-FFF2-40B4-BE49-F238E27FC236}">
                <a16:creationId xmlns:a16="http://schemas.microsoft.com/office/drawing/2014/main" id="{F69D7D6B-7DFD-4B93-BE89-9D48B7AEB0B1}"/>
              </a:ext>
            </a:extLst>
          </p:cNvPr>
          <p:cNvPicPr>
            <a:picLocks noChangeAspect="1"/>
          </p:cNvPicPr>
          <p:nvPr/>
        </p:nvPicPr>
        <p:blipFill>
          <a:blip r:embed="rId8"/>
          <a:stretch>
            <a:fillRect/>
          </a:stretch>
        </p:blipFill>
        <p:spPr>
          <a:xfrm>
            <a:off x="5087182" y="3532909"/>
            <a:ext cx="2002881" cy="1262928"/>
          </a:xfrm>
          <a:prstGeom prst="rect">
            <a:avLst/>
          </a:prstGeom>
        </p:spPr>
      </p:pic>
      <p:pic>
        <p:nvPicPr>
          <p:cNvPr id="8" name="Picture 7">
            <a:extLst>
              <a:ext uri="{FF2B5EF4-FFF2-40B4-BE49-F238E27FC236}">
                <a16:creationId xmlns:a16="http://schemas.microsoft.com/office/drawing/2014/main" id="{4E3A6580-A27D-4F05-9B09-B568633914AC}"/>
              </a:ext>
            </a:extLst>
          </p:cNvPr>
          <p:cNvPicPr>
            <a:picLocks noChangeAspect="1"/>
          </p:cNvPicPr>
          <p:nvPr/>
        </p:nvPicPr>
        <p:blipFill>
          <a:blip r:embed="rId9"/>
          <a:stretch>
            <a:fillRect/>
          </a:stretch>
        </p:blipFill>
        <p:spPr>
          <a:xfrm>
            <a:off x="2404630" y="3696566"/>
            <a:ext cx="2533650" cy="1047750"/>
          </a:xfrm>
          <a:prstGeom prst="rect">
            <a:avLst/>
          </a:prstGeom>
        </p:spPr>
      </p:pic>
      <p:pic>
        <p:nvPicPr>
          <p:cNvPr id="10" name="Google Shape;146;p21">
            <a:extLst>
              <a:ext uri="{FF2B5EF4-FFF2-40B4-BE49-F238E27FC236}">
                <a16:creationId xmlns:a16="http://schemas.microsoft.com/office/drawing/2014/main" id="{FF2FAF82-ADDE-4469-B397-A034F2197B5D}"/>
              </a:ext>
            </a:extLst>
          </p:cNvPr>
          <p:cNvPicPr preferRelativeResize="0"/>
          <p:nvPr/>
        </p:nvPicPr>
        <p:blipFill>
          <a:blip r:embed="rId10">
            <a:alphaModFix/>
          </a:blip>
          <a:stretch>
            <a:fillRect/>
          </a:stretch>
        </p:blipFill>
        <p:spPr>
          <a:xfrm>
            <a:off x="618257" y="3784951"/>
            <a:ext cx="1513177" cy="697707"/>
          </a:xfrm>
          <a:prstGeom prst="rect">
            <a:avLst/>
          </a:prstGeom>
          <a:noFill/>
          <a:ln w="9525" cap="flat" cmpd="sng">
            <a:solidFill>
              <a:schemeClr val="dk2"/>
            </a:solidFill>
            <a:prstDash val="solid"/>
            <a:round/>
            <a:headEnd type="none" w="sm" len="sm"/>
            <a:tailEnd type="none" w="sm" len="sm"/>
          </a:ln>
        </p:spPr>
      </p:pic>
      <p:pic>
        <p:nvPicPr>
          <p:cNvPr id="11" name="Google Shape;162;p21">
            <a:extLst>
              <a:ext uri="{FF2B5EF4-FFF2-40B4-BE49-F238E27FC236}">
                <a16:creationId xmlns:a16="http://schemas.microsoft.com/office/drawing/2014/main" id="{10572561-CDCF-41F2-97F2-3B151A8A01E5}"/>
              </a:ext>
            </a:extLst>
          </p:cNvPr>
          <p:cNvPicPr preferRelativeResize="0"/>
          <p:nvPr/>
        </p:nvPicPr>
        <p:blipFill>
          <a:blip r:embed="rId11">
            <a:alphaModFix/>
          </a:blip>
          <a:stretch>
            <a:fillRect/>
          </a:stretch>
        </p:blipFill>
        <p:spPr>
          <a:xfrm>
            <a:off x="1057982" y="3532909"/>
            <a:ext cx="428625" cy="114300"/>
          </a:xfrm>
          <a:prstGeom prst="rect">
            <a:avLst/>
          </a:prstGeom>
          <a:noFill/>
          <a:ln>
            <a:noFill/>
          </a:ln>
        </p:spPr>
      </p:pic>
      <p:pic>
        <p:nvPicPr>
          <p:cNvPr id="12" name="Google Shape;162;p21">
            <a:extLst>
              <a:ext uri="{FF2B5EF4-FFF2-40B4-BE49-F238E27FC236}">
                <a16:creationId xmlns:a16="http://schemas.microsoft.com/office/drawing/2014/main" id="{55A91CE0-5892-4791-B2E6-0E634AD17B1E}"/>
              </a:ext>
            </a:extLst>
          </p:cNvPr>
          <p:cNvPicPr preferRelativeResize="0"/>
          <p:nvPr/>
        </p:nvPicPr>
        <p:blipFill>
          <a:blip r:embed="rId11">
            <a:alphaModFix/>
          </a:blip>
          <a:stretch>
            <a:fillRect/>
          </a:stretch>
        </p:blipFill>
        <p:spPr>
          <a:xfrm>
            <a:off x="1057981" y="3005412"/>
            <a:ext cx="428625" cy="114300"/>
          </a:xfrm>
          <a:prstGeom prst="rect">
            <a:avLst/>
          </a:prstGeom>
          <a:noFill/>
          <a:ln>
            <a:noFill/>
          </a:ln>
        </p:spPr>
      </p:pic>
      <p:pic>
        <p:nvPicPr>
          <p:cNvPr id="13" name="Google Shape;164;p21">
            <a:extLst>
              <a:ext uri="{FF2B5EF4-FFF2-40B4-BE49-F238E27FC236}">
                <a16:creationId xmlns:a16="http://schemas.microsoft.com/office/drawing/2014/main" id="{40AB0477-7B44-40F8-8D2A-896C0B65144E}"/>
              </a:ext>
            </a:extLst>
          </p:cNvPr>
          <p:cNvPicPr preferRelativeResize="0"/>
          <p:nvPr/>
        </p:nvPicPr>
        <p:blipFill>
          <a:blip r:embed="rId7">
            <a:alphaModFix/>
          </a:blip>
          <a:stretch>
            <a:fillRect/>
          </a:stretch>
        </p:blipFill>
        <p:spPr>
          <a:xfrm>
            <a:off x="946220" y="1327643"/>
            <a:ext cx="428625" cy="114300"/>
          </a:xfrm>
          <a:prstGeom prst="rect">
            <a:avLst/>
          </a:prstGeom>
          <a:noFill/>
          <a:ln>
            <a:noFill/>
          </a:ln>
        </p:spPr>
      </p:pic>
      <p:pic>
        <p:nvPicPr>
          <p:cNvPr id="9" name="Picture 8">
            <a:extLst>
              <a:ext uri="{FF2B5EF4-FFF2-40B4-BE49-F238E27FC236}">
                <a16:creationId xmlns:a16="http://schemas.microsoft.com/office/drawing/2014/main" id="{DD2299B9-4C42-4E4A-A053-1A35582244A0}"/>
              </a:ext>
            </a:extLst>
          </p:cNvPr>
          <p:cNvPicPr>
            <a:picLocks noChangeAspect="1"/>
          </p:cNvPicPr>
          <p:nvPr/>
        </p:nvPicPr>
        <p:blipFill>
          <a:blip r:embed="rId12"/>
          <a:stretch>
            <a:fillRect/>
          </a:stretch>
        </p:blipFill>
        <p:spPr>
          <a:xfrm>
            <a:off x="852322" y="454344"/>
            <a:ext cx="513704" cy="396377"/>
          </a:xfrm>
          <a:prstGeom prst="rect">
            <a:avLst/>
          </a:prstGeom>
        </p:spPr>
      </p:pic>
      <p:sp>
        <p:nvSpPr>
          <p:cNvPr id="14" name="Rectangle 13">
            <a:extLst>
              <a:ext uri="{FF2B5EF4-FFF2-40B4-BE49-F238E27FC236}">
                <a16:creationId xmlns:a16="http://schemas.microsoft.com/office/drawing/2014/main" id="{80254AEA-59D4-4681-B1F9-134DB7E2CA71}"/>
              </a:ext>
            </a:extLst>
          </p:cNvPr>
          <p:cNvSpPr/>
          <p:nvPr/>
        </p:nvSpPr>
        <p:spPr>
          <a:xfrm>
            <a:off x="2500744"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Retrieve the corresponding user ID from DB</a:t>
            </a:r>
          </a:p>
        </p:txBody>
      </p:sp>
      <p:pic>
        <p:nvPicPr>
          <p:cNvPr id="16" name="Google Shape;164;p21">
            <a:extLst>
              <a:ext uri="{FF2B5EF4-FFF2-40B4-BE49-F238E27FC236}">
                <a16:creationId xmlns:a16="http://schemas.microsoft.com/office/drawing/2014/main" id="{E26A71CE-EF03-499E-B546-0CDC56FCDCEA}"/>
              </a:ext>
            </a:extLst>
          </p:cNvPr>
          <p:cNvPicPr preferRelativeResize="0"/>
          <p:nvPr/>
        </p:nvPicPr>
        <p:blipFill>
          <a:blip r:embed="rId7">
            <a:alphaModFix/>
          </a:blip>
          <a:stretch>
            <a:fillRect/>
          </a:stretch>
        </p:blipFill>
        <p:spPr>
          <a:xfrm rot="16200000">
            <a:off x="2059958" y="2141623"/>
            <a:ext cx="428625" cy="114300"/>
          </a:xfrm>
          <a:prstGeom prst="rect">
            <a:avLst/>
          </a:prstGeom>
          <a:noFill/>
          <a:ln>
            <a:noFill/>
          </a:ln>
        </p:spPr>
      </p:pic>
      <p:pic>
        <p:nvPicPr>
          <p:cNvPr id="17" name="Google Shape;162;p21">
            <a:extLst>
              <a:ext uri="{FF2B5EF4-FFF2-40B4-BE49-F238E27FC236}">
                <a16:creationId xmlns:a16="http://schemas.microsoft.com/office/drawing/2014/main" id="{8BCE4C08-D42A-4C3D-BCA8-34883BC9BFA6}"/>
              </a:ext>
            </a:extLst>
          </p:cNvPr>
          <p:cNvPicPr preferRelativeResize="0"/>
          <p:nvPr/>
        </p:nvPicPr>
        <p:blipFill>
          <a:blip r:embed="rId11">
            <a:alphaModFix/>
          </a:blip>
          <a:stretch>
            <a:fillRect/>
          </a:stretch>
        </p:blipFill>
        <p:spPr>
          <a:xfrm>
            <a:off x="3315820" y="3005412"/>
            <a:ext cx="428625" cy="114300"/>
          </a:xfrm>
          <a:prstGeom prst="rect">
            <a:avLst/>
          </a:prstGeom>
          <a:noFill/>
          <a:ln>
            <a:noFill/>
          </a:ln>
        </p:spPr>
      </p:pic>
      <p:pic>
        <p:nvPicPr>
          <p:cNvPr id="18" name="Google Shape;162;p21">
            <a:extLst>
              <a:ext uri="{FF2B5EF4-FFF2-40B4-BE49-F238E27FC236}">
                <a16:creationId xmlns:a16="http://schemas.microsoft.com/office/drawing/2014/main" id="{F4C27131-3AB6-4B78-BFA7-CF65E6C16B8B}"/>
              </a:ext>
            </a:extLst>
          </p:cNvPr>
          <p:cNvPicPr preferRelativeResize="0"/>
          <p:nvPr/>
        </p:nvPicPr>
        <p:blipFill>
          <a:blip r:embed="rId11">
            <a:alphaModFix/>
          </a:blip>
          <a:stretch>
            <a:fillRect/>
          </a:stretch>
        </p:blipFill>
        <p:spPr>
          <a:xfrm rot="10800000">
            <a:off x="2887195" y="3013047"/>
            <a:ext cx="428625" cy="114300"/>
          </a:xfrm>
          <a:prstGeom prst="rect">
            <a:avLst/>
          </a:prstGeom>
          <a:noFill/>
          <a:ln>
            <a:noFill/>
          </a:ln>
        </p:spPr>
      </p:pic>
      <p:pic>
        <p:nvPicPr>
          <p:cNvPr id="19" name="Google Shape;164;p21">
            <a:extLst>
              <a:ext uri="{FF2B5EF4-FFF2-40B4-BE49-F238E27FC236}">
                <a16:creationId xmlns:a16="http://schemas.microsoft.com/office/drawing/2014/main" id="{953BF479-5229-41B9-A929-CA8D8951FC58}"/>
              </a:ext>
            </a:extLst>
          </p:cNvPr>
          <p:cNvPicPr preferRelativeResize="0"/>
          <p:nvPr/>
        </p:nvPicPr>
        <p:blipFill>
          <a:blip r:embed="rId7">
            <a:alphaModFix/>
          </a:blip>
          <a:stretch>
            <a:fillRect/>
          </a:stretch>
        </p:blipFill>
        <p:spPr>
          <a:xfrm rot="16200000">
            <a:off x="4584161" y="2198773"/>
            <a:ext cx="428625" cy="114300"/>
          </a:xfrm>
          <a:prstGeom prst="rect">
            <a:avLst/>
          </a:prstGeom>
          <a:noFill/>
          <a:ln>
            <a:noFill/>
          </a:ln>
        </p:spPr>
      </p:pic>
      <p:sp>
        <p:nvSpPr>
          <p:cNvPr id="20" name="Rectangle 19">
            <a:extLst>
              <a:ext uri="{FF2B5EF4-FFF2-40B4-BE49-F238E27FC236}">
                <a16:creationId xmlns:a16="http://schemas.microsoft.com/office/drawing/2014/main" id="{35DAB10E-B4CC-4704-A43D-C4FB41E1F9FA}"/>
              </a:ext>
            </a:extLst>
          </p:cNvPr>
          <p:cNvSpPr/>
          <p:nvPr/>
        </p:nvSpPr>
        <p:spPr>
          <a:xfrm>
            <a:off x="5087182" y="1824382"/>
            <a:ext cx="2071256" cy="8630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Automatically Respond to the User</a:t>
            </a:r>
          </a:p>
        </p:txBody>
      </p:sp>
      <p:pic>
        <p:nvPicPr>
          <p:cNvPr id="22" name="Google Shape;164;p21">
            <a:extLst>
              <a:ext uri="{FF2B5EF4-FFF2-40B4-BE49-F238E27FC236}">
                <a16:creationId xmlns:a16="http://schemas.microsoft.com/office/drawing/2014/main" id="{B1CB6316-FE33-4180-8346-8480BE9B1A51}"/>
              </a:ext>
            </a:extLst>
          </p:cNvPr>
          <p:cNvPicPr preferRelativeResize="0"/>
          <p:nvPr/>
        </p:nvPicPr>
        <p:blipFill>
          <a:blip r:embed="rId7">
            <a:alphaModFix/>
          </a:blip>
          <a:stretch>
            <a:fillRect/>
          </a:stretch>
        </p:blipFill>
        <p:spPr>
          <a:xfrm rot="10800000">
            <a:off x="5834047" y="1515929"/>
            <a:ext cx="428625" cy="114300"/>
          </a:xfrm>
          <a:prstGeom prst="rect">
            <a:avLst/>
          </a:prstGeom>
          <a:noFill/>
          <a:ln>
            <a:noFill/>
          </a:ln>
        </p:spPr>
      </p:pic>
      <p:pic>
        <p:nvPicPr>
          <p:cNvPr id="23" name="Picture 22">
            <a:extLst>
              <a:ext uri="{FF2B5EF4-FFF2-40B4-BE49-F238E27FC236}">
                <a16:creationId xmlns:a16="http://schemas.microsoft.com/office/drawing/2014/main" id="{65324F29-2ABD-4B8B-AFCD-3131721DE94E}"/>
              </a:ext>
            </a:extLst>
          </p:cNvPr>
          <p:cNvPicPr>
            <a:picLocks noChangeAspect="1"/>
          </p:cNvPicPr>
          <p:nvPr/>
        </p:nvPicPr>
        <p:blipFill>
          <a:blip r:embed="rId6"/>
          <a:stretch>
            <a:fillRect/>
          </a:stretch>
        </p:blipFill>
        <p:spPr>
          <a:xfrm>
            <a:off x="4938281" y="454344"/>
            <a:ext cx="2220158" cy="558872"/>
          </a:xfrm>
          <a:prstGeom prst="rect">
            <a:avLst/>
          </a:prstGeom>
        </p:spPr>
      </p:pic>
      <p:sp>
        <p:nvSpPr>
          <p:cNvPr id="15" name="Rectangle 14">
            <a:extLst>
              <a:ext uri="{FF2B5EF4-FFF2-40B4-BE49-F238E27FC236}">
                <a16:creationId xmlns:a16="http://schemas.microsoft.com/office/drawing/2014/main" id="{6528E292-2A8E-4730-8BB4-E096F6C0536C}"/>
              </a:ext>
            </a:extLst>
          </p:cNvPr>
          <p:cNvSpPr/>
          <p:nvPr/>
        </p:nvSpPr>
        <p:spPr>
          <a:xfrm>
            <a:off x="5160818" y="528186"/>
            <a:ext cx="1835727"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Signals to confirm user 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309191" y="0"/>
            <a:ext cx="3834809"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dirty="0">
                <a:solidFill>
                  <a:schemeClr val="dk1"/>
                </a:solidFill>
                <a:latin typeface="Open Sans"/>
                <a:ea typeface="Open Sans"/>
                <a:cs typeface="Open Sans"/>
                <a:sym typeface="Open Sans"/>
              </a:rPr>
              <a:t> </a:t>
            </a:r>
            <a:r>
              <a:rPr lang="en-US" sz="1200" dirty="0">
                <a:solidFill>
                  <a:schemeClr val="dk1"/>
                </a:solidFill>
                <a:latin typeface="Open Sans"/>
                <a:ea typeface="Open Sans"/>
                <a:cs typeface="Open Sans"/>
                <a:sym typeface="Open Sans"/>
              </a:rPr>
              <a:t>Car maintenance Expectation</a:t>
            </a:r>
            <a:endParaRPr sz="1200" b="1" dirty="0">
              <a:solidFill>
                <a:schemeClr val="dk1"/>
              </a:solidFill>
              <a:latin typeface="Open Sans"/>
              <a:ea typeface="Open Sans"/>
              <a:cs typeface="Open Sans"/>
              <a:sym typeface="Open Sans"/>
            </a:endParaRPr>
          </a:p>
        </p:txBody>
      </p:sp>
      <p:pic>
        <p:nvPicPr>
          <p:cNvPr id="1026" name="Picture 2" descr="نتيجة بحث الصور عن car with sensors all around drawing">
            <a:extLst>
              <a:ext uri="{FF2B5EF4-FFF2-40B4-BE49-F238E27FC236}">
                <a16:creationId xmlns:a16="http://schemas.microsoft.com/office/drawing/2014/main" id="{924D14C7-FF41-4220-8903-2A1AE6FD5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775" y="3597230"/>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62;p21">
            <a:extLst>
              <a:ext uri="{FF2B5EF4-FFF2-40B4-BE49-F238E27FC236}">
                <a16:creationId xmlns:a16="http://schemas.microsoft.com/office/drawing/2014/main" id="{F98504D6-F593-44E9-8B97-C8BBD8B7A6CF}"/>
              </a:ext>
            </a:extLst>
          </p:cNvPr>
          <p:cNvPicPr preferRelativeResize="0"/>
          <p:nvPr/>
        </p:nvPicPr>
        <p:blipFill>
          <a:blip r:embed="rId5">
            <a:alphaModFix/>
          </a:blip>
          <a:stretch>
            <a:fillRect/>
          </a:stretch>
        </p:blipFill>
        <p:spPr>
          <a:xfrm rot="16362519">
            <a:off x="3900419" y="4026195"/>
            <a:ext cx="428625" cy="218762"/>
          </a:xfrm>
          <a:prstGeom prst="rect">
            <a:avLst/>
          </a:prstGeom>
          <a:noFill/>
          <a:ln>
            <a:noFill/>
          </a:ln>
        </p:spPr>
      </p:pic>
      <p:sp>
        <p:nvSpPr>
          <p:cNvPr id="5" name="Rectangle 4">
            <a:extLst>
              <a:ext uri="{FF2B5EF4-FFF2-40B4-BE49-F238E27FC236}">
                <a16:creationId xmlns:a16="http://schemas.microsoft.com/office/drawing/2014/main" id="{3935EA25-C89C-4A27-91E0-D68BA5DFF613}"/>
              </a:ext>
            </a:extLst>
          </p:cNvPr>
          <p:cNvSpPr/>
          <p:nvPr/>
        </p:nvSpPr>
        <p:spPr>
          <a:xfrm>
            <a:off x="3995344"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fleet with sensors</a:t>
            </a:r>
          </a:p>
        </p:txBody>
      </p:sp>
      <p:pic>
        <p:nvPicPr>
          <p:cNvPr id="3" name="Picture 2">
            <a:extLst>
              <a:ext uri="{FF2B5EF4-FFF2-40B4-BE49-F238E27FC236}">
                <a16:creationId xmlns:a16="http://schemas.microsoft.com/office/drawing/2014/main" id="{D2FA398A-327C-40F6-B478-8CDF4B68FE14}"/>
              </a:ext>
            </a:extLst>
          </p:cNvPr>
          <p:cNvPicPr>
            <a:picLocks noChangeAspect="1"/>
          </p:cNvPicPr>
          <p:nvPr/>
        </p:nvPicPr>
        <p:blipFill>
          <a:blip r:embed="rId6"/>
          <a:stretch>
            <a:fillRect/>
          </a:stretch>
        </p:blipFill>
        <p:spPr>
          <a:xfrm>
            <a:off x="2929572" y="3664088"/>
            <a:ext cx="854224" cy="942975"/>
          </a:xfrm>
          <a:prstGeom prst="rect">
            <a:avLst/>
          </a:prstGeom>
        </p:spPr>
      </p:pic>
      <p:pic>
        <p:nvPicPr>
          <p:cNvPr id="8" name="Google Shape;162;p21">
            <a:extLst>
              <a:ext uri="{FF2B5EF4-FFF2-40B4-BE49-F238E27FC236}">
                <a16:creationId xmlns:a16="http://schemas.microsoft.com/office/drawing/2014/main" id="{0DC77162-9E88-4297-A558-AED9938655C3}"/>
              </a:ext>
            </a:extLst>
          </p:cNvPr>
          <p:cNvPicPr preferRelativeResize="0"/>
          <p:nvPr/>
        </p:nvPicPr>
        <p:blipFill>
          <a:blip r:embed="rId5">
            <a:alphaModFix/>
          </a:blip>
          <a:stretch>
            <a:fillRect/>
          </a:stretch>
        </p:blipFill>
        <p:spPr>
          <a:xfrm rot="16362519">
            <a:off x="2270854" y="4061800"/>
            <a:ext cx="428625" cy="218762"/>
          </a:xfrm>
          <a:prstGeom prst="rect">
            <a:avLst/>
          </a:prstGeom>
          <a:noFill/>
          <a:ln>
            <a:noFill/>
          </a:ln>
        </p:spPr>
      </p:pic>
      <p:sp>
        <p:nvSpPr>
          <p:cNvPr id="9" name="Rectangle 8">
            <a:extLst>
              <a:ext uri="{FF2B5EF4-FFF2-40B4-BE49-F238E27FC236}">
                <a16:creationId xmlns:a16="http://schemas.microsoft.com/office/drawing/2014/main" id="{217843FF-7442-4140-8B85-C2E0D3259824}"/>
              </a:ext>
            </a:extLst>
          </p:cNvPr>
          <p:cNvSpPr/>
          <p:nvPr/>
        </p:nvSpPr>
        <p:spPr>
          <a:xfrm>
            <a:off x="2185076" y="4653619"/>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Network</a:t>
            </a:r>
          </a:p>
        </p:txBody>
      </p:sp>
      <p:pic>
        <p:nvPicPr>
          <p:cNvPr id="10" name="Google Shape;145;p21">
            <a:extLst>
              <a:ext uri="{FF2B5EF4-FFF2-40B4-BE49-F238E27FC236}">
                <a16:creationId xmlns:a16="http://schemas.microsoft.com/office/drawing/2014/main" id="{B33E3436-FE8E-4D09-932E-3720A43DB9BF}"/>
              </a:ext>
            </a:extLst>
          </p:cNvPr>
          <p:cNvPicPr preferRelativeResize="0"/>
          <p:nvPr/>
        </p:nvPicPr>
        <p:blipFill>
          <a:blip r:embed="rId7">
            <a:alphaModFix/>
          </a:blip>
          <a:stretch>
            <a:fillRect/>
          </a:stretch>
        </p:blipFill>
        <p:spPr>
          <a:xfrm>
            <a:off x="763768" y="1869427"/>
            <a:ext cx="1810904" cy="652036"/>
          </a:xfrm>
          <a:prstGeom prst="rect">
            <a:avLst/>
          </a:prstGeom>
          <a:noFill/>
          <a:ln w="9525" cap="flat" cmpd="sng">
            <a:solidFill>
              <a:schemeClr val="dk2"/>
            </a:solidFill>
            <a:prstDash val="solid"/>
            <a:round/>
            <a:headEnd type="none" w="sm" len="sm"/>
            <a:tailEnd type="none" w="sm" len="sm"/>
          </a:ln>
        </p:spPr>
      </p:pic>
      <p:pic>
        <p:nvPicPr>
          <p:cNvPr id="12" name="Google Shape;162;p21">
            <a:extLst>
              <a:ext uri="{FF2B5EF4-FFF2-40B4-BE49-F238E27FC236}">
                <a16:creationId xmlns:a16="http://schemas.microsoft.com/office/drawing/2014/main" id="{0D8E7826-B3DB-4777-9DD1-42AFFB11E235}"/>
              </a:ext>
            </a:extLst>
          </p:cNvPr>
          <p:cNvPicPr preferRelativeResize="0"/>
          <p:nvPr/>
        </p:nvPicPr>
        <p:blipFill>
          <a:blip r:embed="rId5">
            <a:alphaModFix/>
          </a:blip>
          <a:stretch>
            <a:fillRect/>
          </a:stretch>
        </p:blipFill>
        <p:spPr>
          <a:xfrm>
            <a:off x="1437186" y="3389145"/>
            <a:ext cx="428625" cy="184355"/>
          </a:xfrm>
          <a:prstGeom prst="rect">
            <a:avLst/>
          </a:prstGeom>
          <a:noFill/>
          <a:ln>
            <a:noFill/>
          </a:ln>
        </p:spPr>
      </p:pic>
      <p:pic>
        <p:nvPicPr>
          <p:cNvPr id="13" name="Google Shape;162;p21">
            <a:extLst>
              <a:ext uri="{FF2B5EF4-FFF2-40B4-BE49-F238E27FC236}">
                <a16:creationId xmlns:a16="http://schemas.microsoft.com/office/drawing/2014/main" id="{AA52F2A1-720A-49DB-AD02-3D74D49BE179}"/>
              </a:ext>
            </a:extLst>
          </p:cNvPr>
          <p:cNvPicPr preferRelativeResize="0"/>
          <p:nvPr/>
        </p:nvPicPr>
        <p:blipFill>
          <a:blip r:embed="rId5">
            <a:alphaModFix/>
          </a:blip>
          <a:stretch>
            <a:fillRect/>
          </a:stretch>
        </p:blipFill>
        <p:spPr>
          <a:xfrm>
            <a:off x="1440323" y="2814914"/>
            <a:ext cx="428625" cy="184355"/>
          </a:xfrm>
          <a:prstGeom prst="rect">
            <a:avLst/>
          </a:prstGeom>
          <a:noFill/>
          <a:ln>
            <a:noFill/>
          </a:ln>
        </p:spPr>
      </p:pic>
      <p:pic>
        <p:nvPicPr>
          <p:cNvPr id="1028" name="Picture 4" descr="نتيجة بحث الصور عن car with sensors all around drawing">
            <a:extLst>
              <a:ext uri="{FF2B5EF4-FFF2-40B4-BE49-F238E27FC236}">
                <a16:creationId xmlns:a16="http://schemas.microsoft.com/office/drawing/2014/main" id="{DCF610E6-9DF4-47A7-B071-BA7284998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7219" y="100992"/>
            <a:ext cx="1218125" cy="75918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61A76C-BFD8-45B9-8DEC-AAE9106CFB93}"/>
              </a:ext>
            </a:extLst>
          </p:cNvPr>
          <p:cNvSpPr/>
          <p:nvPr/>
        </p:nvSpPr>
        <p:spPr>
          <a:xfrm>
            <a:off x="2777219" y="1063208"/>
            <a:ext cx="2204484"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Sensor reading</a:t>
            </a:r>
          </a:p>
        </p:txBody>
      </p:sp>
      <p:pic>
        <p:nvPicPr>
          <p:cNvPr id="16" name="Google Shape;164;p21">
            <a:extLst>
              <a:ext uri="{FF2B5EF4-FFF2-40B4-BE49-F238E27FC236}">
                <a16:creationId xmlns:a16="http://schemas.microsoft.com/office/drawing/2014/main" id="{FB2FF232-F57F-4937-8BA0-426851EE8443}"/>
              </a:ext>
            </a:extLst>
          </p:cNvPr>
          <p:cNvPicPr preferRelativeResize="0"/>
          <p:nvPr/>
        </p:nvPicPr>
        <p:blipFill>
          <a:blip r:embed="rId9">
            <a:alphaModFix/>
          </a:blip>
          <a:stretch>
            <a:fillRect/>
          </a:stretch>
        </p:blipFill>
        <p:spPr>
          <a:xfrm>
            <a:off x="3665149" y="985244"/>
            <a:ext cx="428625" cy="114300"/>
          </a:xfrm>
          <a:prstGeom prst="rect">
            <a:avLst/>
          </a:prstGeom>
          <a:noFill/>
          <a:ln>
            <a:noFill/>
          </a:ln>
        </p:spPr>
      </p:pic>
      <p:pic>
        <p:nvPicPr>
          <p:cNvPr id="17" name="Google Shape;164;p21">
            <a:extLst>
              <a:ext uri="{FF2B5EF4-FFF2-40B4-BE49-F238E27FC236}">
                <a16:creationId xmlns:a16="http://schemas.microsoft.com/office/drawing/2014/main" id="{B58D793B-8151-4F16-966C-CDBC4FC6EE0A}"/>
              </a:ext>
            </a:extLst>
          </p:cNvPr>
          <p:cNvPicPr preferRelativeResize="0"/>
          <p:nvPr/>
        </p:nvPicPr>
        <p:blipFill>
          <a:blip r:embed="rId9">
            <a:alphaModFix/>
          </a:blip>
          <a:stretch>
            <a:fillRect/>
          </a:stretch>
        </p:blipFill>
        <p:spPr>
          <a:xfrm>
            <a:off x="3648573" y="1479685"/>
            <a:ext cx="428625" cy="163962"/>
          </a:xfrm>
          <a:prstGeom prst="rect">
            <a:avLst/>
          </a:prstGeom>
          <a:noFill/>
          <a:ln>
            <a:noFill/>
          </a:ln>
        </p:spPr>
      </p:pic>
      <p:sp>
        <p:nvSpPr>
          <p:cNvPr id="18" name="Rectangle 17">
            <a:extLst>
              <a:ext uri="{FF2B5EF4-FFF2-40B4-BE49-F238E27FC236}">
                <a16:creationId xmlns:a16="http://schemas.microsoft.com/office/drawing/2014/main" id="{2992E8D0-438B-4D11-B1EC-E71A56FE0F9E}"/>
              </a:ext>
            </a:extLst>
          </p:cNvPr>
          <p:cNvSpPr/>
          <p:nvPr/>
        </p:nvSpPr>
        <p:spPr>
          <a:xfrm>
            <a:off x="2977796" y="1757680"/>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Regression Formula</a:t>
            </a:r>
          </a:p>
        </p:txBody>
      </p:sp>
      <p:sp>
        <p:nvSpPr>
          <p:cNvPr id="19" name="Rectangle 18">
            <a:extLst>
              <a:ext uri="{FF2B5EF4-FFF2-40B4-BE49-F238E27FC236}">
                <a16:creationId xmlns:a16="http://schemas.microsoft.com/office/drawing/2014/main" id="{C0C53420-1E7A-4B66-8E8D-021E3BE393C9}"/>
              </a:ext>
            </a:extLst>
          </p:cNvPr>
          <p:cNvSpPr/>
          <p:nvPr/>
        </p:nvSpPr>
        <p:spPr>
          <a:xfrm>
            <a:off x="5293507" y="1766379"/>
            <a:ext cx="1933088" cy="925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Probability of failure in Next two weeks</a:t>
            </a:r>
          </a:p>
        </p:txBody>
      </p:sp>
      <p:pic>
        <p:nvPicPr>
          <p:cNvPr id="20" name="Google Shape;164;p21">
            <a:extLst>
              <a:ext uri="{FF2B5EF4-FFF2-40B4-BE49-F238E27FC236}">
                <a16:creationId xmlns:a16="http://schemas.microsoft.com/office/drawing/2014/main" id="{6929CC3F-B5CF-4502-8412-A203FC2CEC86}"/>
              </a:ext>
            </a:extLst>
          </p:cNvPr>
          <p:cNvPicPr preferRelativeResize="0"/>
          <p:nvPr/>
        </p:nvPicPr>
        <p:blipFill>
          <a:blip r:embed="rId9">
            <a:alphaModFix/>
          </a:blip>
          <a:stretch>
            <a:fillRect/>
          </a:stretch>
        </p:blipFill>
        <p:spPr>
          <a:xfrm rot="16200000">
            <a:off x="2553061" y="2113464"/>
            <a:ext cx="428625" cy="163962"/>
          </a:xfrm>
          <a:prstGeom prst="rect">
            <a:avLst/>
          </a:prstGeom>
          <a:noFill/>
          <a:ln>
            <a:noFill/>
          </a:ln>
        </p:spPr>
      </p:pic>
      <p:pic>
        <p:nvPicPr>
          <p:cNvPr id="21" name="Google Shape;164;p21">
            <a:extLst>
              <a:ext uri="{FF2B5EF4-FFF2-40B4-BE49-F238E27FC236}">
                <a16:creationId xmlns:a16="http://schemas.microsoft.com/office/drawing/2014/main" id="{BB046758-3022-4E79-8BD2-BD00B8AAEF28}"/>
              </a:ext>
            </a:extLst>
          </p:cNvPr>
          <p:cNvPicPr preferRelativeResize="0"/>
          <p:nvPr/>
        </p:nvPicPr>
        <p:blipFill>
          <a:blip r:embed="rId9">
            <a:alphaModFix/>
          </a:blip>
          <a:stretch>
            <a:fillRect/>
          </a:stretch>
        </p:blipFill>
        <p:spPr>
          <a:xfrm rot="16200000">
            <a:off x="4906994" y="2123740"/>
            <a:ext cx="428625" cy="163962"/>
          </a:xfrm>
          <a:prstGeom prst="rect">
            <a:avLst/>
          </a:prstGeom>
          <a:noFill/>
          <a:ln>
            <a:noFill/>
          </a:ln>
        </p:spPr>
      </p:pic>
      <p:pic>
        <p:nvPicPr>
          <p:cNvPr id="22" name="Google Shape;164;p21">
            <a:extLst>
              <a:ext uri="{FF2B5EF4-FFF2-40B4-BE49-F238E27FC236}">
                <a16:creationId xmlns:a16="http://schemas.microsoft.com/office/drawing/2014/main" id="{1D6C0F08-56C4-454A-B37E-9651CB4AA005}"/>
              </a:ext>
            </a:extLst>
          </p:cNvPr>
          <p:cNvPicPr preferRelativeResize="0"/>
          <p:nvPr/>
        </p:nvPicPr>
        <p:blipFill>
          <a:blip r:embed="rId9">
            <a:alphaModFix/>
          </a:blip>
          <a:stretch>
            <a:fillRect/>
          </a:stretch>
        </p:blipFill>
        <p:spPr>
          <a:xfrm rot="10800000">
            <a:off x="6045738" y="1313298"/>
            <a:ext cx="428625" cy="163962"/>
          </a:xfrm>
          <a:prstGeom prst="rect">
            <a:avLst/>
          </a:prstGeom>
          <a:noFill/>
          <a:ln>
            <a:noFill/>
          </a:ln>
        </p:spPr>
      </p:pic>
      <p:sp>
        <p:nvSpPr>
          <p:cNvPr id="6" name="Rectangle 5">
            <a:extLst>
              <a:ext uri="{FF2B5EF4-FFF2-40B4-BE49-F238E27FC236}">
                <a16:creationId xmlns:a16="http://schemas.microsoft.com/office/drawing/2014/main" id="{21FA4E5D-76CA-4FEE-B82C-0D77C50DC249}"/>
              </a:ext>
            </a:extLst>
          </p:cNvPr>
          <p:cNvSpPr/>
          <p:nvPr/>
        </p:nvSpPr>
        <p:spPr>
          <a:xfrm>
            <a:off x="5489367" y="1454391"/>
            <a:ext cx="1653017" cy="307777"/>
          </a:xfrm>
          <a:prstGeom prst="rect">
            <a:avLst/>
          </a:prstGeom>
        </p:spPr>
        <p:txBody>
          <a:bodyPr wrap="none">
            <a:spAutoFit/>
          </a:bodyPr>
          <a:lstStyle/>
          <a:p>
            <a:r>
              <a:rPr lang="en-US" dirty="0">
                <a:latin typeface="ArialMT"/>
              </a:rPr>
              <a:t>Confidence &gt; 80%</a:t>
            </a:r>
            <a:endParaRPr lang="en-US" dirty="0"/>
          </a:p>
        </p:txBody>
      </p:sp>
      <p:pic>
        <p:nvPicPr>
          <p:cNvPr id="24" name="Picture 23">
            <a:extLst>
              <a:ext uri="{FF2B5EF4-FFF2-40B4-BE49-F238E27FC236}">
                <a16:creationId xmlns:a16="http://schemas.microsoft.com/office/drawing/2014/main" id="{FEDA1FA8-B4CF-4094-8567-95CECD5A92B0}"/>
              </a:ext>
            </a:extLst>
          </p:cNvPr>
          <p:cNvPicPr>
            <a:picLocks noChangeAspect="1"/>
          </p:cNvPicPr>
          <p:nvPr/>
        </p:nvPicPr>
        <p:blipFill>
          <a:blip r:embed="rId10"/>
          <a:stretch>
            <a:fillRect/>
          </a:stretch>
        </p:blipFill>
        <p:spPr>
          <a:xfrm>
            <a:off x="4121727" y="343122"/>
            <a:ext cx="3834809" cy="558872"/>
          </a:xfrm>
          <a:prstGeom prst="rect">
            <a:avLst/>
          </a:prstGeom>
        </p:spPr>
      </p:pic>
      <p:sp>
        <p:nvSpPr>
          <p:cNvPr id="25" name="Rectangle 24">
            <a:extLst>
              <a:ext uri="{FF2B5EF4-FFF2-40B4-BE49-F238E27FC236}">
                <a16:creationId xmlns:a16="http://schemas.microsoft.com/office/drawing/2014/main" id="{2B93345C-0F0D-4A72-B1C0-41F7906B4645}"/>
              </a:ext>
            </a:extLst>
          </p:cNvPr>
          <p:cNvSpPr/>
          <p:nvPr/>
        </p:nvSpPr>
        <p:spPr>
          <a:xfrm>
            <a:off x="4468091" y="416964"/>
            <a:ext cx="3332018"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Car Owner see red lights on car screen, lights are originally green colored</a:t>
            </a:r>
          </a:p>
        </p:txBody>
      </p:sp>
      <p:pic>
        <p:nvPicPr>
          <p:cNvPr id="26" name="Google Shape;164;p21">
            <a:extLst>
              <a:ext uri="{FF2B5EF4-FFF2-40B4-BE49-F238E27FC236}">
                <a16:creationId xmlns:a16="http://schemas.microsoft.com/office/drawing/2014/main" id="{07F6FD48-032A-4D81-83E9-A2F5A5104E47}"/>
              </a:ext>
            </a:extLst>
          </p:cNvPr>
          <p:cNvPicPr preferRelativeResize="0"/>
          <p:nvPr/>
        </p:nvPicPr>
        <p:blipFill>
          <a:blip r:embed="rId9">
            <a:alphaModFix/>
          </a:blip>
          <a:stretch>
            <a:fillRect/>
          </a:stretch>
        </p:blipFill>
        <p:spPr>
          <a:xfrm rot="10800000">
            <a:off x="6045738" y="942197"/>
            <a:ext cx="428625" cy="163962"/>
          </a:xfrm>
          <a:prstGeom prst="rect">
            <a:avLst/>
          </a:prstGeom>
          <a:noFill/>
          <a:ln>
            <a:noFill/>
          </a:ln>
        </p:spPr>
      </p:pic>
      <p:pic>
        <p:nvPicPr>
          <p:cNvPr id="27" name="Picture 2" descr="نتيجة بحث الصور عن car with sensors all around drawing">
            <a:extLst>
              <a:ext uri="{FF2B5EF4-FFF2-40B4-BE49-F238E27FC236}">
                <a16:creationId xmlns:a16="http://schemas.microsoft.com/office/drawing/2014/main" id="{5DFF966E-B329-491C-8550-EDC2D789B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3133" y="3507525"/>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نتيجة بحث الصور عن car with sensors all around drawing">
            <a:extLst>
              <a:ext uri="{FF2B5EF4-FFF2-40B4-BE49-F238E27FC236}">
                <a16:creationId xmlns:a16="http://schemas.microsoft.com/office/drawing/2014/main" id="{BBABF1ED-4219-4020-99D0-44B935E32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060" y="3376673"/>
            <a:ext cx="1750717" cy="123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9DA74EC-974D-4F37-BA02-BD0782BA2D25}"/>
              </a:ext>
            </a:extLst>
          </p:cNvPr>
          <p:cNvPicPr>
            <a:picLocks noChangeAspect="1"/>
          </p:cNvPicPr>
          <p:nvPr/>
        </p:nvPicPr>
        <p:blipFill>
          <a:blip r:embed="rId11"/>
          <a:stretch>
            <a:fillRect/>
          </a:stretch>
        </p:blipFill>
        <p:spPr>
          <a:xfrm>
            <a:off x="990928" y="3597230"/>
            <a:ext cx="1332880" cy="906989"/>
          </a:xfrm>
          <a:prstGeom prst="rect">
            <a:avLst/>
          </a:prstGeom>
        </p:spPr>
      </p:pic>
      <p:sp>
        <p:nvSpPr>
          <p:cNvPr id="30" name="Rectangle 29">
            <a:extLst>
              <a:ext uri="{FF2B5EF4-FFF2-40B4-BE49-F238E27FC236}">
                <a16:creationId xmlns:a16="http://schemas.microsoft.com/office/drawing/2014/main" id="{39DF618B-650F-4494-80DF-AA71A17737DB}"/>
              </a:ext>
            </a:extLst>
          </p:cNvPr>
          <p:cNvSpPr/>
          <p:nvPr/>
        </p:nvSpPr>
        <p:spPr>
          <a:xfrm>
            <a:off x="120835" y="471862"/>
            <a:ext cx="2564558"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Car user maybe asked to contact cloud from within the car to update latest regression formula</a:t>
            </a:r>
          </a:p>
        </p:txBody>
      </p:sp>
      <p:sp>
        <p:nvSpPr>
          <p:cNvPr id="31" name="Rectangle 30">
            <a:extLst>
              <a:ext uri="{FF2B5EF4-FFF2-40B4-BE49-F238E27FC236}">
                <a16:creationId xmlns:a16="http://schemas.microsoft.com/office/drawing/2014/main" id="{984A4F76-9906-40AB-9C05-F092E3CE2242}"/>
              </a:ext>
            </a:extLst>
          </p:cNvPr>
          <p:cNvSpPr/>
          <p:nvPr/>
        </p:nvSpPr>
        <p:spPr>
          <a:xfrm>
            <a:off x="41540" y="4551648"/>
            <a:ext cx="2458525" cy="4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2"/>
                </a:solidFill>
              </a:rPr>
              <a:t>IoT is used in this scheme, sensor data is sent to the cloud for analysis</a:t>
            </a:r>
          </a:p>
        </p:txBody>
      </p:sp>
      <p:cxnSp>
        <p:nvCxnSpPr>
          <p:cNvPr id="32" name="Straight Arrow Connector 31">
            <a:extLst>
              <a:ext uri="{FF2B5EF4-FFF2-40B4-BE49-F238E27FC236}">
                <a16:creationId xmlns:a16="http://schemas.microsoft.com/office/drawing/2014/main" id="{B4EA17E6-010C-4C95-B48F-1609A331D0CB}"/>
              </a:ext>
            </a:extLst>
          </p:cNvPr>
          <p:cNvCxnSpPr>
            <a:cxnSpLocks/>
          </p:cNvCxnSpPr>
          <p:nvPr/>
        </p:nvCxnSpPr>
        <p:spPr>
          <a:xfrm>
            <a:off x="3057692" y="717354"/>
            <a:ext cx="177344" cy="926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644542-6604-4402-BBC6-96D7BED2797E}"/>
              </a:ext>
            </a:extLst>
          </p:cNvPr>
          <p:cNvCxnSpPr/>
          <p:nvPr/>
        </p:nvCxnSpPr>
        <p:spPr>
          <a:xfrm flipH="1" flipV="1">
            <a:off x="2929572" y="644236"/>
            <a:ext cx="187701" cy="9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1" name="Google Shape;211;p28"/>
          <p:cNvSpPr/>
          <p:nvPr/>
        </p:nvSpPr>
        <p:spPr>
          <a:xfrm>
            <a:off x="6254338" y="19185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12" name="Google Shape;212;p28"/>
          <p:cNvSpPr/>
          <p:nvPr/>
        </p:nvSpPr>
        <p:spPr>
          <a:xfrm>
            <a:off x="6254338" y="23020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13" name="Google Shape;213;p28"/>
          <p:cNvSpPr/>
          <p:nvPr/>
        </p:nvSpPr>
        <p:spPr>
          <a:xfrm>
            <a:off x="6254338" y="26854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14" name="Google Shape;214;p28"/>
          <p:cNvSpPr/>
          <p:nvPr/>
        </p:nvSpPr>
        <p:spPr>
          <a:xfrm>
            <a:off x="6254338" y="30689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15" name="Google Shape;215;p28"/>
          <p:cNvSpPr/>
          <p:nvPr/>
        </p:nvSpPr>
        <p:spPr>
          <a:xfrm>
            <a:off x="6254338" y="34523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211;p28">
            <a:extLst>
              <a:ext uri="{FF2B5EF4-FFF2-40B4-BE49-F238E27FC236}">
                <a16:creationId xmlns:a16="http://schemas.microsoft.com/office/drawing/2014/main" id="{9825E33E-050F-49B1-9A6B-FB766898D110}"/>
              </a:ext>
            </a:extLst>
          </p:cNvPr>
          <p:cNvSpPr/>
          <p:nvPr/>
        </p:nvSpPr>
        <p:spPr>
          <a:xfrm>
            <a:off x="3174379" y="173228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6" name="Google Shape;214;p28">
            <a:extLst>
              <a:ext uri="{FF2B5EF4-FFF2-40B4-BE49-F238E27FC236}">
                <a16:creationId xmlns:a16="http://schemas.microsoft.com/office/drawing/2014/main" id="{2C058A09-3626-48BE-968E-2879F77D1470}"/>
              </a:ext>
            </a:extLst>
          </p:cNvPr>
          <p:cNvSpPr/>
          <p:nvPr/>
        </p:nvSpPr>
        <p:spPr>
          <a:xfrm>
            <a:off x="3655113" y="2156866"/>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213;p28">
            <a:extLst>
              <a:ext uri="{FF2B5EF4-FFF2-40B4-BE49-F238E27FC236}">
                <a16:creationId xmlns:a16="http://schemas.microsoft.com/office/drawing/2014/main" id="{62955130-B96C-492F-93ED-EB69F4A49983}"/>
              </a:ext>
            </a:extLst>
          </p:cNvPr>
          <p:cNvSpPr/>
          <p:nvPr/>
        </p:nvSpPr>
        <p:spPr>
          <a:xfrm>
            <a:off x="1831587" y="2813855"/>
            <a:ext cx="345000" cy="338400"/>
          </a:xfrm>
          <a:prstGeom prst="ellipse">
            <a:avLst/>
          </a:prstGeom>
          <a:solidFill>
            <a:schemeClr val="tx2">
              <a:lumMod val="60000"/>
              <a:lumOff val="4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bg1"/>
                </a:solidFill>
              </a:rPr>
              <a:t>UC</a:t>
            </a:r>
            <a:br>
              <a:rPr lang="en" sz="900">
                <a:solidFill>
                  <a:schemeClr val="bg1"/>
                </a:solidFill>
              </a:rPr>
            </a:br>
            <a:r>
              <a:rPr lang="en" sz="900">
                <a:solidFill>
                  <a:schemeClr val="bg1"/>
                </a:solidFill>
              </a:rPr>
              <a:t>3</a:t>
            </a:r>
            <a:endParaRPr sz="900">
              <a:solidFill>
                <a:schemeClr val="bg1"/>
              </a:solidFill>
            </a:endParaRPr>
          </a:p>
        </p:txBody>
      </p:sp>
      <p:sp>
        <p:nvSpPr>
          <p:cNvPr id="29" name="Google Shape;93;p16">
            <a:extLst>
              <a:ext uri="{FF2B5EF4-FFF2-40B4-BE49-F238E27FC236}">
                <a16:creationId xmlns:a16="http://schemas.microsoft.com/office/drawing/2014/main" id="{EFB6C51E-B9E0-4CF1-9F4F-068984839219}"/>
              </a:ext>
            </a:extLst>
          </p:cNvPr>
          <p:cNvSpPr txBox="1"/>
          <p:nvPr/>
        </p:nvSpPr>
        <p:spPr>
          <a:xfrm>
            <a:off x="6592475" y="19365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0" name="Google Shape;94;p16">
            <a:extLst>
              <a:ext uri="{FF2B5EF4-FFF2-40B4-BE49-F238E27FC236}">
                <a16:creationId xmlns:a16="http://schemas.microsoft.com/office/drawing/2014/main" id="{02C99310-701F-4F1B-88FA-5589E2280C73}"/>
              </a:ext>
            </a:extLst>
          </p:cNvPr>
          <p:cNvSpPr txBox="1"/>
          <p:nvPr/>
        </p:nvSpPr>
        <p:spPr>
          <a:xfrm>
            <a:off x="6592475" y="2315251"/>
            <a:ext cx="2483400" cy="415500"/>
          </a:xfrm>
          <a:prstGeom prst="rect">
            <a:avLst/>
          </a:prstGeom>
          <a:noFill/>
          <a:ln>
            <a:noFill/>
          </a:ln>
        </p:spPr>
        <p:txBody>
          <a:bodyPr spcFirstLastPara="1" wrap="square" lIns="91425" tIns="91425" rIns="91425" bIns="91425" anchor="t" anchorCtr="0">
            <a:noAutofit/>
          </a:bodyPr>
          <a:lstStyle/>
          <a:p>
            <a:pPr lvl="0"/>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Recruiting Screener</a:t>
            </a:r>
            <a:endParaRPr sz="1050" dirty="0">
              <a:solidFill>
                <a:schemeClr val="dk1"/>
              </a:solidFill>
              <a:latin typeface="Open Sans"/>
              <a:ea typeface="Open Sans"/>
              <a:cs typeface="Open Sans"/>
              <a:sym typeface="Open Sans"/>
            </a:endParaRPr>
          </a:p>
        </p:txBody>
      </p:sp>
      <p:sp>
        <p:nvSpPr>
          <p:cNvPr id="31" name="Google Shape;95;p16">
            <a:extLst>
              <a:ext uri="{FF2B5EF4-FFF2-40B4-BE49-F238E27FC236}">
                <a16:creationId xmlns:a16="http://schemas.microsoft.com/office/drawing/2014/main" id="{6CF5BE7C-B445-4376-A73D-98EA66E74410}"/>
              </a:ext>
            </a:extLst>
          </p:cNvPr>
          <p:cNvSpPr txBox="1"/>
          <p:nvPr/>
        </p:nvSpPr>
        <p:spPr>
          <a:xfrm>
            <a:off x="6592475" y="26939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2" name="Google Shape;96;p16">
            <a:extLst>
              <a:ext uri="{FF2B5EF4-FFF2-40B4-BE49-F238E27FC236}">
                <a16:creationId xmlns:a16="http://schemas.microsoft.com/office/drawing/2014/main" id="{8947F74F-0D1C-41A4-B240-4959F7D417E6}"/>
              </a:ext>
            </a:extLst>
          </p:cNvPr>
          <p:cNvSpPr txBox="1"/>
          <p:nvPr/>
        </p:nvSpPr>
        <p:spPr>
          <a:xfrm>
            <a:off x="6592475" y="30725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3" name="Google Shape;97;p16">
            <a:extLst>
              <a:ext uri="{FF2B5EF4-FFF2-40B4-BE49-F238E27FC236}">
                <a16:creationId xmlns:a16="http://schemas.microsoft.com/office/drawing/2014/main" id="{1996F8F0-18F7-41EA-9556-C36C34886DD8}"/>
              </a:ext>
            </a:extLst>
          </p:cNvPr>
          <p:cNvSpPr txBox="1"/>
          <p:nvPr/>
        </p:nvSpPr>
        <p:spPr>
          <a:xfrm>
            <a:off x="6592475" y="34512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AI for Business Leaders</a:t>
            </a:r>
            <a:endParaRPr sz="3600" dirty="0"/>
          </a:p>
          <a:p>
            <a:pPr marL="0" lvl="0" indent="0" algn="l" rtl="0">
              <a:spcBef>
                <a:spcPts val="0"/>
              </a:spcBef>
              <a:spcAft>
                <a:spcPts val="0"/>
              </a:spcAft>
              <a:buNone/>
            </a:pPr>
            <a:r>
              <a:rPr lang="en" sz="3600" dirty="0"/>
              <a:t>Project Step 2C</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3600" dirty="0"/>
              <a:t>First Prioritization Grid</a:t>
            </a:r>
          </a:p>
          <a:p>
            <a:pPr marL="0" lvl="0" indent="0" algn="l" rtl="0">
              <a:spcBef>
                <a:spcPts val="0"/>
              </a:spcBef>
              <a:spcAft>
                <a:spcPts val="0"/>
              </a:spcAft>
              <a:buNone/>
            </a:pPr>
            <a:endParaRPr lang="en"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model characteristics such as accuracy and bias,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First Use Case – </a:t>
            </a:r>
            <a:r>
              <a:rPr lang="en-US" dirty="0"/>
              <a:t>Quality control with CV</a:t>
            </a:r>
            <a:endParaRPr dirty="0"/>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quality control can be controlled totally on visual classification. In which it can be either binary classifier, so the classifier can detect the existence/absence of the defect. But the defect will be then examined manually, i.e. extra step is needed.</a:t>
            </a:r>
          </a:p>
          <a:p>
            <a:pPr marL="0" lvl="0" indent="0" algn="l" rtl="0">
              <a:spcBef>
                <a:spcPts val="0"/>
              </a:spcBef>
              <a:spcAft>
                <a:spcPts val="0"/>
              </a:spcAft>
              <a:buNone/>
            </a:pPr>
            <a:r>
              <a:rPr lang="en-US" sz="1200" dirty="0">
                <a:latin typeface="Roboto"/>
                <a:ea typeface="Roboto"/>
                <a:cs typeface="Roboto"/>
                <a:sym typeface="Roboto"/>
              </a:rPr>
              <a:t>This methods takes too much time and effort and may need labor work. Another idea is to divide the classification into multiple types (classes). And train the classifier on the labels, one label for each defect. We can classify as much labels as we need due to the existence of deep neural networking.  </a:t>
            </a:r>
          </a:p>
          <a:p>
            <a:pPr marL="0" lvl="0" indent="0" algn="l" rtl="0">
              <a:spcBef>
                <a:spcPts val="0"/>
              </a:spcBef>
              <a:spcAft>
                <a:spcPts val="0"/>
              </a:spcAft>
              <a:buNone/>
            </a:pPr>
            <a:r>
              <a:rPr lang="en-US" sz="1200" dirty="0">
                <a:latin typeface="Roboto"/>
                <a:ea typeface="Roboto"/>
                <a:cs typeface="Roboto"/>
                <a:sym typeface="Roboto"/>
              </a:rPr>
              <a:t>Business rule are then be implied to see what you will do with the defective devices. After discovery, what the quality engineer will do ? Will he count the number of defectives and if increased on threshold he will stop line/machine? Or he will calculate some probability and if the probability of defective &gt; threshold he will stop line/machine. Or he will simply git rid of the defective device. </a:t>
            </a:r>
          </a:p>
          <a:p>
            <a:pPr marL="0" lvl="0" indent="0" algn="l" rtl="0">
              <a:spcBef>
                <a:spcPts val="0"/>
              </a:spcBef>
              <a:spcAft>
                <a:spcPts val="0"/>
              </a:spcAft>
              <a:buNone/>
            </a:pPr>
            <a:r>
              <a:rPr lang="en-US" sz="1200" dirty="0">
                <a:latin typeface="Roboto"/>
                <a:ea typeface="Roboto"/>
                <a:cs typeface="Roboto"/>
                <a:sym typeface="Roboto"/>
              </a:rPr>
              <a:t>One concern for multiple classes is the existence of new class of defectives. We shall train the model again</a:t>
            </a: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Second Use Case – </a:t>
            </a:r>
            <a:r>
              <a:rPr lang="en-US" dirty="0"/>
              <a:t>Car Maintenance Expectation</a:t>
            </a:r>
            <a:endParaRPr dirty="0"/>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Please write 2-3 paragraphs here, following the guidelines on slide 21.</a:t>
            </a:r>
          </a:p>
          <a:p>
            <a:pPr marL="0" lvl="0" indent="0" algn="l" rtl="0">
              <a:spcBef>
                <a:spcPts val="0"/>
              </a:spcBef>
              <a:spcAft>
                <a:spcPts val="0"/>
              </a:spcAft>
              <a:buNone/>
            </a:pPr>
            <a:endParaRPr lang="en" sz="1200" dirty="0">
              <a:latin typeface="Roboto"/>
              <a:ea typeface="Roboto"/>
              <a:cs typeface="Roboto"/>
              <a:sym typeface="Roboto"/>
            </a:endParaRPr>
          </a:p>
          <a:p>
            <a:pPr marL="0" lvl="0" indent="0" algn="l" rtl="0">
              <a:spcBef>
                <a:spcPts val="0"/>
              </a:spcBef>
              <a:spcAft>
                <a:spcPts val="0"/>
              </a:spcAft>
              <a:buNone/>
            </a:pPr>
            <a:r>
              <a:rPr lang="en-US" sz="1200" dirty="0">
                <a:latin typeface="Roboto"/>
                <a:ea typeface="Roboto"/>
                <a:cs typeface="Roboto"/>
                <a:sym typeface="Roboto"/>
              </a:rPr>
              <a:t>The basic principle is to use the reading from the sensors in the automobile to check for the expected upcoming failure. Regression can use the failure as a dependent variable and the reading from the sensors as the independent variable. It is expected to have direct relationship between the sensor readings and the expectation of failure. </a:t>
            </a:r>
          </a:p>
          <a:p>
            <a:pPr marL="0" lvl="0" indent="0" algn="l" rtl="0">
              <a:spcBef>
                <a:spcPts val="0"/>
              </a:spcBef>
              <a:spcAft>
                <a:spcPts val="0"/>
              </a:spcAft>
              <a:buNone/>
            </a:pPr>
            <a:r>
              <a:rPr lang="en-US" sz="1200" dirty="0">
                <a:latin typeface="Roboto"/>
                <a:ea typeface="Roboto"/>
                <a:cs typeface="Roboto"/>
                <a:sym typeface="Roboto"/>
              </a:rPr>
              <a:t>One concern is that we can expect the existence or upcoming failure only in short amount of time. Time is needed to be at least 2 weeks which might not be feasible with sensor readings. Engineers may involve more sensors readings to overcome this problem. </a:t>
            </a:r>
          </a:p>
          <a:p>
            <a:pPr marL="0" lvl="0" indent="0" algn="l" rtl="0">
              <a:spcBef>
                <a:spcPts val="0"/>
              </a:spcBef>
              <a:spcAft>
                <a:spcPts val="0"/>
              </a:spcAft>
              <a:buNone/>
            </a:pPr>
            <a:r>
              <a:rPr lang="en-US" sz="1200" dirty="0">
                <a:latin typeface="Roboto"/>
                <a:ea typeface="Roboto"/>
                <a:cs typeface="Roboto"/>
                <a:sym typeface="Roboto"/>
              </a:rPr>
              <a:t>The second concern is to know which sensor is more important than others regarding failure. One way to see which sensor(s) are vital is to stop him during the test period. Results may lead us to which sensors are effective than others. </a:t>
            </a:r>
            <a:endParaRPr sz="12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Quality Control with CV</a:t>
            </a:r>
            <a:endParaRPr dirty="0"/>
          </a:p>
        </p:txBody>
      </p:sp>
      <p:sp>
        <p:nvSpPr>
          <p:cNvPr id="292" name="Google Shape;292;p38"/>
          <p:cNvSpPr txBox="1"/>
          <p:nvPr/>
        </p:nvSpPr>
        <p:spPr>
          <a:xfrm>
            <a:off x="734380" y="1017414"/>
            <a:ext cx="5153802" cy="704400"/>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computers are more accurate in quality control than human especially with massive production.</a:t>
            </a:r>
          </a:p>
          <a:p>
            <a:pPr lvl="0"/>
            <a:endParaRPr lang="en-US" sz="1800" dirty="0">
              <a:solidFill>
                <a:schemeClr val="dk1"/>
              </a:solidFill>
              <a:latin typeface="Roboto"/>
              <a:ea typeface="Roboto"/>
              <a:cs typeface="Roboto"/>
              <a:sym typeface="Roboto"/>
            </a:endParaRPr>
          </a:p>
          <a:p>
            <a:pPr lvl="0"/>
            <a:r>
              <a:rPr lang="en-US" sz="1800" dirty="0">
                <a:solidFill>
                  <a:schemeClr val="dk1"/>
                </a:solidFill>
                <a:latin typeface="Roboto"/>
                <a:ea typeface="Roboto"/>
                <a:cs typeface="Roboto"/>
                <a:sym typeface="Roboto"/>
              </a:rPr>
              <a:t>If the proposed solution Could be developed it will make the process of inspecting the quality of products easy</a:t>
            </a:r>
          </a:p>
          <a:p>
            <a:pPr lvl="0"/>
            <a:endParaRPr lang="en-US" sz="1800" dirty="0">
              <a:solidFill>
                <a:schemeClr val="dk1"/>
              </a:solidFill>
              <a:latin typeface="Roboto"/>
              <a:ea typeface="Roboto"/>
              <a:cs typeface="Roboto"/>
              <a:sym typeface="Roboto"/>
            </a:endParaRPr>
          </a:p>
          <a:p>
            <a:pPr lvl="0"/>
            <a:r>
              <a:rPr lang="en-US" sz="1800" dirty="0">
                <a:solidFill>
                  <a:schemeClr val="dk1"/>
                </a:solidFill>
                <a:latin typeface="Roboto"/>
                <a:ea typeface="Roboto"/>
                <a:cs typeface="Roboto"/>
                <a:sym typeface="Roboto"/>
              </a:rPr>
              <a:t>Value added with automatic inspection</a:t>
            </a:r>
          </a:p>
          <a:p>
            <a:pPr lvl="0"/>
            <a:endParaRPr lang="en-US" sz="1800" dirty="0">
              <a:solidFill>
                <a:schemeClr val="dk1"/>
              </a:solidFill>
              <a:latin typeface="Roboto"/>
              <a:ea typeface="Roboto"/>
              <a:cs typeface="Roboto"/>
              <a:sym typeface="Roboto"/>
            </a:endParaRPr>
          </a:p>
          <a:p>
            <a:pPr lvl="0"/>
            <a:r>
              <a:rPr lang="en-US" sz="1800" dirty="0">
                <a:solidFill>
                  <a:schemeClr val="dk1"/>
                </a:solidFill>
                <a:latin typeface="Roboto"/>
                <a:ea typeface="Roboto"/>
                <a:cs typeface="Roboto"/>
                <a:sym typeface="Roboto"/>
              </a:rPr>
              <a:t>Training the classifier to predict n classes.</a:t>
            </a:r>
            <a:endParaRPr sz="1800"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Quality Control with CV</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 name="Picture 1">
            <a:extLst>
              <a:ext uri="{FF2B5EF4-FFF2-40B4-BE49-F238E27FC236}">
                <a16:creationId xmlns:a16="http://schemas.microsoft.com/office/drawing/2014/main" id="{F4EAA6A1-8A96-40A0-B4F6-28AE41C2EFC5}"/>
              </a:ext>
            </a:extLst>
          </p:cNvPr>
          <p:cNvPicPr>
            <a:picLocks noChangeAspect="1"/>
          </p:cNvPicPr>
          <p:nvPr/>
        </p:nvPicPr>
        <p:blipFill>
          <a:blip r:embed="rId3"/>
          <a:stretch>
            <a:fillRect/>
          </a:stretch>
        </p:blipFill>
        <p:spPr>
          <a:xfrm>
            <a:off x="1727219" y="826868"/>
            <a:ext cx="5269327" cy="3381084"/>
          </a:xfrm>
          <a:prstGeom prst="rect">
            <a:avLst/>
          </a:prstGeom>
        </p:spPr>
      </p:pic>
      <p:sp>
        <p:nvSpPr>
          <p:cNvPr id="3" name="TextBox 2">
            <a:extLst>
              <a:ext uri="{FF2B5EF4-FFF2-40B4-BE49-F238E27FC236}">
                <a16:creationId xmlns:a16="http://schemas.microsoft.com/office/drawing/2014/main" id="{A84A7A65-0D85-4FA6-BDA6-8DCAE55C325F}"/>
              </a:ext>
            </a:extLst>
          </p:cNvPr>
          <p:cNvSpPr txBox="1"/>
          <p:nvPr/>
        </p:nvSpPr>
        <p:spPr>
          <a:xfrm>
            <a:off x="1877291" y="4426527"/>
            <a:ext cx="5389418" cy="523220"/>
          </a:xfrm>
          <a:prstGeom prst="rect">
            <a:avLst/>
          </a:prstGeom>
          <a:noFill/>
        </p:spPr>
        <p:txBody>
          <a:bodyPr wrap="square" rtlCol="0">
            <a:spAutoFit/>
          </a:bodyPr>
          <a:lstStyle/>
          <a:p>
            <a:r>
              <a:rPr lang="en-US" dirty="0"/>
              <a:t>Seems we have an agreement that UC1 will introduce powerful enhancement in business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Verbatim Quotes : </a:t>
            </a:r>
            <a:r>
              <a:rPr lang="en-US" dirty="0"/>
              <a:t>Car maintenance Expectation</a:t>
            </a:r>
            <a:endParaRPr dirty="0"/>
          </a:p>
        </p:txBody>
      </p:sp>
      <p:sp>
        <p:nvSpPr>
          <p:cNvPr id="306" name="Google Shape;306;p40"/>
          <p:cNvSpPr txBox="1"/>
          <p:nvPr/>
        </p:nvSpPr>
        <p:spPr>
          <a:xfrm>
            <a:off x="568125" y="1204450"/>
            <a:ext cx="6033566" cy="2965768"/>
          </a:xfrm>
          <a:prstGeom prst="rect">
            <a:avLst/>
          </a:prstGeom>
          <a:noFill/>
          <a:ln>
            <a:noFill/>
          </a:ln>
        </p:spPr>
        <p:txBody>
          <a:bodyPr spcFirstLastPara="1" wrap="square" lIns="91425" tIns="91425" rIns="91425" bIns="91425" anchor="t" anchorCtr="0">
            <a:noAutofit/>
          </a:bodyPr>
          <a:lstStyle/>
          <a:p>
            <a:pPr lvl="0"/>
            <a:r>
              <a:rPr lang="en-US" sz="1800" dirty="0">
                <a:solidFill>
                  <a:schemeClr val="dk1"/>
                </a:solidFill>
                <a:latin typeface="Roboto"/>
                <a:ea typeface="Roboto"/>
                <a:cs typeface="Roboto"/>
                <a:sym typeface="Roboto"/>
              </a:rPr>
              <a:t>Imagine that I have a solution to tell me that you will be sick next week Sunday. It will be amazing if it is done in automobile industry</a:t>
            </a:r>
          </a:p>
          <a:p>
            <a:pPr lvl="0"/>
            <a:endParaRPr lang="en-US" sz="1800" dirty="0">
              <a:solidFill>
                <a:schemeClr val="dk1"/>
              </a:solidFill>
              <a:latin typeface="Roboto"/>
              <a:ea typeface="Roboto"/>
              <a:cs typeface="Roboto"/>
              <a:sym typeface="Roboto"/>
            </a:endParaRPr>
          </a:p>
          <a:p>
            <a:pPr lvl="0"/>
            <a:r>
              <a:rPr lang="en-US" sz="1800" dirty="0">
                <a:solidFill>
                  <a:schemeClr val="dk1"/>
                </a:solidFill>
                <a:latin typeface="Roboto"/>
                <a:ea typeface="Roboto"/>
                <a:cs typeface="Roboto"/>
                <a:sym typeface="Roboto"/>
              </a:rPr>
              <a:t>It will solve a problem faced by a lot of users</a:t>
            </a:r>
          </a:p>
          <a:p>
            <a:pPr lvl="0"/>
            <a:endParaRPr lang="en-US" sz="1800" dirty="0">
              <a:solidFill>
                <a:schemeClr val="dk1"/>
              </a:solidFill>
              <a:latin typeface="Roboto"/>
              <a:ea typeface="Roboto"/>
              <a:cs typeface="Roboto"/>
              <a:sym typeface="Roboto"/>
            </a:endParaRPr>
          </a:p>
          <a:p>
            <a:pPr lvl="0"/>
            <a:r>
              <a:rPr lang="en-US" sz="1800" dirty="0">
                <a:solidFill>
                  <a:schemeClr val="dk1"/>
                </a:solidFill>
                <a:latin typeface="Roboto"/>
                <a:ea typeface="Roboto"/>
                <a:cs typeface="Roboto"/>
                <a:sym typeface="Roboto"/>
              </a:rPr>
              <a:t>Its an Application of IOT Field, So it will capture the interest of a lot of people</a:t>
            </a:r>
          </a:p>
          <a:p>
            <a:pPr lvl="0"/>
            <a:endParaRPr lang="en-US" sz="1800" dirty="0">
              <a:solidFill>
                <a:schemeClr val="dk1"/>
              </a:solidFill>
              <a:latin typeface="Roboto"/>
              <a:ea typeface="Roboto"/>
              <a:cs typeface="Roboto"/>
              <a:sym typeface="Roboto"/>
            </a:endParaRPr>
          </a:p>
          <a:p>
            <a:pPr lvl="0"/>
            <a:endParaRPr lang="en-US" sz="1800" dirty="0">
              <a:solidFill>
                <a:schemeClr val="dk1"/>
              </a:solidFill>
              <a:latin typeface="Roboto"/>
              <a:ea typeface="Roboto"/>
              <a:cs typeface="Roboto"/>
              <a:sym typeface="Roboto"/>
            </a:endParaRPr>
          </a:p>
          <a:p>
            <a:pPr lvl="0"/>
            <a:r>
              <a:rPr lang="en-US" sz="1800" dirty="0">
                <a:solidFill>
                  <a:schemeClr val="dk1"/>
                </a:solidFill>
                <a:latin typeface="Roboto"/>
                <a:ea typeface="Roboto"/>
                <a:cs typeface="Roboto"/>
                <a:sym typeface="Roboto"/>
              </a:rPr>
              <a:t>The usage of regression method in such problem.</a:t>
            </a:r>
            <a:endParaRPr sz="1800"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 dirty="0"/>
              <a:t>Visualization - </a:t>
            </a:r>
            <a:r>
              <a:rPr lang="en-US" dirty="0"/>
              <a:t>Car maintenance Expectation</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3" name="Picture 2">
            <a:extLst>
              <a:ext uri="{FF2B5EF4-FFF2-40B4-BE49-F238E27FC236}">
                <a16:creationId xmlns:a16="http://schemas.microsoft.com/office/drawing/2014/main" id="{8071826D-668C-4037-8F0B-F0600B7A07E1}"/>
              </a:ext>
            </a:extLst>
          </p:cNvPr>
          <p:cNvPicPr>
            <a:picLocks noChangeAspect="1"/>
          </p:cNvPicPr>
          <p:nvPr/>
        </p:nvPicPr>
        <p:blipFill>
          <a:blip r:embed="rId3"/>
          <a:stretch>
            <a:fillRect/>
          </a:stretch>
        </p:blipFill>
        <p:spPr>
          <a:xfrm>
            <a:off x="2704667" y="929796"/>
            <a:ext cx="5912860" cy="3760252"/>
          </a:xfrm>
          <a:prstGeom prst="rect">
            <a:avLst/>
          </a:prstGeom>
        </p:spPr>
      </p:pic>
      <p:sp>
        <p:nvSpPr>
          <p:cNvPr id="4" name="TextBox 3">
            <a:extLst>
              <a:ext uri="{FF2B5EF4-FFF2-40B4-BE49-F238E27FC236}">
                <a16:creationId xmlns:a16="http://schemas.microsoft.com/office/drawing/2014/main" id="{4D30CFB4-E000-4EB9-97B0-54991A647D08}"/>
              </a:ext>
            </a:extLst>
          </p:cNvPr>
          <p:cNvSpPr txBox="1"/>
          <p:nvPr/>
        </p:nvSpPr>
        <p:spPr>
          <a:xfrm>
            <a:off x="0" y="1018309"/>
            <a:ext cx="2611582" cy="2893100"/>
          </a:xfrm>
          <a:prstGeom prst="rect">
            <a:avLst/>
          </a:prstGeom>
          <a:noFill/>
        </p:spPr>
        <p:txBody>
          <a:bodyPr wrap="square" rtlCol="0">
            <a:spAutoFit/>
          </a:bodyPr>
          <a:lstStyle/>
          <a:p>
            <a:r>
              <a:rPr lang="en-US" dirty="0"/>
              <a:t>There is</a:t>
            </a:r>
            <a:r>
              <a:rPr lang="ar-SA" dirty="0"/>
              <a:t> </a:t>
            </a:r>
            <a:r>
              <a:rPr lang="en-US" dirty="0"/>
              <a:t>concern regarding security as stated by one of the stakeholders “The linked between machine learning concepts &amp; computer security.”</a:t>
            </a:r>
            <a:br>
              <a:rPr lang="en-US" dirty="0"/>
            </a:br>
            <a:br>
              <a:rPr lang="en-US" dirty="0"/>
            </a:br>
            <a:r>
              <a:rPr lang="en-US" dirty="0"/>
              <a:t>So implementing UC1 has higher probability than implementing UC2, as UC2 has security concern, the data will be transformed through the internet.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left quadrant is usually the most desirable, as it indicates we expect less time and effort to achieve greater impact.)</a:t>
            </a:r>
            <a:endParaRPr/>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4" name="Google Shape;329;p43">
            <a:extLst>
              <a:ext uri="{FF2B5EF4-FFF2-40B4-BE49-F238E27FC236}">
                <a16:creationId xmlns:a16="http://schemas.microsoft.com/office/drawing/2014/main" id="{83693FCD-34F1-454A-BB5B-36606FBA5622}"/>
              </a:ext>
            </a:extLst>
          </p:cNvPr>
          <p:cNvSpPr/>
          <p:nvPr/>
        </p:nvSpPr>
        <p:spPr>
          <a:xfrm>
            <a:off x="3498291" y="16605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6" name="Google Shape;211;p28">
            <a:extLst>
              <a:ext uri="{FF2B5EF4-FFF2-40B4-BE49-F238E27FC236}">
                <a16:creationId xmlns:a16="http://schemas.microsoft.com/office/drawing/2014/main" id="{497D4B41-79E1-4053-941C-43EEDEC1A5B7}"/>
              </a:ext>
            </a:extLst>
          </p:cNvPr>
          <p:cNvSpPr/>
          <p:nvPr/>
        </p:nvSpPr>
        <p:spPr>
          <a:xfrm>
            <a:off x="6212774" y="161377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7" name="Google Shape;212;p28">
            <a:extLst>
              <a:ext uri="{FF2B5EF4-FFF2-40B4-BE49-F238E27FC236}">
                <a16:creationId xmlns:a16="http://schemas.microsoft.com/office/drawing/2014/main" id="{B245F66B-8EB1-4351-9BA6-0B83B375A689}"/>
              </a:ext>
            </a:extLst>
          </p:cNvPr>
          <p:cNvSpPr/>
          <p:nvPr/>
        </p:nvSpPr>
        <p:spPr>
          <a:xfrm>
            <a:off x="6212774" y="19972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8" name="Google Shape;213;p28">
            <a:extLst>
              <a:ext uri="{FF2B5EF4-FFF2-40B4-BE49-F238E27FC236}">
                <a16:creationId xmlns:a16="http://schemas.microsoft.com/office/drawing/2014/main" id="{F74BA752-440A-470D-83F0-67B4D0CEB8E4}"/>
              </a:ext>
            </a:extLst>
          </p:cNvPr>
          <p:cNvSpPr/>
          <p:nvPr/>
        </p:nvSpPr>
        <p:spPr>
          <a:xfrm>
            <a:off x="6212774" y="238066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9" name="Google Shape;214;p28">
            <a:extLst>
              <a:ext uri="{FF2B5EF4-FFF2-40B4-BE49-F238E27FC236}">
                <a16:creationId xmlns:a16="http://schemas.microsoft.com/office/drawing/2014/main" id="{E82EDC6A-6D71-43F9-96B1-AC411DE2C1D8}"/>
              </a:ext>
            </a:extLst>
          </p:cNvPr>
          <p:cNvSpPr/>
          <p:nvPr/>
        </p:nvSpPr>
        <p:spPr>
          <a:xfrm>
            <a:off x="6212774" y="276410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0" name="Google Shape;215;p28">
            <a:extLst>
              <a:ext uri="{FF2B5EF4-FFF2-40B4-BE49-F238E27FC236}">
                <a16:creationId xmlns:a16="http://schemas.microsoft.com/office/drawing/2014/main" id="{7E24E198-F807-424E-8CAC-D637D6AE49FF}"/>
              </a:ext>
            </a:extLst>
          </p:cNvPr>
          <p:cNvSpPr/>
          <p:nvPr/>
        </p:nvSpPr>
        <p:spPr>
          <a:xfrm>
            <a:off x="6212774" y="314755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1" name="Google Shape;93;p16">
            <a:extLst>
              <a:ext uri="{FF2B5EF4-FFF2-40B4-BE49-F238E27FC236}">
                <a16:creationId xmlns:a16="http://schemas.microsoft.com/office/drawing/2014/main" id="{A96E1BC9-E3F5-492F-A6EF-FC80C8BD750F}"/>
              </a:ext>
            </a:extLst>
          </p:cNvPr>
          <p:cNvSpPr txBox="1"/>
          <p:nvPr/>
        </p:nvSpPr>
        <p:spPr>
          <a:xfrm>
            <a:off x="6550911" y="163178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32" name="Google Shape;94;p16">
            <a:extLst>
              <a:ext uri="{FF2B5EF4-FFF2-40B4-BE49-F238E27FC236}">
                <a16:creationId xmlns:a16="http://schemas.microsoft.com/office/drawing/2014/main" id="{AA78509D-C43A-4810-8D67-FA864282F38C}"/>
              </a:ext>
            </a:extLst>
          </p:cNvPr>
          <p:cNvSpPr txBox="1"/>
          <p:nvPr/>
        </p:nvSpPr>
        <p:spPr>
          <a:xfrm>
            <a:off x="6550911" y="2010451"/>
            <a:ext cx="2483400" cy="415500"/>
          </a:xfrm>
          <a:prstGeom prst="rect">
            <a:avLst/>
          </a:prstGeom>
          <a:noFill/>
          <a:ln>
            <a:noFill/>
          </a:ln>
        </p:spPr>
        <p:txBody>
          <a:bodyPr spcFirstLastPara="1" wrap="square" lIns="91425" tIns="91425" rIns="91425" bIns="91425" anchor="t" anchorCtr="0">
            <a:noAutofit/>
          </a:bodyPr>
          <a:lstStyle/>
          <a:p>
            <a:pPr lvl="0"/>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Recruiting Screener</a:t>
            </a:r>
            <a:endParaRPr sz="1050" dirty="0">
              <a:solidFill>
                <a:schemeClr val="dk1"/>
              </a:solidFill>
              <a:latin typeface="Open Sans"/>
              <a:ea typeface="Open Sans"/>
              <a:cs typeface="Open Sans"/>
              <a:sym typeface="Open Sans"/>
            </a:endParaRPr>
          </a:p>
        </p:txBody>
      </p:sp>
      <p:sp>
        <p:nvSpPr>
          <p:cNvPr id="33" name="Google Shape;95;p16">
            <a:extLst>
              <a:ext uri="{FF2B5EF4-FFF2-40B4-BE49-F238E27FC236}">
                <a16:creationId xmlns:a16="http://schemas.microsoft.com/office/drawing/2014/main" id="{1D75455D-7654-4E69-A67F-AD5F5EEB319A}"/>
              </a:ext>
            </a:extLst>
          </p:cNvPr>
          <p:cNvSpPr txBox="1"/>
          <p:nvPr/>
        </p:nvSpPr>
        <p:spPr>
          <a:xfrm>
            <a:off x="6550911" y="238911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34" name="Google Shape;96;p16">
            <a:extLst>
              <a:ext uri="{FF2B5EF4-FFF2-40B4-BE49-F238E27FC236}">
                <a16:creationId xmlns:a16="http://schemas.microsoft.com/office/drawing/2014/main" id="{F4450D74-6D36-4053-BF27-39ABE9920F59}"/>
              </a:ext>
            </a:extLst>
          </p:cNvPr>
          <p:cNvSpPr txBox="1"/>
          <p:nvPr/>
        </p:nvSpPr>
        <p:spPr>
          <a:xfrm>
            <a:off x="6550911" y="2767782"/>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35" name="Google Shape;97;p16">
            <a:extLst>
              <a:ext uri="{FF2B5EF4-FFF2-40B4-BE49-F238E27FC236}">
                <a16:creationId xmlns:a16="http://schemas.microsoft.com/office/drawing/2014/main" id="{6A1ABCB7-E434-4D77-B196-0B87B427255E}"/>
              </a:ext>
            </a:extLst>
          </p:cNvPr>
          <p:cNvSpPr txBox="1"/>
          <p:nvPr/>
        </p:nvSpPr>
        <p:spPr>
          <a:xfrm>
            <a:off x="6550911" y="3146447"/>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sp>
        <p:nvSpPr>
          <p:cNvPr id="36" name="Google Shape;214;p28">
            <a:extLst>
              <a:ext uri="{FF2B5EF4-FFF2-40B4-BE49-F238E27FC236}">
                <a16:creationId xmlns:a16="http://schemas.microsoft.com/office/drawing/2014/main" id="{4F244A06-07D2-4238-B992-0AFA2C445E78}"/>
              </a:ext>
            </a:extLst>
          </p:cNvPr>
          <p:cNvSpPr/>
          <p:nvPr/>
        </p:nvSpPr>
        <p:spPr>
          <a:xfrm>
            <a:off x="3498291" y="21071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6247463" y="190439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a:solidFill>
                  <a:schemeClr val="dk1"/>
                </a:solidFill>
                <a:latin typeface="Open Sans"/>
                <a:ea typeface="Open Sans"/>
                <a:cs typeface="Open Sans"/>
                <a:sym typeface="Open Sans"/>
              </a:rPr>
              <a:t>Quality Control with CV</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UC2: </a:t>
            </a:r>
            <a:r>
              <a:rPr lang="en-US" sz="1050" dirty="0">
                <a:solidFill>
                  <a:schemeClr val="dk1"/>
                </a:solidFill>
                <a:latin typeface="Open Sans"/>
                <a:ea typeface="Open Sans"/>
                <a:cs typeface="Open Sans"/>
                <a:sym typeface="Open Sans"/>
              </a:rPr>
              <a:t>Recruiting Screener</a:t>
            </a:r>
            <a:endParaRPr sz="105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Open Sans"/>
                <a:ea typeface="Open Sans"/>
                <a:cs typeface="Open Sans"/>
                <a:sym typeface="Open Sans"/>
              </a:rPr>
              <a:t>UC3: Car detection of customer ID</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chemeClr val="dk1"/>
                </a:solidFill>
                <a:latin typeface="Open Sans"/>
                <a:ea typeface="Open Sans"/>
                <a:cs typeface="Open Sans"/>
                <a:sym typeface="Open Sans"/>
              </a:rPr>
              <a:t>UC4: </a:t>
            </a:r>
            <a:r>
              <a:rPr lang="en-US" sz="1050" dirty="0">
                <a:solidFill>
                  <a:schemeClr val="dk1"/>
                </a:solidFill>
                <a:latin typeface="Open Sans"/>
                <a:ea typeface="Open Sans"/>
                <a:cs typeface="Open Sans"/>
                <a:sym typeface="Open Sans"/>
              </a:rPr>
              <a:t>Car maintenance Expectation</a:t>
            </a:r>
            <a:endParaRPr sz="105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a:solidFill>
                  <a:schemeClr val="dk1"/>
                </a:solidFill>
                <a:latin typeface="Open Sans"/>
                <a:ea typeface="Open Sans"/>
                <a:cs typeface="Open Sans"/>
                <a:sym typeface="Open Sans"/>
              </a:rPr>
              <a:t>Supply Chain Costs Predictor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a:ea typeface="Roboto"/>
                <a:cs typeface="Roboto"/>
                <a:sym typeface="Roboto"/>
              </a:rPr>
              <a:t>Feasibility, </a:t>
            </a:r>
            <a:r>
              <a:rPr lang="en-US" b="1" dirty="0">
                <a:latin typeface="Roboto"/>
                <a:ea typeface="Roboto"/>
                <a:cs typeface="Roboto"/>
                <a:sym typeface="Roboto"/>
              </a:rPr>
              <a:t>difficulty, time needed</a:t>
            </a:r>
            <a:endParaRPr dirty="0">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Roboto"/>
                <a:ea typeface="Roboto"/>
                <a:cs typeface="Roboto"/>
                <a:sym typeface="Roboto"/>
              </a:rPr>
              <a:t>high</a:t>
            </a:r>
            <a:endParaRPr sz="1200" dirty="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a:extLst>
              <a:ext uri="{FF2B5EF4-FFF2-40B4-BE49-F238E27FC236}">
                <a16:creationId xmlns:a16="http://schemas.microsoft.com/office/drawing/2014/main" id="{7F442FFF-F1D1-4907-ACEC-7DA57E0632F7}"/>
              </a:ext>
            </a:extLst>
          </p:cNvPr>
          <p:cNvSpPr/>
          <p:nvPr/>
        </p:nvSpPr>
        <p:spPr>
          <a:xfrm>
            <a:off x="3124262" y="168020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a:extLst>
              <a:ext uri="{FF2B5EF4-FFF2-40B4-BE49-F238E27FC236}">
                <a16:creationId xmlns:a16="http://schemas.microsoft.com/office/drawing/2014/main" id="{31037332-025A-4471-A729-47DF3EB864FC}"/>
              </a:ext>
            </a:extLst>
          </p:cNvPr>
          <p:cNvSpPr/>
          <p:nvPr/>
        </p:nvSpPr>
        <p:spPr>
          <a:xfrm>
            <a:off x="3421350" y="2717864"/>
            <a:ext cx="345000" cy="338400"/>
          </a:xfrm>
          <a:prstGeom prst="ellipse">
            <a:avLst/>
          </a:prstGeom>
          <a:solidFill>
            <a:schemeClr val="accent4">
              <a:lumMod val="5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25" name="Google Shape;90;p16">
            <a:extLst>
              <a:ext uri="{FF2B5EF4-FFF2-40B4-BE49-F238E27FC236}">
                <a16:creationId xmlns:a16="http://schemas.microsoft.com/office/drawing/2014/main" id="{1747BEC2-2AB7-4A47-BFC5-E48DEC1509AB}"/>
              </a:ext>
            </a:extLst>
          </p:cNvPr>
          <p:cNvSpPr/>
          <p:nvPr/>
        </p:nvSpPr>
        <p:spPr>
          <a:xfrm>
            <a:off x="3120262" y="2098120"/>
            <a:ext cx="345000" cy="338400"/>
          </a:xfrm>
          <a:prstGeom prst="ellipse">
            <a:avLst/>
          </a:prstGeom>
          <a:solidFill>
            <a:schemeClr val="tx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26" name="Google Shape;91;p16">
            <a:extLst>
              <a:ext uri="{FF2B5EF4-FFF2-40B4-BE49-F238E27FC236}">
                <a16:creationId xmlns:a16="http://schemas.microsoft.com/office/drawing/2014/main" id="{74C323C9-5365-4963-A977-338C2260A86A}"/>
              </a:ext>
            </a:extLst>
          </p:cNvPr>
          <p:cNvSpPr/>
          <p:nvPr/>
        </p:nvSpPr>
        <p:spPr>
          <a:xfrm>
            <a:off x="3523050" y="166048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7" name="Google Shape;92;p16">
            <a:extLst>
              <a:ext uri="{FF2B5EF4-FFF2-40B4-BE49-F238E27FC236}">
                <a16:creationId xmlns:a16="http://schemas.microsoft.com/office/drawing/2014/main" id="{4A73F49A-D8E9-4660-86F6-1F8DCDF97A2B}"/>
              </a:ext>
            </a:extLst>
          </p:cNvPr>
          <p:cNvSpPr/>
          <p:nvPr/>
        </p:nvSpPr>
        <p:spPr>
          <a:xfrm>
            <a:off x="2775262" y="2602093"/>
            <a:ext cx="345000" cy="338400"/>
          </a:xfrm>
          <a:prstGeom prst="ellipse">
            <a:avLst/>
          </a:prstGeom>
          <a:solidFill>
            <a:schemeClr val="tx2"/>
          </a:solidFill>
          <a:ln w="9525" cap="flat" cmpd="sng">
            <a:solidFill>
              <a:schemeClr val="tx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5</a:t>
            </a:r>
            <a:endParaRPr sz="9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1600"/>
              </a:spcAft>
              <a:buNone/>
            </a:pPr>
            <a:r>
              <a:rPr lang="en"/>
              <a:t>Keep a focus on…</a:t>
            </a:r>
            <a:br>
              <a:rPr lang="en"/>
            </a:br>
            <a:r>
              <a:rPr lang="en"/>
              <a:t>     </a:t>
            </a:r>
            <a:r>
              <a:rPr lang="en" sz="1100"/>
              <a:t>- Data flow/direction</a:t>
            </a:r>
            <a:br>
              <a:rPr lang="en" sz="1100"/>
            </a:br>
            <a:r>
              <a:rPr lang="en" sz="1100"/>
              <a:t>     - Clear view on inputs/outputs</a:t>
            </a:r>
            <a:br>
              <a:rPr lang="en" sz="1100"/>
            </a:br>
            <a:r>
              <a:rPr lang="en" sz="1100"/>
              <a:t>     - Simplicity</a:t>
            </a:r>
            <a:endParaRPr sz="1100"/>
          </a:p>
        </p:txBody>
      </p:sp>
      <p:sp>
        <p:nvSpPr>
          <p:cNvPr id="130" name="Google Shape;130;p20"/>
          <p:cNvSpPr txBox="1"/>
          <p:nvPr/>
        </p:nvSpPr>
        <p:spPr>
          <a:xfrm>
            <a:off x="3793350" y="30324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capabilities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arrows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47300" y="2983975"/>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5328929" y="39434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5851842" y="3784640"/>
            <a:ext cx="95250"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3674150" y="324375"/>
            <a:ext cx="5154674" cy="256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0" name="Google Shape;140;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1" name="Google Shape;141;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5" name="Google Shape;145;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6" name="Google Shape;146;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3" name="Google Shape;163;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4" name="Google Shape;164;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5" name="Google Shape;165;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6" name="Google Shape;166;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7" name="Google Shape;167;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8" name="Google Shape;168;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Data Layer</a:t>
            </a:r>
            <a:endParaRPr sz="1000" i="1" dirty="0">
              <a:solidFill>
                <a:srgbClr val="424242"/>
              </a:solidFill>
              <a:latin typeface="Open Sans"/>
              <a:ea typeface="Open Sans"/>
              <a:cs typeface="Open Sans"/>
              <a:sym typeface="Open Sans"/>
            </a:endParaRPr>
          </a:p>
        </p:txBody>
      </p:sp>
      <p:pic>
        <p:nvPicPr>
          <p:cNvPr id="170" name="Google Shape;170;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2004</Words>
  <Application>Microsoft Office PowerPoint</Application>
  <PresentationFormat>On-screen Show (16:9)</PresentationFormat>
  <Paragraphs>214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Arial</vt:lpstr>
      <vt:lpstr>Roboto</vt:lpstr>
      <vt:lpstr>ArialMT</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 – Quality control with CV</vt:lpstr>
      <vt:lpstr>Second Use Case – Car Maintenance Expectation</vt:lpstr>
      <vt:lpstr>Well done! You’ve completed Step 5 of the project!</vt:lpstr>
      <vt:lpstr>AI for Business Leaders Project Step 6B  Feedback and Final Prioritization Grid</vt:lpstr>
      <vt:lpstr>Feedback Visualization</vt:lpstr>
      <vt:lpstr>Verbatim Quotes - Quality Control with CV</vt:lpstr>
      <vt:lpstr>Visualization - Quality Control with CV</vt:lpstr>
      <vt:lpstr>Verbatim Quotes : Car maintenance Expectation</vt:lpstr>
      <vt:lpstr>Visualization - Car maintenance Expectation</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Osama Mohammed Moustafa Hosam Elde</cp:lastModifiedBy>
  <cp:revision>1</cp:revision>
  <dcterms:modified xsi:type="dcterms:W3CDTF">2020-03-09T20:09:31Z</dcterms:modified>
</cp:coreProperties>
</file>