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erriweather" panose="020B060402020202020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D398F-1EC4-4224-98A5-1716130ECAB0}" v="10" dt="2020-03-09T20:41:58.424"/>
  </p1510:revLst>
</p1510:revInfo>
</file>

<file path=ppt/tableStyles.xml><?xml version="1.0" encoding="utf-8"?>
<a:tblStyleLst xmlns:a="http://schemas.openxmlformats.org/drawingml/2006/main" def="{2B95A13B-68A0-45FC-8B8D-E9D0305C80C7}">
  <a:tblStyle styleId="{2B95A13B-68A0-45FC-8B8D-E9D0305C80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ama Mohammed Moustafa Hosam Elde" userId="ab8f451e-a635-42ee-be12-e2dde55852bf" providerId="ADAL" clId="{ABDD6F7D-79AF-4D42-A8B0-8BDC6E4DD92A}"/>
    <pc:docChg chg="custSel modSld">
      <pc:chgData name="Osama Mohammed Moustafa Hosam Elde" userId="ab8f451e-a635-42ee-be12-e2dde55852bf" providerId="ADAL" clId="{ABDD6F7D-79AF-4D42-A8B0-8BDC6E4DD92A}" dt="2020-02-24T14:27:10.545" v="1863" actId="1076"/>
      <pc:docMkLst>
        <pc:docMk/>
      </pc:docMkLst>
      <pc:sldChg chg="modSp">
        <pc:chgData name="Osama Mohammed Moustafa Hosam Elde" userId="ab8f451e-a635-42ee-be12-e2dde55852bf" providerId="ADAL" clId="{ABDD6F7D-79AF-4D42-A8B0-8BDC6E4DD92A}" dt="2020-02-18T20:21:29.151" v="77" actId="20577"/>
        <pc:sldMkLst>
          <pc:docMk/>
          <pc:sldMk cId="0" sldId="256"/>
        </pc:sldMkLst>
        <pc:spChg chg="mod">
          <ac:chgData name="Osama Mohammed Moustafa Hosam Elde" userId="ab8f451e-a635-42ee-be12-e2dde55852bf" providerId="ADAL" clId="{ABDD6F7D-79AF-4D42-A8B0-8BDC6E4DD92A}" dt="2020-02-18T20:21:29.151" v="77" actId="20577"/>
          <ac:spMkLst>
            <pc:docMk/>
            <pc:sldMk cId="0" sldId="256"/>
            <ac:spMk id="64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19:10.063" v="25" actId="20577"/>
          <ac:spMkLst>
            <pc:docMk/>
            <pc:sldMk cId="0" sldId="256"/>
            <ac:spMk id="65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ABDD6F7D-79AF-4D42-A8B0-8BDC6E4DD92A}" dt="2020-02-18T20:25:01.841" v="404" actId="20577"/>
        <pc:sldMkLst>
          <pc:docMk/>
          <pc:sldMk cId="0" sldId="257"/>
        </pc:sldMkLst>
        <pc:spChg chg="mod">
          <ac:chgData name="Osama Mohammed Moustafa Hosam Elde" userId="ab8f451e-a635-42ee-be12-e2dde55852bf" providerId="ADAL" clId="{ABDD6F7D-79AF-4D42-A8B0-8BDC6E4DD92A}" dt="2020-02-18T20:23:38.154" v="309" actId="20577"/>
          <ac:spMkLst>
            <pc:docMk/>
            <pc:sldMk cId="0" sldId="257"/>
            <ac:spMk id="71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23:59.432" v="311" actId="20577"/>
          <ac:spMkLst>
            <pc:docMk/>
            <pc:sldMk cId="0" sldId="257"/>
            <ac:spMk id="72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25:01.841" v="404" actId="20577"/>
          <ac:spMkLst>
            <pc:docMk/>
            <pc:sldMk cId="0" sldId="257"/>
            <ac:spMk id="73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ABDD6F7D-79AF-4D42-A8B0-8BDC6E4DD92A}" dt="2020-02-18T20:32:48.943" v="475"/>
        <pc:sldMkLst>
          <pc:docMk/>
          <pc:sldMk cId="0" sldId="258"/>
        </pc:sldMkLst>
        <pc:spChg chg="mod">
          <ac:chgData name="Osama Mohammed Moustafa Hosam Elde" userId="ab8f451e-a635-42ee-be12-e2dde55852bf" providerId="ADAL" clId="{ABDD6F7D-79AF-4D42-A8B0-8BDC6E4DD92A}" dt="2020-02-18T20:28:00.710" v="411" actId="14100"/>
          <ac:spMkLst>
            <pc:docMk/>
            <pc:sldMk cId="0" sldId="258"/>
            <ac:spMk id="79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29:28.495" v="449" actId="20577"/>
          <ac:spMkLst>
            <pc:docMk/>
            <pc:sldMk cId="0" sldId="258"/>
            <ac:spMk id="80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30:20.414" v="455"/>
          <ac:spMkLst>
            <pc:docMk/>
            <pc:sldMk cId="0" sldId="258"/>
            <ac:spMk id="81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31:49.247" v="469" actId="313"/>
          <ac:spMkLst>
            <pc:docMk/>
            <pc:sldMk cId="0" sldId="258"/>
            <ac:spMk id="82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32:48.943" v="475"/>
          <ac:spMkLst>
            <pc:docMk/>
            <pc:sldMk cId="0" sldId="258"/>
            <ac:spMk id="83" creationId="{00000000-0000-0000-0000-000000000000}"/>
          </ac:spMkLst>
        </pc:spChg>
      </pc:sldChg>
      <pc:sldChg chg="delSp modSp">
        <pc:chgData name="Osama Mohammed Moustafa Hosam Elde" userId="ab8f451e-a635-42ee-be12-e2dde55852bf" providerId="ADAL" clId="{ABDD6F7D-79AF-4D42-A8B0-8BDC6E4DD92A}" dt="2020-02-24T14:27:10.545" v="1863" actId="1076"/>
        <pc:sldMkLst>
          <pc:docMk/>
          <pc:sldMk cId="0" sldId="259"/>
        </pc:sldMkLst>
        <pc:spChg chg="mod">
          <ac:chgData name="Osama Mohammed Moustafa Hosam Elde" userId="ab8f451e-a635-42ee-be12-e2dde55852bf" providerId="ADAL" clId="{ABDD6F7D-79AF-4D42-A8B0-8BDC6E4DD92A}" dt="2020-02-18T20:36:31.545" v="577" actId="20577"/>
          <ac:spMkLst>
            <pc:docMk/>
            <pc:sldMk cId="0" sldId="259"/>
            <ac:spMk id="91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24T14:27:05.857" v="1861" actId="1076"/>
          <ac:spMkLst>
            <pc:docMk/>
            <pc:sldMk cId="0" sldId="259"/>
            <ac:spMk id="92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24T14:26:58.797" v="1859" actId="1076"/>
          <ac:spMkLst>
            <pc:docMk/>
            <pc:sldMk cId="0" sldId="259"/>
            <ac:spMk id="93" creationId="{00000000-0000-0000-0000-000000000000}"/>
          </ac:spMkLst>
        </pc:spChg>
        <pc:spChg chg="del">
          <ac:chgData name="Osama Mohammed Moustafa Hosam Elde" userId="ab8f451e-a635-42ee-be12-e2dde55852bf" providerId="ADAL" clId="{ABDD6F7D-79AF-4D42-A8B0-8BDC6E4DD92A}" dt="2020-02-18T20:34:44.361" v="478" actId="478"/>
          <ac:spMkLst>
            <pc:docMk/>
            <pc:sldMk cId="0" sldId="259"/>
            <ac:spMk id="94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24T14:27:10.545" v="1863" actId="1076"/>
          <ac:spMkLst>
            <pc:docMk/>
            <pc:sldMk cId="0" sldId="259"/>
            <ac:spMk id="95" creationId="{00000000-0000-0000-0000-000000000000}"/>
          </ac:spMkLst>
        </pc:spChg>
        <pc:spChg chg="del">
          <ac:chgData name="Osama Mohammed Moustafa Hosam Elde" userId="ab8f451e-a635-42ee-be12-e2dde55852bf" providerId="ADAL" clId="{ABDD6F7D-79AF-4D42-A8B0-8BDC6E4DD92A}" dt="2020-02-18T20:34:59.401" v="482" actId="478"/>
          <ac:spMkLst>
            <pc:docMk/>
            <pc:sldMk cId="0" sldId="259"/>
            <ac:spMk id="96" creationId="{00000000-0000-0000-0000-000000000000}"/>
          </ac:spMkLst>
        </pc:spChg>
        <pc:spChg chg="del">
          <ac:chgData name="Osama Mohammed Moustafa Hosam Elde" userId="ab8f451e-a635-42ee-be12-e2dde55852bf" providerId="ADAL" clId="{ABDD6F7D-79AF-4D42-A8B0-8BDC6E4DD92A}" dt="2020-02-18T20:35:00.737" v="483" actId="478"/>
          <ac:spMkLst>
            <pc:docMk/>
            <pc:sldMk cId="0" sldId="259"/>
            <ac:spMk id="97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24T14:27:07.785" v="1862" actId="1076"/>
          <ac:spMkLst>
            <pc:docMk/>
            <pc:sldMk cId="0" sldId="259"/>
            <ac:spMk id="98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24T14:27:02.546" v="1860" actId="1076"/>
          <ac:spMkLst>
            <pc:docMk/>
            <pc:sldMk cId="0" sldId="259"/>
            <ac:spMk id="99" creationId="{00000000-0000-0000-0000-000000000000}"/>
          </ac:spMkLst>
        </pc:spChg>
        <pc:spChg chg="del">
          <ac:chgData name="Osama Mohammed Moustafa Hosam Elde" userId="ab8f451e-a635-42ee-be12-e2dde55852bf" providerId="ADAL" clId="{ABDD6F7D-79AF-4D42-A8B0-8BDC6E4DD92A}" dt="2020-02-18T20:35:01.633" v="484" actId="478"/>
          <ac:spMkLst>
            <pc:docMk/>
            <pc:sldMk cId="0" sldId="259"/>
            <ac:spMk id="100" creationId="{00000000-0000-0000-0000-000000000000}"/>
          </ac:spMkLst>
        </pc:spChg>
        <pc:spChg chg="del">
          <ac:chgData name="Osama Mohammed Moustafa Hosam Elde" userId="ab8f451e-a635-42ee-be12-e2dde55852bf" providerId="ADAL" clId="{ABDD6F7D-79AF-4D42-A8B0-8BDC6E4DD92A}" dt="2020-02-18T20:35:03.398" v="485" actId="478"/>
          <ac:spMkLst>
            <pc:docMk/>
            <pc:sldMk cId="0" sldId="259"/>
            <ac:spMk id="101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ABDD6F7D-79AF-4D42-A8B0-8BDC6E4DD92A}" dt="2020-02-18T20:41:19.243" v="782" actId="20577"/>
        <pc:sldMkLst>
          <pc:docMk/>
          <pc:sldMk cId="0" sldId="260"/>
        </pc:sldMkLst>
        <pc:spChg chg="mod">
          <ac:chgData name="Osama Mohammed Moustafa Hosam Elde" userId="ab8f451e-a635-42ee-be12-e2dde55852bf" providerId="ADAL" clId="{ABDD6F7D-79AF-4D42-A8B0-8BDC6E4DD92A}" dt="2020-02-18T20:38:34.995" v="688" actId="20577"/>
          <ac:spMkLst>
            <pc:docMk/>
            <pc:sldMk cId="0" sldId="260"/>
            <ac:spMk id="112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39:58.332" v="704"/>
          <ac:spMkLst>
            <pc:docMk/>
            <pc:sldMk cId="0" sldId="260"/>
            <ac:spMk id="113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41:19.243" v="782" actId="20577"/>
          <ac:spMkLst>
            <pc:docMk/>
            <pc:sldMk cId="0" sldId="260"/>
            <ac:spMk id="114" creationId="{00000000-0000-0000-0000-000000000000}"/>
          </ac:spMkLst>
        </pc:spChg>
      </pc:sldChg>
      <pc:sldChg chg="addSp delSp modSp">
        <pc:chgData name="Osama Mohammed Moustafa Hosam Elde" userId="ab8f451e-a635-42ee-be12-e2dde55852bf" providerId="ADAL" clId="{ABDD6F7D-79AF-4D42-A8B0-8BDC6E4DD92A}" dt="2020-02-18T20:47:52.902" v="955" actId="1076"/>
        <pc:sldMkLst>
          <pc:docMk/>
          <pc:sldMk cId="0" sldId="261"/>
        </pc:sldMkLst>
        <pc:spChg chg="mod">
          <ac:chgData name="Osama Mohammed Moustafa Hosam Elde" userId="ab8f451e-a635-42ee-be12-e2dde55852bf" providerId="ADAL" clId="{ABDD6F7D-79AF-4D42-A8B0-8BDC6E4DD92A}" dt="2020-02-18T20:44:01.793" v="789" actId="404"/>
          <ac:spMkLst>
            <pc:docMk/>
            <pc:sldMk cId="0" sldId="261"/>
            <ac:spMk id="119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46:51.050" v="914" actId="20577"/>
          <ac:spMkLst>
            <pc:docMk/>
            <pc:sldMk cId="0" sldId="261"/>
            <ac:spMk id="123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43:05.205" v="786" actId="6549"/>
          <ac:spMkLst>
            <pc:docMk/>
            <pc:sldMk cId="0" sldId="261"/>
            <ac:spMk id="124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47:16.793" v="951" actId="20577"/>
          <ac:spMkLst>
            <pc:docMk/>
            <pc:sldMk cId="0" sldId="261"/>
            <ac:spMk id="125" creationId="{00000000-0000-0000-0000-000000000000}"/>
          </ac:spMkLst>
        </pc:spChg>
        <pc:picChg chg="add mod">
          <ac:chgData name="Osama Mohammed Moustafa Hosam Elde" userId="ab8f451e-a635-42ee-be12-e2dde55852bf" providerId="ADAL" clId="{ABDD6F7D-79AF-4D42-A8B0-8BDC6E4DD92A}" dt="2020-02-18T20:47:52.902" v="955" actId="1076"/>
          <ac:picMkLst>
            <pc:docMk/>
            <pc:sldMk cId="0" sldId="261"/>
            <ac:picMk id="9" creationId="{9847F82F-9254-4EB0-A354-159DDA2B76FB}"/>
          </ac:picMkLst>
        </pc:picChg>
        <pc:picChg chg="del">
          <ac:chgData name="Osama Mohammed Moustafa Hosam Elde" userId="ab8f451e-a635-42ee-be12-e2dde55852bf" providerId="ADAL" clId="{ABDD6F7D-79AF-4D42-A8B0-8BDC6E4DD92A}" dt="2020-02-18T20:47:42.002" v="952" actId="478"/>
          <ac:picMkLst>
            <pc:docMk/>
            <pc:sldMk cId="0" sldId="261"/>
            <ac:picMk id="120" creationId="{00000000-0000-0000-0000-000000000000}"/>
          </ac:picMkLst>
        </pc:picChg>
      </pc:sldChg>
      <pc:sldChg chg="addSp delSp modSp">
        <pc:chgData name="Osama Mohammed Moustafa Hosam Elde" userId="ab8f451e-a635-42ee-be12-e2dde55852bf" providerId="ADAL" clId="{ABDD6F7D-79AF-4D42-A8B0-8BDC6E4DD92A}" dt="2020-02-18T20:57:30.957" v="1144" actId="14100"/>
        <pc:sldMkLst>
          <pc:docMk/>
          <pc:sldMk cId="0" sldId="262"/>
        </pc:sldMkLst>
        <pc:spChg chg="add del">
          <ac:chgData name="Osama Mohammed Moustafa Hosam Elde" userId="ab8f451e-a635-42ee-be12-e2dde55852bf" providerId="ADAL" clId="{ABDD6F7D-79AF-4D42-A8B0-8BDC6E4DD92A}" dt="2020-02-18T20:56:03.004" v="1137"/>
          <ac:spMkLst>
            <pc:docMk/>
            <pc:sldMk cId="0" sldId="262"/>
            <ac:spMk id="11" creationId="{3D854C0A-F54F-416E-8B9A-85F02D32C035}"/>
          </ac:spMkLst>
        </pc:spChg>
        <pc:spChg chg="add del">
          <ac:chgData name="Osama Mohammed Moustafa Hosam Elde" userId="ab8f451e-a635-42ee-be12-e2dde55852bf" providerId="ADAL" clId="{ABDD6F7D-79AF-4D42-A8B0-8BDC6E4DD92A}" dt="2020-02-18T20:56:03.004" v="1137"/>
          <ac:spMkLst>
            <pc:docMk/>
            <pc:sldMk cId="0" sldId="262"/>
            <ac:spMk id="12" creationId="{0E78F9E2-BC3E-4F69-A026-92AD348E6870}"/>
          </ac:spMkLst>
        </pc:spChg>
        <pc:spChg chg="add del">
          <ac:chgData name="Osama Mohammed Moustafa Hosam Elde" userId="ab8f451e-a635-42ee-be12-e2dde55852bf" providerId="ADAL" clId="{ABDD6F7D-79AF-4D42-A8B0-8BDC6E4DD92A}" dt="2020-02-18T20:56:03.004" v="1137"/>
          <ac:spMkLst>
            <pc:docMk/>
            <pc:sldMk cId="0" sldId="262"/>
            <ac:spMk id="15" creationId="{FBADF32C-D489-4464-A638-D242F09C9A98}"/>
          </ac:spMkLst>
        </pc:spChg>
        <pc:spChg chg="add del">
          <ac:chgData name="Osama Mohammed Moustafa Hosam Elde" userId="ab8f451e-a635-42ee-be12-e2dde55852bf" providerId="ADAL" clId="{ABDD6F7D-79AF-4D42-A8B0-8BDC6E4DD92A}" dt="2020-02-18T20:56:03.004" v="1137"/>
          <ac:spMkLst>
            <pc:docMk/>
            <pc:sldMk cId="0" sldId="262"/>
            <ac:spMk id="20" creationId="{A1229DA8-0877-423C-AB3C-DFC771FCB093}"/>
          </ac:spMkLst>
        </pc:spChg>
        <pc:spChg chg="add del">
          <ac:chgData name="Osama Mohammed Moustafa Hosam Elde" userId="ab8f451e-a635-42ee-be12-e2dde55852bf" providerId="ADAL" clId="{ABDD6F7D-79AF-4D42-A8B0-8BDC6E4DD92A}" dt="2020-02-18T20:56:03.004" v="1137"/>
          <ac:spMkLst>
            <pc:docMk/>
            <pc:sldMk cId="0" sldId="262"/>
            <ac:spMk id="23" creationId="{E16D2D19-74CD-4709-AE63-EB20676FDC75}"/>
          </ac:spMkLst>
        </pc:spChg>
        <pc:spChg chg="add del">
          <ac:chgData name="Osama Mohammed Moustafa Hosam Elde" userId="ab8f451e-a635-42ee-be12-e2dde55852bf" providerId="ADAL" clId="{ABDD6F7D-79AF-4D42-A8B0-8BDC6E4DD92A}" dt="2020-02-18T20:56:03.004" v="1137"/>
          <ac:spMkLst>
            <pc:docMk/>
            <pc:sldMk cId="0" sldId="262"/>
            <ac:spMk id="24" creationId="{7AD61DD2-8BA2-483B-9048-3EAA3BDD3055}"/>
          </ac:spMkLst>
        </pc:spChg>
        <pc:spChg chg="add del">
          <ac:chgData name="Osama Mohammed Moustafa Hosam Elde" userId="ab8f451e-a635-42ee-be12-e2dde55852bf" providerId="ADAL" clId="{ABDD6F7D-79AF-4D42-A8B0-8BDC6E4DD92A}" dt="2020-02-18T20:56:03.004" v="1137"/>
          <ac:spMkLst>
            <pc:docMk/>
            <pc:sldMk cId="0" sldId="262"/>
            <ac:spMk id="28" creationId="{17B3836F-5E69-42E2-AC65-65494BA3272A}"/>
          </ac:spMkLst>
        </pc:spChg>
        <pc:spChg chg="mod">
          <ac:chgData name="Osama Mohammed Moustafa Hosam Elde" userId="ab8f451e-a635-42ee-be12-e2dde55852bf" providerId="ADAL" clId="{ABDD6F7D-79AF-4D42-A8B0-8BDC6E4DD92A}" dt="2020-02-18T20:48:33.832" v="965" actId="404"/>
          <ac:spMkLst>
            <pc:docMk/>
            <pc:sldMk cId="0" sldId="262"/>
            <ac:spMk id="130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54:59.122" v="1107"/>
          <ac:spMkLst>
            <pc:docMk/>
            <pc:sldMk cId="0" sldId="262"/>
            <ac:spMk id="134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53:09.920" v="973" actId="20577"/>
          <ac:spMkLst>
            <pc:docMk/>
            <pc:sldMk cId="0" sldId="262"/>
            <ac:spMk id="135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55:25.534" v="1134" actId="20577"/>
          <ac:spMkLst>
            <pc:docMk/>
            <pc:sldMk cId="0" sldId="262"/>
            <ac:spMk id="136" creationId="{00000000-0000-0000-0000-000000000000}"/>
          </ac:spMkLst>
        </pc:spChg>
        <pc:picChg chg="add mod">
          <ac:chgData name="Osama Mohammed Moustafa Hosam Elde" userId="ab8f451e-a635-42ee-be12-e2dde55852bf" providerId="ADAL" clId="{ABDD6F7D-79AF-4D42-A8B0-8BDC6E4DD92A}" dt="2020-02-18T20:57:30.957" v="1144" actId="14100"/>
          <ac:picMkLst>
            <pc:docMk/>
            <pc:sldMk cId="0" sldId="262"/>
            <ac:picMk id="2" creationId="{4A3E4E83-8531-4A2A-A83B-44FD789D4653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9" creationId="{92D866E6-2827-4D9D-8A0A-CF7DB966FFC1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10" creationId="{E7820AA4-1D8C-4419-8F6F-1E17C0410930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13" creationId="{082833F8-6B1F-404A-8DBA-E2E2D9635D09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14" creationId="{8B9EA8B6-2F97-405B-B4A3-17C0320CB634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16" creationId="{E04805E3-669D-48F6-A12A-09C3A6BDBEFE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17" creationId="{7BA4FA1F-718B-4FC9-B77D-86A1D2CA36AA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18" creationId="{6291D823-81FB-452D-A4FD-E91EA13404BE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19" creationId="{08A4439A-7548-44D5-88D8-A6CE94A0EE45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21" creationId="{CD96AAF5-23BC-4717-89CB-7AC98DE0A1F7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22" creationId="{0AFA7247-911E-4EE2-9BB2-D8C0C9984535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25" creationId="{AC526718-2617-4C9D-ADFE-2B744EB7E6F6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26" creationId="{6A287F61-0AA8-45CB-A6D5-8995ED9017A9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27" creationId="{3565289F-0008-403E-941B-9462B84BD70D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29" creationId="{37BE8399-5452-4D9F-B19C-68CF36F577B8}"/>
          </ac:picMkLst>
        </pc:picChg>
        <pc:picChg chg="del">
          <ac:chgData name="Osama Mohammed Moustafa Hosam Elde" userId="ab8f451e-a635-42ee-be12-e2dde55852bf" providerId="ADAL" clId="{ABDD6F7D-79AF-4D42-A8B0-8BDC6E4DD92A}" dt="2020-02-18T20:55:28.878" v="1135" actId="478"/>
          <ac:picMkLst>
            <pc:docMk/>
            <pc:sldMk cId="0" sldId="262"/>
            <ac:picMk id="131" creationId="{00000000-0000-0000-0000-000000000000}"/>
          </ac:picMkLst>
        </pc:picChg>
      </pc:sldChg>
      <pc:sldChg chg="modSp">
        <pc:chgData name="Osama Mohammed Moustafa Hosam Elde" userId="ab8f451e-a635-42ee-be12-e2dde55852bf" providerId="ADAL" clId="{ABDD6F7D-79AF-4D42-A8B0-8BDC6E4DD92A}" dt="2020-02-19T15:04:38.383" v="1661" actId="20577"/>
        <pc:sldMkLst>
          <pc:docMk/>
          <pc:sldMk cId="0" sldId="263"/>
        </pc:sldMkLst>
        <pc:graphicFrameChg chg="mod modGraphic">
          <ac:chgData name="Osama Mohammed Moustafa Hosam Elde" userId="ab8f451e-a635-42ee-be12-e2dde55852bf" providerId="ADAL" clId="{ABDD6F7D-79AF-4D42-A8B0-8BDC6E4DD92A}" dt="2020-02-19T15:04:38.383" v="1661" actId="20577"/>
          <ac:graphicFrameMkLst>
            <pc:docMk/>
            <pc:sldMk cId="0" sldId="263"/>
            <ac:graphicFrameMk id="142" creationId="{00000000-0000-0000-0000-000000000000}"/>
          </ac:graphicFrameMkLst>
        </pc:graphicFrameChg>
      </pc:sldChg>
      <pc:sldChg chg="addSp delSp modSp">
        <pc:chgData name="Osama Mohammed Moustafa Hosam Elde" userId="ab8f451e-a635-42ee-be12-e2dde55852bf" providerId="ADAL" clId="{ABDD6F7D-79AF-4D42-A8B0-8BDC6E4DD92A}" dt="2020-02-19T15:07:48.026" v="1858" actId="20577"/>
        <pc:sldMkLst>
          <pc:docMk/>
          <pc:sldMk cId="0" sldId="264"/>
        </pc:sldMkLst>
        <pc:spChg chg="mod">
          <ac:chgData name="Osama Mohammed Moustafa Hosam Elde" userId="ab8f451e-a635-42ee-be12-e2dde55852bf" providerId="ADAL" clId="{ABDD6F7D-79AF-4D42-A8B0-8BDC6E4DD92A}" dt="2020-02-19T15:05:42.758" v="1667"/>
          <ac:spMkLst>
            <pc:docMk/>
            <pc:sldMk cId="0" sldId="264"/>
            <ac:spMk id="151" creationId="{00000000-0000-0000-0000-000000000000}"/>
          </ac:spMkLst>
        </pc:spChg>
        <pc:spChg chg="del mod">
          <ac:chgData name="Osama Mohammed Moustafa Hosam Elde" userId="ab8f451e-a635-42ee-be12-e2dde55852bf" providerId="ADAL" clId="{ABDD6F7D-79AF-4D42-A8B0-8BDC6E4DD92A}" dt="2020-02-19T15:05:48.491" v="1669" actId="478"/>
          <ac:spMkLst>
            <pc:docMk/>
            <pc:sldMk cId="0" sldId="264"/>
            <ac:spMk id="152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9T15:06:34.918" v="1766" actId="20577"/>
          <ac:spMkLst>
            <pc:docMk/>
            <pc:sldMk cId="0" sldId="264"/>
            <ac:spMk id="154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9T15:07:21.689" v="1817" actId="20577"/>
          <ac:spMkLst>
            <pc:docMk/>
            <pc:sldMk cId="0" sldId="264"/>
            <ac:spMk id="156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9T15:07:37.701" v="1832" actId="20577"/>
          <ac:spMkLst>
            <pc:docMk/>
            <pc:sldMk cId="0" sldId="264"/>
            <ac:spMk id="157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9T15:07:48.026" v="1858" actId="20577"/>
          <ac:spMkLst>
            <pc:docMk/>
            <pc:sldMk cId="0" sldId="264"/>
            <ac:spMk id="158" creationId="{00000000-0000-0000-0000-000000000000}"/>
          </ac:spMkLst>
        </pc:spChg>
        <pc:picChg chg="add mod">
          <ac:chgData name="Osama Mohammed Moustafa Hosam Elde" userId="ab8f451e-a635-42ee-be12-e2dde55852bf" providerId="ADAL" clId="{ABDD6F7D-79AF-4D42-A8B0-8BDC6E4DD92A}" dt="2020-02-19T15:05:27.590" v="1666" actId="14100"/>
          <ac:picMkLst>
            <pc:docMk/>
            <pc:sldMk cId="0" sldId="264"/>
            <ac:picMk id="14" creationId="{DC6ED223-EC4E-437A-A996-FE1BFC934090}"/>
          </ac:picMkLst>
        </pc:picChg>
        <pc:picChg chg="del">
          <ac:chgData name="Osama Mohammed Moustafa Hosam Elde" userId="ab8f451e-a635-42ee-be12-e2dde55852bf" providerId="ADAL" clId="{ABDD6F7D-79AF-4D42-A8B0-8BDC6E4DD92A}" dt="2020-02-19T15:05:14.671" v="1662" actId="478"/>
          <ac:picMkLst>
            <pc:docMk/>
            <pc:sldMk cId="0" sldId="264"/>
            <ac:picMk id="148" creationId="{00000000-0000-0000-0000-000000000000}"/>
          </ac:picMkLst>
        </pc:picChg>
      </pc:sldChg>
    </pc:docChg>
  </pc:docChgLst>
  <pc:docChgLst>
    <pc:chgData name="Osama Mohammed Moustafa Hosam Elde" userId="ab8f451e-a635-42ee-be12-e2dde55852bf" providerId="ADAL" clId="{3E5D398F-1EC4-4224-98A5-1716130ECAB0}"/>
    <pc:docChg chg="undo custSel addSld modSld">
      <pc:chgData name="Osama Mohammed Moustafa Hosam Elde" userId="ab8f451e-a635-42ee-be12-e2dde55852bf" providerId="ADAL" clId="{3E5D398F-1EC4-4224-98A5-1716130ECAB0}" dt="2020-03-09T20:48:55.759" v="1014" actId="20577"/>
      <pc:docMkLst>
        <pc:docMk/>
      </pc:docMkLst>
      <pc:sldChg chg="modSp">
        <pc:chgData name="Osama Mohammed Moustafa Hosam Elde" userId="ab8f451e-a635-42ee-be12-e2dde55852bf" providerId="ADAL" clId="{3E5D398F-1EC4-4224-98A5-1716130ECAB0}" dt="2020-03-09T20:14:04.181" v="129" actId="20577"/>
        <pc:sldMkLst>
          <pc:docMk/>
          <pc:sldMk cId="0" sldId="258"/>
        </pc:sldMkLst>
        <pc:spChg chg="mod">
          <ac:chgData name="Osama Mohammed Moustafa Hosam Elde" userId="ab8f451e-a635-42ee-be12-e2dde55852bf" providerId="ADAL" clId="{3E5D398F-1EC4-4224-98A5-1716130ECAB0}" dt="2020-03-09T20:14:04.181" v="129" actId="20577"/>
          <ac:spMkLst>
            <pc:docMk/>
            <pc:sldMk cId="0" sldId="258"/>
            <ac:spMk id="80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3E5D398F-1EC4-4224-98A5-1716130ECAB0}" dt="2020-03-09T20:15:22.521" v="134" actId="1076"/>
        <pc:sldMkLst>
          <pc:docMk/>
          <pc:sldMk cId="0" sldId="259"/>
        </pc:sldMkLst>
        <pc:spChg chg="mod">
          <ac:chgData name="Osama Mohammed Moustafa Hosam Elde" userId="ab8f451e-a635-42ee-be12-e2dde55852bf" providerId="ADAL" clId="{3E5D398F-1EC4-4224-98A5-1716130ECAB0}" dt="2020-03-09T20:15:15.753" v="132" actId="1076"/>
          <ac:spMkLst>
            <pc:docMk/>
            <pc:sldMk cId="0" sldId="259"/>
            <ac:spMk id="92" creationId="{00000000-0000-0000-0000-000000000000}"/>
          </ac:spMkLst>
        </pc:spChg>
        <pc:spChg chg="mod">
          <ac:chgData name="Osama Mohammed Moustafa Hosam Elde" userId="ab8f451e-a635-42ee-be12-e2dde55852bf" providerId="ADAL" clId="{3E5D398F-1EC4-4224-98A5-1716130ECAB0}" dt="2020-03-09T20:15:10.025" v="130" actId="1076"/>
          <ac:spMkLst>
            <pc:docMk/>
            <pc:sldMk cId="0" sldId="259"/>
            <ac:spMk id="95" creationId="{00000000-0000-0000-0000-000000000000}"/>
          </ac:spMkLst>
        </pc:spChg>
        <pc:spChg chg="mod">
          <ac:chgData name="Osama Mohammed Moustafa Hosam Elde" userId="ab8f451e-a635-42ee-be12-e2dde55852bf" providerId="ADAL" clId="{3E5D398F-1EC4-4224-98A5-1716130ECAB0}" dt="2020-03-09T20:15:13.377" v="131" actId="1076"/>
          <ac:spMkLst>
            <pc:docMk/>
            <pc:sldMk cId="0" sldId="259"/>
            <ac:spMk id="98" creationId="{00000000-0000-0000-0000-000000000000}"/>
          </ac:spMkLst>
        </pc:spChg>
        <pc:spChg chg="mod">
          <ac:chgData name="Osama Mohammed Moustafa Hosam Elde" userId="ab8f451e-a635-42ee-be12-e2dde55852bf" providerId="ADAL" clId="{3E5D398F-1EC4-4224-98A5-1716130ECAB0}" dt="2020-03-09T20:15:22.521" v="134" actId="1076"/>
          <ac:spMkLst>
            <pc:docMk/>
            <pc:sldMk cId="0" sldId="259"/>
            <ac:spMk id="99" creationId="{00000000-0000-0000-0000-000000000000}"/>
          </ac:spMkLst>
        </pc:spChg>
      </pc:sldChg>
      <pc:sldChg chg="addSp delSp modSp">
        <pc:chgData name="Osama Mohammed Moustafa Hosam Elde" userId="ab8f451e-a635-42ee-be12-e2dde55852bf" providerId="ADAL" clId="{3E5D398F-1EC4-4224-98A5-1716130ECAB0}" dt="2020-03-09T20:16:41.833" v="139" actId="14100"/>
        <pc:sldMkLst>
          <pc:docMk/>
          <pc:sldMk cId="0" sldId="262"/>
        </pc:sldMkLst>
        <pc:picChg chg="del">
          <ac:chgData name="Osama Mohammed Moustafa Hosam Elde" userId="ab8f451e-a635-42ee-be12-e2dde55852bf" providerId="ADAL" clId="{3E5D398F-1EC4-4224-98A5-1716130ECAB0}" dt="2020-03-09T20:16:32.650" v="135" actId="478"/>
          <ac:picMkLst>
            <pc:docMk/>
            <pc:sldMk cId="0" sldId="262"/>
            <ac:picMk id="2" creationId="{4A3E4E83-8531-4A2A-A83B-44FD789D4653}"/>
          </ac:picMkLst>
        </pc:picChg>
        <pc:picChg chg="add mod">
          <ac:chgData name="Osama Mohammed Moustafa Hosam Elde" userId="ab8f451e-a635-42ee-be12-e2dde55852bf" providerId="ADAL" clId="{3E5D398F-1EC4-4224-98A5-1716130ECAB0}" dt="2020-03-09T20:16:41.833" v="139" actId="14100"/>
          <ac:picMkLst>
            <pc:docMk/>
            <pc:sldMk cId="0" sldId="262"/>
            <ac:picMk id="3" creationId="{EF058CF5-3A06-498C-9453-6ACDE4CC404C}"/>
          </ac:picMkLst>
        </pc:picChg>
      </pc:sldChg>
      <pc:sldChg chg="modSp">
        <pc:chgData name="Osama Mohammed Moustafa Hosam Elde" userId="ab8f451e-a635-42ee-be12-e2dde55852bf" providerId="ADAL" clId="{3E5D398F-1EC4-4224-98A5-1716130ECAB0}" dt="2020-03-09T20:20:33.378" v="238" actId="20577"/>
        <pc:sldMkLst>
          <pc:docMk/>
          <pc:sldMk cId="0" sldId="263"/>
        </pc:sldMkLst>
        <pc:graphicFrameChg chg="modGraphic">
          <ac:chgData name="Osama Mohammed Moustafa Hosam Elde" userId="ab8f451e-a635-42ee-be12-e2dde55852bf" providerId="ADAL" clId="{3E5D398F-1EC4-4224-98A5-1716130ECAB0}" dt="2020-03-09T20:20:33.378" v="238" actId="20577"/>
          <ac:graphicFrameMkLst>
            <pc:docMk/>
            <pc:sldMk cId="0" sldId="263"/>
            <ac:graphicFrameMk id="142" creationId="{00000000-0000-0000-0000-000000000000}"/>
          </ac:graphicFrameMkLst>
        </pc:graphicFrameChg>
      </pc:sldChg>
      <pc:sldChg chg="addSp delSp modSp">
        <pc:chgData name="Osama Mohammed Moustafa Hosam Elde" userId="ab8f451e-a635-42ee-be12-e2dde55852bf" providerId="ADAL" clId="{3E5D398F-1EC4-4224-98A5-1716130ECAB0}" dt="2020-03-09T20:40:47.783" v="664"/>
        <pc:sldMkLst>
          <pc:docMk/>
          <pc:sldMk cId="0" sldId="264"/>
        </pc:sldMkLst>
        <pc:spChg chg="mod">
          <ac:chgData name="Osama Mohammed Moustafa Hosam Elde" userId="ab8f451e-a635-42ee-be12-e2dde55852bf" providerId="ADAL" clId="{3E5D398F-1EC4-4224-98A5-1716130ECAB0}" dt="2020-03-09T20:35:03.214" v="627" actId="20577"/>
          <ac:spMkLst>
            <pc:docMk/>
            <pc:sldMk cId="0" sldId="264"/>
            <ac:spMk id="147" creationId="{00000000-0000-0000-0000-000000000000}"/>
          </ac:spMkLst>
        </pc:spChg>
        <pc:spChg chg="mod">
          <ac:chgData name="Osama Mohammed Moustafa Hosam Elde" userId="ab8f451e-a635-42ee-be12-e2dde55852bf" providerId="ADAL" clId="{3E5D398F-1EC4-4224-98A5-1716130ECAB0}" dt="2020-03-09T20:22:51.922" v="245" actId="1076"/>
          <ac:spMkLst>
            <pc:docMk/>
            <pc:sldMk cId="0" sldId="264"/>
            <ac:spMk id="149" creationId="{00000000-0000-0000-0000-000000000000}"/>
          </ac:spMkLst>
        </pc:spChg>
        <pc:spChg chg="mod">
          <ac:chgData name="Osama Mohammed Moustafa Hosam Elde" userId="ab8f451e-a635-42ee-be12-e2dde55852bf" providerId="ADAL" clId="{3E5D398F-1EC4-4224-98A5-1716130ECAB0}" dt="2020-03-09T20:40:47.783" v="664"/>
          <ac:spMkLst>
            <pc:docMk/>
            <pc:sldMk cId="0" sldId="264"/>
            <ac:spMk id="151" creationId="{00000000-0000-0000-0000-000000000000}"/>
          </ac:spMkLst>
        </pc:spChg>
        <pc:spChg chg="mod">
          <ac:chgData name="Osama Mohammed Moustafa Hosam Elde" userId="ab8f451e-a635-42ee-be12-e2dde55852bf" providerId="ADAL" clId="{3E5D398F-1EC4-4224-98A5-1716130ECAB0}" dt="2020-03-09T20:33:13.798" v="420" actId="20577"/>
          <ac:spMkLst>
            <pc:docMk/>
            <pc:sldMk cId="0" sldId="264"/>
            <ac:spMk id="154" creationId="{00000000-0000-0000-0000-000000000000}"/>
          </ac:spMkLst>
        </pc:spChg>
        <pc:spChg chg="mod">
          <ac:chgData name="Osama Mohammed Moustafa Hosam Elde" userId="ab8f451e-a635-42ee-be12-e2dde55852bf" providerId="ADAL" clId="{3E5D398F-1EC4-4224-98A5-1716130ECAB0}" dt="2020-03-09T20:34:08.155" v="513" actId="20577"/>
          <ac:spMkLst>
            <pc:docMk/>
            <pc:sldMk cId="0" sldId="264"/>
            <ac:spMk id="156" creationId="{00000000-0000-0000-0000-000000000000}"/>
          </ac:spMkLst>
        </pc:spChg>
        <pc:spChg chg="mod">
          <ac:chgData name="Osama Mohammed Moustafa Hosam Elde" userId="ab8f451e-a635-42ee-be12-e2dde55852bf" providerId="ADAL" clId="{3E5D398F-1EC4-4224-98A5-1716130ECAB0}" dt="2020-03-09T20:34:34.885" v="577" actId="20577"/>
          <ac:spMkLst>
            <pc:docMk/>
            <pc:sldMk cId="0" sldId="264"/>
            <ac:spMk id="157" creationId="{00000000-0000-0000-0000-000000000000}"/>
          </ac:spMkLst>
        </pc:spChg>
        <pc:spChg chg="mod">
          <ac:chgData name="Osama Mohammed Moustafa Hosam Elde" userId="ab8f451e-a635-42ee-be12-e2dde55852bf" providerId="ADAL" clId="{3E5D398F-1EC4-4224-98A5-1716130ECAB0}" dt="2020-03-09T20:34:46.938" v="600" actId="20577"/>
          <ac:spMkLst>
            <pc:docMk/>
            <pc:sldMk cId="0" sldId="264"/>
            <ac:spMk id="158" creationId="{00000000-0000-0000-0000-000000000000}"/>
          </ac:spMkLst>
        </pc:spChg>
        <pc:picChg chg="add mod">
          <ac:chgData name="Osama Mohammed Moustafa Hosam Elde" userId="ab8f451e-a635-42ee-be12-e2dde55852bf" providerId="ADAL" clId="{3E5D398F-1EC4-4224-98A5-1716130ECAB0}" dt="2020-03-09T20:23:21.906" v="249" actId="1076"/>
          <ac:picMkLst>
            <pc:docMk/>
            <pc:sldMk cId="0" sldId="264"/>
            <ac:picMk id="13" creationId="{891781A6-7799-4F4B-820A-B7001E467CB0}"/>
          </ac:picMkLst>
        </pc:picChg>
        <pc:picChg chg="del">
          <ac:chgData name="Osama Mohammed Moustafa Hosam Elde" userId="ab8f451e-a635-42ee-be12-e2dde55852bf" providerId="ADAL" clId="{3E5D398F-1EC4-4224-98A5-1716130ECAB0}" dt="2020-03-09T20:22:53.635" v="246" actId="478"/>
          <ac:picMkLst>
            <pc:docMk/>
            <pc:sldMk cId="0" sldId="264"/>
            <ac:picMk id="14" creationId="{DC6ED223-EC4E-437A-A996-FE1BFC934090}"/>
          </ac:picMkLst>
        </pc:picChg>
      </pc:sldChg>
      <pc:sldChg chg="addSp delSp modSp add">
        <pc:chgData name="Osama Mohammed Moustafa Hosam Elde" userId="ab8f451e-a635-42ee-be12-e2dde55852bf" providerId="ADAL" clId="{3E5D398F-1EC4-4224-98A5-1716130ECAB0}" dt="2020-03-09T20:48:55.759" v="1014" actId="20577"/>
        <pc:sldMkLst>
          <pc:docMk/>
          <pc:sldMk cId="4115668398" sldId="265"/>
        </pc:sldMkLst>
        <pc:spChg chg="mod">
          <ac:chgData name="Osama Mohammed Moustafa Hosam Elde" userId="ab8f451e-a635-42ee-be12-e2dde55852bf" providerId="ADAL" clId="{3E5D398F-1EC4-4224-98A5-1716130ECAB0}" dt="2020-03-09T20:35:41.259" v="663" actId="14100"/>
          <ac:spMkLst>
            <pc:docMk/>
            <pc:sldMk cId="4115668398" sldId="265"/>
            <ac:spMk id="147" creationId="{00000000-0000-0000-0000-000000000000}"/>
          </ac:spMkLst>
        </pc:spChg>
        <pc:spChg chg="mod">
          <ac:chgData name="Osama Mohammed Moustafa Hosam Elde" userId="ab8f451e-a635-42ee-be12-e2dde55852bf" providerId="ADAL" clId="{3E5D398F-1EC4-4224-98A5-1716130ECAB0}" dt="2020-03-09T20:41:25.481" v="668" actId="6549"/>
          <ac:spMkLst>
            <pc:docMk/>
            <pc:sldMk cId="4115668398" sldId="265"/>
            <ac:spMk id="151" creationId="{00000000-0000-0000-0000-000000000000}"/>
          </ac:spMkLst>
        </pc:spChg>
        <pc:spChg chg="mod">
          <ac:chgData name="Osama Mohammed Moustafa Hosam Elde" userId="ab8f451e-a635-42ee-be12-e2dde55852bf" providerId="ADAL" clId="{3E5D398F-1EC4-4224-98A5-1716130ECAB0}" dt="2020-03-09T20:45:26.682" v="867" actId="20577"/>
          <ac:spMkLst>
            <pc:docMk/>
            <pc:sldMk cId="4115668398" sldId="265"/>
            <ac:spMk id="154" creationId="{00000000-0000-0000-0000-000000000000}"/>
          </ac:spMkLst>
        </pc:spChg>
        <pc:spChg chg="mod">
          <ac:chgData name="Osama Mohammed Moustafa Hosam Elde" userId="ab8f451e-a635-42ee-be12-e2dde55852bf" providerId="ADAL" clId="{3E5D398F-1EC4-4224-98A5-1716130ECAB0}" dt="2020-03-09T20:48:10.663" v="917" actId="20577"/>
          <ac:spMkLst>
            <pc:docMk/>
            <pc:sldMk cId="4115668398" sldId="265"/>
            <ac:spMk id="156" creationId="{00000000-0000-0000-0000-000000000000}"/>
          </ac:spMkLst>
        </pc:spChg>
        <pc:spChg chg="mod">
          <ac:chgData name="Osama Mohammed Moustafa Hosam Elde" userId="ab8f451e-a635-42ee-be12-e2dde55852bf" providerId="ADAL" clId="{3E5D398F-1EC4-4224-98A5-1716130ECAB0}" dt="2020-03-09T20:48:48.200" v="1008" actId="20577"/>
          <ac:spMkLst>
            <pc:docMk/>
            <pc:sldMk cId="4115668398" sldId="265"/>
            <ac:spMk id="157" creationId="{00000000-0000-0000-0000-000000000000}"/>
          </ac:spMkLst>
        </pc:spChg>
        <pc:spChg chg="mod">
          <ac:chgData name="Osama Mohammed Moustafa Hosam Elde" userId="ab8f451e-a635-42ee-be12-e2dde55852bf" providerId="ADAL" clId="{3E5D398F-1EC4-4224-98A5-1716130ECAB0}" dt="2020-03-09T20:48:55.759" v="1014" actId="20577"/>
          <ac:spMkLst>
            <pc:docMk/>
            <pc:sldMk cId="4115668398" sldId="265"/>
            <ac:spMk id="158" creationId="{00000000-0000-0000-0000-000000000000}"/>
          </ac:spMkLst>
        </pc:spChg>
        <pc:picChg chg="del">
          <ac:chgData name="Osama Mohammed Moustafa Hosam Elde" userId="ab8f451e-a635-42ee-be12-e2dde55852bf" providerId="ADAL" clId="{3E5D398F-1EC4-4224-98A5-1716130ECAB0}" dt="2020-03-09T20:41:30.229" v="669" actId="478"/>
          <ac:picMkLst>
            <pc:docMk/>
            <pc:sldMk cId="4115668398" sldId="265"/>
            <ac:picMk id="13" creationId="{891781A6-7799-4F4B-820A-B7001E467CB0}"/>
          </ac:picMkLst>
        </pc:picChg>
        <pc:picChg chg="add mod">
          <ac:chgData name="Osama Mohammed Moustafa Hosam Elde" userId="ab8f451e-a635-42ee-be12-e2dde55852bf" providerId="ADAL" clId="{3E5D398F-1EC4-4224-98A5-1716130ECAB0}" dt="2020-03-09T20:42:06.956" v="674" actId="14100"/>
          <ac:picMkLst>
            <pc:docMk/>
            <pc:sldMk cId="4115668398" sldId="265"/>
            <ac:picMk id="14" creationId="{757D755E-F06E-4503-9283-B5F89E7B5D1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be3d41115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be3d41115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307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e3d4111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e3d4111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e3d4111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e3d4111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be3d4111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be3d4111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be3d4111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be3d4111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be3d4111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be3d4111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be3d4111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be3d41115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e3d4111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be3d4111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be3d41115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be3d41115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 in Business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50"/>
            <a:ext cx="69249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Delivering an ML/AI Strategy, AI for Business Leaders, Udacity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Osama </a:t>
            </a:r>
            <a:r>
              <a:rPr lang="en-US" dirty="0" err="1"/>
              <a:t>Hosameldeen</a:t>
            </a:r>
            <a:r>
              <a:rPr lang="en" dirty="0"/>
              <a:t>, </a:t>
            </a:r>
            <a:r>
              <a:rPr lang="en-US" dirty="0"/>
              <a:t>Feb</a:t>
            </a:r>
            <a:r>
              <a:rPr lang="en" dirty="0"/>
              <a:t> - 2020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135736" y="500925"/>
            <a:ext cx="8945919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Feedback Thus Far- </a:t>
            </a:r>
            <a:r>
              <a:rPr lang="en-US" dirty="0"/>
              <a:t>Car maintenance Expectation</a:t>
            </a:r>
            <a:endParaRPr dirty="0"/>
          </a:p>
        </p:txBody>
      </p:sp>
      <p:sp>
        <p:nvSpPr>
          <p:cNvPr id="149" name="Google Shape;149;p21"/>
          <p:cNvSpPr txBox="1"/>
          <p:nvPr/>
        </p:nvSpPr>
        <p:spPr>
          <a:xfrm>
            <a:off x="311725" y="3150601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Illustrative Visualization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311725" y="1542725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Illustrative Verbatim Quotes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592725" y="1939313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50" dirty="0">
                <a:latin typeface="Roboto"/>
                <a:ea typeface="Roboto"/>
                <a:cs typeface="Roboto"/>
                <a:sym typeface="Roboto"/>
              </a:rPr>
              <a:t>Imagine that I have a solution to tell me that you will be sick next week Sunday. It will be amazing if it is done in automobile industry</a:t>
            </a:r>
            <a:endParaRPr lang="ar-SA" sz="105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sz="1050" dirty="0">
                <a:latin typeface="Roboto"/>
                <a:ea typeface="Roboto"/>
                <a:cs typeface="Roboto"/>
                <a:sym typeface="Roboto"/>
              </a:rPr>
              <a:t>It will solve a problem faced by a lot of users</a:t>
            </a:r>
          </a:p>
          <a:p>
            <a:pPr lvl="0"/>
            <a:endParaRPr lang="en-US" sz="105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sz="1050" dirty="0">
                <a:latin typeface="Roboto"/>
                <a:ea typeface="Roboto"/>
                <a:cs typeface="Roboto"/>
                <a:sym typeface="Roboto"/>
              </a:rPr>
              <a:t>Its an Application of IOT Field, So it will capture the interest of a lot of people</a:t>
            </a:r>
          </a:p>
        </p:txBody>
      </p:sp>
      <p:cxnSp>
        <p:nvCxnSpPr>
          <p:cNvPr id="153" name="Google Shape;153;p21"/>
          <p:cNvCxnSpPr/>
          <p:nvPr/>
        </p:nvCxnSpPr>
        <p:spPr>
          <a:xfrm>
            <a:off x="4559575" y="1542725"/>
            <a:ext cx="24900" cy="33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21"/>
          <p:cNvSpPr txBox="1"/>
          <p:nvPr/>
        </p:nvSpPr>
        <p:spPr>
          <a:xfrm>
            <a:off x="4648425" y="1588700"/>
            <a:ext cx="435703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Proposed Next Steps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Install sensors in the car and start collecting data.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When enough data is collected, (they maybe expected to last for months in new cars) we train our model</a:t>
            </a:r>
          </a:p>
        </p:txBody>
      </p:sp>
      <p:sp>
        <p:nvSpPr>
          <p:cNvPr id="155" name="Google Shape;155;p21"/>
          <p:cNvSpPr txBox="1"/>
          <p:nvPr/>
        </p:nvSpPr>
        <p:spPr>
          <a:xfrm>
            <a:off x="4648425" y="30335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Proposed Timeline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4508275" y="3369700"/>
            <a:ext cx="17934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 dirty="0">
                <a:latin typeface="Roboto"/>
                <a:ea typeface="Roboto"/>
                <a:cs typeface="Roboto"/>
                <a:sym typeface="Roboto"/>
              </a:rPr>
              <a:t>Phase 1</a:t>
            </a:r>
            <a:endParaRPr sz="1200" b="1" u="sng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Install sensors and start collecting data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5643625" y="3882350"/>
            <a:ext cx="17934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 dirty="0">
                <a:latin typeface="Roboto"/>
                <a:ea typeface="Roboto"/>
                <a:cs typeface="Roboto"/>
                <a:sym typeface="Roboto"/>
              </a:rPr>
              <a:t>Phase 2</a:t>
            </a:r>
            <a:endParaRPr sz="1200" b="1" u="sng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Train our regression model with the collected data. 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Test the model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6845475" y="4316475"/>
            <a:ext cx="17934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 dirty="0">
                <a:latin typeface="Roboto"/>
                <a:ea typeface="Roboto"/>
                <a:cs typeface="Roboto"/>
                <a:sym typeface="Roboto"/>
              </a:rPr>
              <a:t>Phase 3</a:t>
            </a:r>
            <a:endParaRPr sz="1200" b="1" u="sng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Create initial prototype.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7D755E-F06E-4503-9283-B5F89E7B5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42" y="3593445"/>
            <a:ext cx="2214101" cy="140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6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85125" y="1455650"/>
            <a:ext cx="7875202" cy="8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Purpose of Project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In business, too much data are there. We are drowning in data but starving for knowledge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If we don’t have the ability to adopt AI in business, we will be back in time and space.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11725" y="2485475"/>
            <a:ext cx="84549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Analysis conducted over 4  weeks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Over 5 potential use cases underwent thorough assessment for feasibility and impact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Incorporated both technical knowledge and user feedback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85125" y="3734225"/>
            <a:ext cx="84549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Path Forward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2 use cases identified for implementation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Technology and Black Box AI usage are two important concepts.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Next steps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began with five use case ideas 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285124" y="1379450"/>
            <a:ext cx="4238385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Quality Control with Computer Vision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The devices will be checked using CV to check if it is defective or not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85125" y="2315400"/>
            <a:ext cx="4030566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Recruit Screener</a:t>
            </a:r>
          </a:p>
          <a:p>
            <a:pPr lvl="0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AI will be used as a helper or job assistant in HR department</a:t>
            </a:r>
          </a:p>
        </p:txBody>
      </p:sp>
      <p:sp>
        <p:nvSpPr>
          <p:cNvPr id="81" name="Google Shape;81;p15"/>
          <p:cNvSpPr txBox="1"/>
          <p:nvPr/>
        </p:nvSpPr>
        <p:spPr>
          <a:xfrm>
            <a:off x="285124" y="3228750"/>
            <a:ext cx="4189893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Car Detection of Customer ID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Camera can detect the customer face to define the customer id, car preferences are changed automatically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620492" y="1379450"/>
            <a:ext cx="4238383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Car Maintenance Expectation </a:t>
            </a:r>
          </a:p>
          <a:p>
            <a:pPr lvl="0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expect time of next problem occurrence, get ready to make the fix ahead of time 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620493" y="2315400"/>
            <a:ext cx="4238382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Supply Chain Costs Prediction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collect data about transportation and costs and switching costs, predict the supply costs.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assessed feasibility vs. impact for all cases</a:t>
            </a:r>
            <a:endParaRPr/>
          </a:p>
        </p:txBody>
      </p:sp>
      <p:cxnSp>
        <p:nvCxnSpPr>
          <p:cNvPr id="89" name="Google Shape;89;p16"/>
          <p:cNvCxnSpPr/>
          <p:nvPr/>
        </p:nvCxnSpPr>
        <p:spPr>
          <a:xfrm>
            <a:off x="3427088" y="1395650"/>
            <a:ext cx="21900" cy="31917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0" name="Google Shape;90;p16"/>
          <p:cNvCxnSpPr/>
          <p:nvPr/>
        </p:nvCxnSpPr>
        <p:spPr>
          <a:xfrm rot="10800000" flipH="1">
            <a:off x="932525" y="3018950"/>
            <a:ext cx="4833600" cy="9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1" name="Google Shape;91;p16"/>
          <p:cNvSpPr txBox="1"/>
          <p:nvPr/>
        </p:nvSpPr>
        <p:spPr>
          <a:xfrm>
            <a:off x="6329250" y="1778100"/>
            <a:ext cx="29202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Key criteria assessed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Computer Vision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endParaRPr sz="1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Ease of use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Complexity/Usability</a:t>
            </a:r>
            <a:br>
              <a:rPr lang="en" dirty="0">
                <a:latin typeface="Roboto"/>
                <a:ea typeface="Roboto"/>
                <a:cs typeface="Roboto"/>
                <a:sym typeface="Roboto"/>
              </a:rPr>
            </a:b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Clear Process understanding</a:t>
            </a:r>
            <a:br>
              <a:rPr lang="en" dirty="0">
                <a:latin typeface="Roboto"/>
                <a:ea typeface="Roboto"/>
                <a:cs typeface="Roboto"/>
                <a:sym typeface="Roboto"/>
              </a:rPr>
            </a:b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Cost of hardware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3448988" y="1866888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3059030" y="3334313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2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3764862" y="2143713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3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3928373" y="1790389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4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3516180" y="2960596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FFFFFF"/>
                </a:solidFill>
              </a:rPr>
              <a:t>UC</a:t>
            </a:r>
            <a:br>
              <a:rPr lang="en" sz="900" dirty="0">
                <a:solidFill>
                  <a:srgbClr val="FFFFFF"/>
                </a:solidFill>
              </a:rPr>
            </a:br>
            <a:r>
              <a:rPr lang="en" sz="900" dirty="0">
                <a:solidFill>
                  <a:srgbClr val="FFFFFF"/>
                </a:solidFill>
              </a:rPr>
              <a:t>5</a:t>
            </a:r>
            <a:endParaRPr sz="900" dirty="0">
              <a:solidFill>
                <a:srgbClr val="FFFFFF"/>
              </a:solidFill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865700" y="1395650"/>
            <a:ext cx="18900" cy="327480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 rot="10800000">
            <a:off x="899775" y="4655575"/>
            <a:ext cx="4912800" cy="1740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16"/>
          <p:cNvSpPr txBox="1"/>
          <p:nvPr/>
        </p:nvSpPr>
        <p:spPr>
          <a:xfrm>
            <a:off x="171775" y="2828000"/>
            <a:ext cx="762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Impact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121300" y="4655575"/>
            <a:ext cx="4633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Feasibility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2052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our business using ML/AI with these top two use cases</a:t>
            </a:r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 flipH="1">
            <a:off x="3935300" y="1511100"/>
            <a:ext cx="22800" cy="212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7"/>
          <p:cNvSpPr txBox="1"/>
          <p:nvPr/>
        </p:nvSpPr>
        <p:spPr>
          <a:xfrm>
            <a:off x="90054" y="1608050"/>
            <a:ext cx="3797783" cy="2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Quality Control with Computer Vision</a:t>
            </a:r>
          </a:p>
          <a:p>
            <a:pPr lvl="0"/>
            <a:endParaRPr sz="8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The quality control can be controlled totally on visual classification. In which it can be either binary classifier, so the classifier can detect the existence/absence of the defective or classify multiple defectives.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4089108" y="1608050"/>
            <a:ext cx="4639255" cy="2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Car Maintenance Expectation</a:t>
            </a:r>
          </a:p>
          <a:p>
            <a:pPr lvl="0"/>
            <a:endParaRPr sz="8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The basic principle is to use the reading from the sensors in the automobile to check for the expected upcoming failure. Regression can use the failure as a dependent variable and the reading from the sensors as the independent variable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50200" y="3946100"/>
            <a:ext cx="71907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latin typeface="Roboto"/>
                <a:ea typeface="Roboto"/>
                <a:cs typeface="Roboto"/>
                <a:sym typeface="Roboto"/>
              </a:rPr>
              <a:t>By executing on these two projects I believe we can drive </a:t>
            </a:r>
            <a:r>
              <a:rPr lang="en-US" sz="1800" i="1" dirty="0">
                <a:latin typeface="Roboto"/>
                <a:ea typeface="Roboto"/>
                <a:cs typeface="Roboto"/>
                <a:sym typeface="Roboto"/>
              </a:rPr>
              <a:t>user satisfaction</a:t>
            </a:r>
            <a:r>
              <a:rPr lang="en" sz="1800" i="1" dirty="0">
                <a:latin typeface="Roboto"/>
                <a:ea typeface="Roboto"/>
                <a:cs typeface="Roboto"/>
                <a:sym typeface="Roboto"/>
              </a:rPr>
              <a:t> for our business by </a:t>
            </a:r>
            <a:r>
              <a:rPr lang="en-US" sz="1800" i="1" dirty="0">
                <a:latin typeface="Roboto"/>
                <a:ea typeface="Roboto"/>
                <a:cs typeface="Roboto"/>
                <a:sym typeface="Roboto"/>
              </a:rPr>
              <a:t>adopting AI</a:t>
            </a:r>
            <a:r>
              <a:rPr lang="en" sz="1800" i="1" dirty="0">
                <a:latin typeface="Roboto"/>
                <a:ea typeface="Roboto"/>
                <a:cs typeface="Roboto"/>
                <a:sym typeface="Roboto"/>
              </a:rPr>
              <a:t> and become an </a:t>
            </a:r>
            <a:r>
              <a:rPr lang="en-US" sz="1800" i="1" dirty="0">
                <a:latin typeface="Roboto"/>
                <a:ea typeface="Roboto"/>
                <a:cs typeface="Roboto"/>
                <a:sym typeface="Roboto"/>
              </a:rPr>
              <a:t>attractive</a:t>
            </a:r>
            <a:r>
              <a:rPr lang="en" sz="1800" i="1" dirty="0">
                <a:latin typeface="Roboto"/>
                <a:ea typeface="Roboto"/>
                <a:cs typeface="Roboto"/>
                <a:sym typeface="Roboto"/>
              </a:rPr>
              <a:t> business.</a:t>
            </a:r>
            <a:endParaRPr sz="1800" i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Quality Control with Computer Vision </a:t>
            </a:r>
            <a:r>
              <a:rPr lang="en" sz="2000" dirty="0"/>
              <a:t>(Use case) Deep Dive</a:t>
            </a:r>
            <a:endParaRPr sz="2000" dirty="0"/>
          </a:p>
        </p:txBody>
      </p:sp>
      <p:cxnSp>
        <p:nvCxnSpPr>
          <p:cNvPr id="121" name="Google Shape;121;p18"/>
          <p:cNvCxnSpPr/>
          <p:nvPr/>
        </p:nvCxnSpPr>
        <p:spPr>
          <a:xfrm>
            <a:off x="3426600" y="1527050"/>
            <a:ext cx="24900" cy="33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8"/>
          <p:cNvSpPr txBox="1"/>
          <p:nvPr/>
        </p:nvSpPr>
        <p:spPr>
          <a:xfrm>
            <a:off x="3509700" y="1464325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Example Architecture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311725" y="145085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Process Today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Direct contact and destructive inspection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Extensive human intervention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Less quality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High labor costs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Highly costs.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311725" y="27146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Process Tomorrow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Enabling non-contact, thus non-destructive inspection</a:t>
            </a: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minimize human intervention</a:t>
            </a: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optimize operational efficiency</a:t>
            </a: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reduce labor costs</a:t>
            </a: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increased profits of the enterprise</a:t>
            </a:r>
          </a:p>
        </p:txBody>
      </p:sp>
      <p:sp>
        <p:nvSpPr>
          <p:cNvPr id="125" name="Google Shape;125;p18"/>
          <p:cNvSpPr txBox="1"/>
          <p:nvPr/>
        </p:nvSpPr>
        <p:spPr>
          <a:xfrm>
            <a:off x="374475" y="4220950"/>
            <a:ext cx="30078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The impact of </a:t>
            </a:r>
            <a:r>
              <a:rPr lang="en-US" b="1" i="1" dirty="0">
                <a:latin typeface="Roboto"/>
                <a:ea typeface="Roboto"/>
                <a:cs typeface="Roboto"/>
                <a:sym typeface="Roboto"/>
              </a:rPr>
              <a:t>Quality with CV</a:t>
            </a: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 will be </a:t>
            </a:r>
            <a:r>
              <a:rPr lang="en-US" b="1" i="1" dirty="0">
                <a:latin typeface="Roboto"/>
                <a:ea typeface="Roboto"/>
                <a:cs typeface="Roboto"/>
                <a:sym typeface="Roboto"/>
              </a:rPr>
              <a:t>amazing</a:t>
            </a: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 thanks to </a:t>
            </a:r>
            <a:r>
              <a:rPr lang="en-US" b="1" i="1" dirty="0">
                <a:latin typeface="Roboto"/>
                <a:ea typeface="Roboto"/>
                <a:cs typeface="Roboto"/>
                <a:sym typeface="Roboto"/>
              </a:rPr>
              <a:t>Computer Vision</a:t>
            </a:r>
            <a:endParaRPr i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Google Shape;134;p20">
            <a:extLst>
              <a:ext uri="{FF2B5EF4-FFF2-40B4-BE49-F238E27FC236}">
                <a16:creationId xmlns:a16="http://schemas.microsoft.com/office/drawing/2014/main" id="{9847F82F-9254-4EB0-A354-159DDA2B76F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110" y="2298234"/>
            <a:ext cx="5056908" cy="2121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Car Maintenance Expectation (</a:t>
            </a:r>
            <a:r>
              <a:rPr lang="en" sz="2400" dirty="0"/>
              <a:t>Use case) Deep Dive</a:t>
            </a:r>
            <a:endParaRPr sz="2400" dirty="0"/>
          </a:p>
        </p:txBody>
      </p:sp>
      <p:cxnSp>
        <p:nvCxnSpPr>
          <p:cNvPr id="132" name="Google Shape;132;p19"/>
          <p:cNvCxnSpPr/>
          <p:nvPr/>
        </p:nvCxnSpPr>
        <p:spPr>
          <a:xfrm>
            <a:off x="3426600" y="1527050"/>
            <a:ext cx="24900" cy="33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9"/>
          <p:cNvSpPr txBox="1"/>
          <p:nvPr/>
        </p:nvSpPr>
        <p:spPr>
          <a:xfrm>
            <a:off x="3509700" y="1464325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Example Architecture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311725" y="145085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Process Today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The problem happens first then a plan for maintenance comes</a:t>
            </a: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We don’t expect which car need maintenance first.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311725" y="27146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Process Tomorrow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proactive maintenance predictor</a:t>
            </a: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identify and prioritize trucks that require immediate service</a:t>
            </a: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You can reliably predict faults before they occur</a:t>
            </a:r>
          </a:p>
        </p:txBody>
      </p:sp>
      <p:sp>
        <p:nvSpPr>
          <p:cNvPr id="136" name="Google Shape;136;p19"/>
          <p:cNvSpPr txBox="1"/>
          <p:nvPr/>
        </p:nvSpPr>
        <p:spPr>
          <a:xfrm>
            <a:off x="374475" y="4220950"/>
            <a:ext cx="30078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The impact of </a:t>
            </a:r>
            <a:r>
              <a:rPr lang="en-US" b="1" i="1" dirty="0">
                <a:latin typeface="Roboto"/>
                <a:ea typeface="Roboto"/>
                <a:cs typeface="Roboto"/>
                <a:sym typeface="Roboto"/>
              </a:rPr>
              <a:t>Car Maintenance</a:t>
            </a: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 will be </a:t>
            </a:r>
            <a:r>
              <a:rPr lang="en-US" b="1" i="1" dirty="0">
                <a:latin typeface="Roboto"/>
                <a:ea typeface="Roboto"/>
                <a:cs typeface="Roboto"/>
                <a:sym typeface="Roboto"/>
              </a:rPr>
              <a:t>amazing</a:t>
            </a: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 thanks to </a:t>
            </a:r>
            <a:r>
              <a:rPr lang="en-US" b="1" i="1" dirty="0">
                <a:latin typeface="Roboto"/>
                <a:ea typeface="Roboto"/>
                <a:cs typeface="Roboto"/>
                <a:sym typeface="Roboto"/>
              </a:rPr>
              <a:t>AI.</a:t>
            </a:r>
            <a:endParaRPr i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058CF5-3A06-498C-9453-6ACDE4CC4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862" y="1900796"/>
            <a:ext cx="5222575" cy="29556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Risks/Mitigations</a:t>
            </a:r>
            <a:endParaRPr/>
          </a:p>
        </p:txBody>
      </p:sp>
      <p:graphicFrame>
        <p:nvGraphicFramePr>
          <p:cNvPr id="142" name="Google Shape;142;p20"/>
          <p:cNvGraphicFramePr/>
          <p:nvPr>
            <p:extLst>
              <p:ext uri="{D42A27DB-BD31-4B8C-83A1-F6EECF244321}">
                <p14:modId xmlns:p14="http://schemas.microsoft.com/office/powerpoint/2010/main" val="1217545221"/>
              </p:ext>
            </p:extLst>
          </p:nvPr>
        </p:nvGraphicFramePr>
        <p:xfrm>
          <a:off x="484225" y="1446550"/>
          <a:ext cx="8348100" cy="3791070"/>
        </p:xfrm>
        <a:graphic>
          <a:graphicData uri="http://schemas.openxmlformats.org/drawingml/2006/table">
            <a:tbl>
              <a:tblPr>
                <a:noFill/>
                <a:tableStyleId>{2B95A13B-68A0-45FC-8B8D-E9D0305C80C7}</a:tableStyleId>
              </a:tblPr>
              <a:tblGrid>
                <a:gridCol w="228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Quality Control with Computer Vision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Car maintenance Expectation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Accuracy</a:t>
                      </a:r>
                      <a:br>
                        <a:rPr lang="en" b="1" dirty="0"/>
                      </a:br>
                      <a:r>
                        <a:rPr lang="en" sz="1200" i="1" dirty="0"/>
                        <a:t>Definition</a:t>
                      </a:r>
                      <a:endParaRPr sz="1200" i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Concerns: </a:t>
                      </a:r>
                      <a:r>
                        <a:rPr lang="en-US" sz="1200" dirty="0"/>
                        <a:t>illumination, camera space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Plan: </a:t>
                      </a:r>
                      <a:r>
                        <a:rPr lang="en-US" sz="1200" dirty="0"/>
                        <a:t>put reasonable lights and get extra space for the camera. 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Concerns: </a:t>
                      </a:r>
                      <a:r>
                        <a:rPr lang="en-US" sz="1200" dirty="0"/>
                        <a:t>sensor hardware faults</a:t>
                      </a:r>
                      <a:r>
                        <a:rPr lang="en" sz="1200" dirty="0"/>
                        <a:t> 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Plan: </a:t>
                      </a:r>
                      <a:r>
                        <a:rPr lang="en-US" sz="1200" dirty="0"/>
                        <a:t>make backup sensors and make sure that the sensors has direct effect on the overall decision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Underfitting/Overfitting</a:t>
                      </a:r>
                      <a:br>
                        <a:rPr lang="en" b="1"/>
                      </a:br>
                      <a:r>
                        <a:rPr lang="en" sz="1200" i="1"/>
                        <a:t>Definition</a:t>
                      </a:r>
                      <a:endParaRPr sz="1200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Concerns: </a:t>
                      </a:r>
                      <a:r>
                        <a:rPr lang="en-US" sz="1200" dirty="0"/>
                        <a:t>overfitting</a:t>
                      </a:r>
                      <a:r>
                        <a:rPr lang="en" sz="1200" dirty="0"/>
                        <a:t> 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Plan: </a:t>
                      </a:r>
                      <a:r>
                        <a:rPr lang="en-US" sz="1200" dirty="0"/>
                        <a:t>user different datasets for training and testing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Concerns: </a:t>
                      </a:r>
                      <a:r>
                        <a:rPr lang="en-US" sz="1200" dirty="0"/>
                        <a:t>security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Plan: </a:t>
                      </a:r>
                      <a:r>
                        <a:rPr lang="en-US" sz="1200" dirty="0"/>
                        <a:t>encryption can be adopted for securing transformation of data to the cloud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Ethical Concerns</a:t>
                      </a:r>
                      <a:br>
                        <a:rPr lang="en" b="1"/>
                      </a:br>
                      <a:r>
                        <a:rPr lang="en" sz="1200" i="1"/>
                        <a:t>Definition</a:t>
                      </a:r>
                      <a:endParaRPr sz="1200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Concerns: </a:t>
                      </a:r>
                      <a:r>
                        <a:rPr lang="en-US" sz="1200" dirty="0"/>
                        <a:t>not exist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Plan: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Concerns: </a:t>
                      </a:r>
                      <a:r>
                        <a:rPr lang="en-US" sz="1200" dirty="0"/>
                        <a:t>not exist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Plan: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Feedback Thus Far- </a:t>
            </a:r>
            <a:r>
              <a:rPr lang="en-US" dirty="0"/>
              <a:t>Quality control with CV</a:t>
            </a:r>
            <a:endParaRPr dirty="0"/>
          </a:p>
        </p:txBody>
      </p:sp>
      <p:sp>
        <p:nvSpPr>
          <p:cNvPr id="149" name="Google Shape;149;p21"/>
          <p:cNvSpPr txBox="1"/>
          <p:nvPr/>
        </p:nvSpPr>
        <p:spPr>
          <a:xfrm>
            <a:off x="311725" y="3150601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Illustrative Visualization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311725" y="1542725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Illustrative Verbatim Quotes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592725" y="1939313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50" dirty="0">
                <a:latin typeface="Roboto"/>
                <a:ea typeface="Roboto"/>
                <a:cs typeface="Roboto"/>
                <a:sym typeface="Roboto"/>
              </a:rPr>
              <a:t>If the proposed solution Could be developed it will make the process of inspecting the quality of products easy</a:t>
            </a:r>
          </a:p>
          <a:p>
            <a:pPr lvl="0"/>
            <a:endParaRPr lang="en-US" sz="105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sz="1050" dirty="0">
                <a:latin typeface="Roboto"/>
                <a:ea typeface="Roboto"/>
                <a:cs typeface="Roboto"/>
                <a:sym typeface="Roboto"/>
              </a:rPr>
              <a:t>Value added with automatic inspection</a:t>
            </a:r>
          </a:p>
          <a:p>
            <a:pPr lvl="0"/>
            <a:endParaRPr lang="en-US" sz="105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sz="1050" dirty="0">
                <a:latin typeface="Roboto"/>
                <a:ea typeface="Roboto"/>
                <a:cs typeface="Roboto"/>
                <a:sym typeface="Roboto"/>
              </a:rPr>
              <a:t>Training the classifier to predict n classes</a:t>
            </a:r>
            <a:endParaRPr sz="105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" name="Google Shape;153;p21"/>
          <p:cNvCxnSpPr/>
          <p:nvPr/>
        </p:nvCxnSpPr>
        <p:spPr>
          <a:xfrm>
            <a:off x="4559575" y="1542725"/>
            <a:ext cx="24900" cy="33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21"/>
          <p:cNvSpPr txBox="1"/>
          <p:nvPr/>
        </p:nvSpPr>
        <p:spPr>
          <a:xfrm>
            <a:off x="4648425" y="15887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Proposed Next Steps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Buy and install camera on the production line. And make prototype model for it.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Collect images for defects and train AI model on them</a:t>
            </a:r>
          </a:p>
        </p:txBody>
      </p:sp>
      <p:sp>
        <p:nvSpPr>
          <p:cNvPr id="155" name="Google Shape;155;p21"/>
          <p:cNvSpPr txBox="1"/>
          <p:nvPr/>
        </p:nvSpPr>
        <p:spPr>
          <a:xfrm>
            <a:off x="4648425" y="30335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Proposed Timeline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4508275" y="3369700"/>
            <a:ext cx="17934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 dirty="0">
                <a:latin typeface="Roboto"/>
                <a:ea typeface="Roboto"/>
                <a:cs typeface="Roboto"/>
                <a:sym typeface="Roboto"/>
              </a:rPr>
              <a:t>Month 1</a:t>
            </a:r>
            <a:endParaRPr sz="1200" b="1" u="sng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Install and test the camera. 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Collect dataset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Labeling dataset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5643625" y="3882350"/>
            <a:ext cx="17934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 dirty="0">
                <a:latin typeface="Roboto"/>
                <a:ea typeface="Roboto"/>
                <a:cs typeface="Roboto"/>
                <a:sym typeface="Roboto"/>
              </a:rPr>
              <a:t>Month 2</a:t>
            </a:r>
            <a:endParaRPr sz="1200" b="1" u="sng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Implementing the AI model, train it, test it, measure accuracy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6845475" y="4316475"/>
            <a:ext cx="17934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 dirty="0">
                <a:latin typeface="Roboto"/>
                <a:ea typeface="Roboto"/>
                <a:cs typeface="Roboto"/>
                <a:sym typeface="Roboto"/>
              </a:rPr>
              <a:t>Month 3</a:t>
            </a:r>
            <a:endParaRPr sz="1200" b="1" u="sng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Make initial prototype.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1781A6-7799-4F4B-820A-B7001E467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66" y="3594692"/>
            <a:ext cx="2081956" cy="13358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862</Words>
  <Application>Microsoft Office PowerPoint</Application>
  <PresentationFormat>On-screen Show (16:9)</PresentationFormat>
  <Paragraphs>134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Merriweather</vt:lpstr>
      <vt:lpstr>Arial</vt:lpstr>
      <vt:lpstr>Roboto</vt:lpstr>
      <vt:lpstr>Paradigm</vt:lpstr>
      <vt:lpstr>Machine Learning in Business</vt:lpstr>
      <vt:lpstr>Executive Summary</vt:lpstr>
      <vt:lpstr>I began with five use case ideas </vt:lpstr>
      <vt:lpstr>I assessed feasibility vs. impact for all cases</vt:lpstr>
      <vt:lpstr>Transforming our business using ML/AI with these top two use cases</vt:lpstr>
      <vt:lpstr>Quality Control with Computer Vision (Use case) Deep Dive</vt:lpstr>
      <vt:lpstr>Car Maintenance Expectation (Use case) Deep Dive</vt:lpstr>
      <vt:lpstr>Risks/Mitigations</vt:lpstr>
      <vt:lpstr>Feedback Thus Far- Quality control with CV</vt:lpstr>
      <vt:lpstr>Feedback Thus Far- Car maintenance Expectation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Title  dfsdfs</dc:title>
  <cp:lastModifiedBy>Osama Mohammed Moustafa Hosam Elde</cp:lastModifiedBy>
  <cp:revision>2</cp:revision>
  <dcterms:modified xsi:type="dcterms:W3CDTF">2020-03-09T20:49:00Z</dcterms:modified>
</cp:coreProperties>
</file>