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95A13B-68A0-45FC-8B8D-E9D0305C80C7}">
  <a:tblStyle styleId="{2B95A13B-68A0-45FC-8B8D-E9D0305C8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e3d4111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e3d4111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e3d411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e3d411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3d4111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e3d4111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e3d411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e3d411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e3d4111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e3d4111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e3d411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e3d411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e3d4111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e3d4111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e3d4111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e3d4111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Title  </a:t>
            </a:r>
            <a:r>
              <a:rPr lang="en-US"/>
              <a:t>Osama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6924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an ML/AI Strategy, AI for Business Leaders, Udacity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Name, Month - Year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5125" y="1455650"/>
            <a:ext cx="73017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Purpose of Project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origination -- e.g., taking the course itself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 and/or impending doom of not running a data-driven business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248547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Analysis conducted over _________  weeks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 ___ potential use cases underwent thorough assessment for feasibility and impact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Incorporated both technical knowledge and user feedback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5125" y="373422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Path Forward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___ use cases identified for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Needs and requirements to be successful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began with five use case ideas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85125" y="137945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1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1 ------------------------------------------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5125" y="231540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2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2 ------------------------------------------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5125" y="322875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3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3 ------------------------------------------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86375" y="1409325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4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4 ------------------------------------------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386375" y="2285925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5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5 ------------------------------------------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assessed feasibility vs. impact for all cases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427088" y="1395650"/>
            <a:ext cx="21900" cy="3191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 flipH="1">
            <a:off x="932525" y="3018950"/>
            <a:ext cx="48336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329250" y="1778100"/>
            <a:ext cx="29202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Key criteria assessed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1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2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3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4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area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809975" y="1758925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97675" y="309650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052675" y="204720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7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21100" y="1758925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822075" y="32538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8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611400" y="24193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6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855063" y="33851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338625" y="28665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5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378750" y="22501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9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830800" y="238560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10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865700" y="1395650"/>
            <a:ext cx="18900" cy="32748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899775" y="4655575"/>
            <a:ext cx="4912800" cy="174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171775" y="2828000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Impact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21300" y="4655575"/>
            <a:ext cx="463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Feasibility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205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our business using ML/AI with these top two use cases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3935300" y="1511100"/>
            <a:ext cx="22800" cy="21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 txBox="1"/>
          <p:nvPr/>
        </p:nvSpPr>
        <p:spPr>
          <a:xfrm>
            <a:off x="807725" y="1608050"/>
            <a:ext cx="22581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256163" y="1608050"/>
            <a:ext cx="22581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 Case Title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Use Case 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50200" y="3946100"/>
            <a:ext cx="7190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By executing on these two projects I believe we can drive ___________ for our business by _______ and become a(n) _______ business.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__________(Use case) Deep Dive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r="20534"/>
          <a:stretch/>
        </p:blipFill>
        <p:spPr>
          <a:xfrm>
            <a:off x="3732625" y="2004775"/>
            <a:ext cx="5145849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Roboto"/>
                <a:ea typeface="Roboto"/>
                <a:cs typeface="Roboto"/>
                <a:sym typeface="Roboto"/>
              </a:rPr>
              <a:t>The impact of ___ will be ____ thanks to ____!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__________(Use case) Deep Dive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r="20534"/>
          <a:stretch/>
        </p:blipFill>
        <p:spPr>
          <a:xfrm>
            <a:off x="3732625" y="2004775"/>
            <a:ext cx="5145849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9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 point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Roboto"/>
                <a:ea typeface="Roboto"/>
                <a:cs typeface="Roboto"/>
                <a:sym typeface="Roboto"/>
              </a:rPr>
              <a:t>The impact of ___ will be ____ thanks to ____!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Risks/Mitigations</a:t>
            </a:r>
            <a:endParaRPr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484225" y="14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{2B95A13B-68A0-45FC-8B8D-E9D0305C80C7}</a:tableStyleId>
              </a:tblPr>
              <a:tblGrid>
                <a:gridCol w="228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 Case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 Case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Underfitting/Overfitting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Ethical Concerns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Thus Far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t="24328"/>
          <a:stretch/>
        </p:blipFill>
        <p:spPr>
          <a:xfrm>
            <a:off x="755225" y="3471550"/>
            <a:ext cx="3449574" cy="12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11725" y="30404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25" y="15427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Verbatim 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92725" y="19393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“Great job with x, y, z”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92725" y="23359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“___ Use case would fundamentally change our business because of ______”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4559575" y="1542725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1"/>
          <p:cNvSpPr txBox="1"/>
          <p:nvPr/>
        </p:nvSpPr>
        <p:spPr>
          <a:xfrm>
            <a:off x="4648425" y="15887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Next Steps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648425" y="30335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Timeline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08275" y="336970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1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643625" y="388235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2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845475" y="4316475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3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Final Deliverable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126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Merriweather</vt:lpstr>
      <vt:lpstr>Roboto</vt:lpstr>
      <vt:lpstr>Arial</vt:lpstr>
      <vt:lpstr>Paradigm</vt:lpstr>
      <vt:lpstr>Final Project Title  Osama</vt:lpstr>
      <vt:lpstr>Executive Summary</vt:lpstr>
      <vt:lpstr>I began with five use case ideas </vt:lpstr>
      <vt:lpstr>I assessed feasibility vs. impact for all cases</vt:lpstr>
      <vt:lpstr>Transforming our business using ML/AI with these top two use cases</vt:lpstr>
      <vt:lpstr>__________(Use case) Deep Dive</vt:lpstr>
      <vt:lpstr>__________(Use case) Deep Dive</vt:lpstr>
      <vt:lpstr>Risks/Mitigations</vt:lpstr>
      <vt:lpstr>Feedback Thus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Title  dfsdfs</dc:title>
  <cp:lastModifiedBy>Osama Mohammed Moustafa Hosam Elde</cp:lastModifiedBy>
  <cp:revision>2</cp:revision>
  <dcterms:modified xsi:type="dcterms:W3CDTF">2020-02-13T18:47:02Z</dcterms:modified>
</cp:coreProperties>
</file>