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03" dt="2020-02-18T20:11:27.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8T20:11:27.263" v="3721" actId="571"/>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sldChg chg="addSp delSp modSp">
        <pc:chgData name="Osama Mohammed Moustafa Hosam Elde" userId="ab8f451e-a635-42ee-be12-e2dde55852bf" providerId="ADAL" clId="{B6D8E2E3-C58C-42AC-BD6D-A79F41996BB5}" dt="2020-02-18T18:24:53.196" v="2875" actId="1036"/>
        <pc:sldMkLst>
          <pc:docMk/>
          <pc:sldMk cId="0" sldId="271"/>
        </pc:sldMkLst>
        <pc:spChg chg="add mod">
          <ac:chgData name="Osama Mohammed Moustafa Hosam Elde" userId="ab8f451e-a635-42ee-be12-e2dde55852bf" providerId="ADAL" clId="{B6D8E2E3-C58C-42AC-BD6D-A79F41996BB5}" dt="2020-02-17T14:07:27.880" v="72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17T14:07:26.200" v="72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2-18T18:24:53.196" v="2875" actId="1036"/>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2-17T14:27:05.457" v="1779" actId="20577"/>
        <pc:sldMkLst>
          <pc:docMk/>
          <pc:sldMk cId="0" sldId="276"/>
        </pc:sldMkLst>
        <pc:spChg chg="mod">
          <ac:chgData name="Osama Mohammed Moustafa Hosam Elde" userId="ab8f451e-a635-42ee-be12-e2dde55852bf" providerId="ADAL" clId="{B6D8E2E3-C58C-42AC-BD6D-A79F41996BB5}" dt="2020-02-17T14:27:05.457" v="1779"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2-17T14:46:11.576" v="2837" actId="478"/>
        <pc:sldMkLst>
          <pc:docMk/>
          <pc:sldMk cId="0" sldId="277"/>
        </pc:sldMkLst>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modSp">
        <pc:chgData name="Osama Mohammed Moustafa Hosam Elde" userId="ab8f451e-a635-42ee-be12-e2dde55852bf" providerId="ADAL" clId="{B6D8E2E3-C58C-42AC-BD6D-A79F41996BB5}" dt="2020-02-18T19:52:50.688" v="3315" actId="20577"/>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2-18T19:48:35.536" v="3049" actId="313"/>
          <ac:spMkLst>
            <pc:docMk/>
            <pc:sldMk cId="0" sldId="281"/>
            <ac:spMk id="292" creationId="{00000000-0000-0000-0000-000000000000}"/>
          </ac:spMkLst>
        </pc:spChg>
        <pc:spChg chg="mod">
          <ac:chgData name="Osama Mohammed Moustafa Hosam Elde" userId="ab8f451e-a635-42ee-be12-e2dde55852bf" providerId="ADAL" clId="{B6D8E2E3-C58C-42AC-BD6D-A79F41996BB5}" dt="2020-02-18T19:50:26.672" v="3125" actId="20577"/>
          <ac:spMkLst>
            <pc:docMk/>
            <pc:sldMk cId="0" sldId="281"/>
            <ac:spMk id="293" creationId="{00000000-0000-0000-0000-000000000000}"/>
          </ac:spMkLst>
        </pc:spChg>
        <pc:spChg chg="mod">
          <ac:chgData name="Osama Mohammed Moustafa Hosam Elde" userId="ab8f451e-a635-42ee-be12-e2dde55852bf" providerId="ADAL" clId="{B6D8E2E3-C58C-42AC-BD6D-A79F41996BB5}" dt="2020-02-18T19:52:50.688" v="3315" actId="20577"/>
          <ac:spMkLst>
            <pc:docMk/>
            <pc:sldMk cId="0" sldId="281"/>
            <ac:spMk id="294" creationId="{00000000-0000-0000-0000-000000000000}"/>
          </ac:spMkLst>
        </pc:spChg>
      </pc:sldChg>
      <pc:sldChg chg="addSp modSp">
        <pc:chgData name="Osama Mohammed Moustafa Hosam Elde" userId="ab8f451e-a635-42ee-be12-e2dde55852bf" providerId="ADAL" clId="{B6D8E2E3-C58C-42AC-BD6D-A79F41996BB5}" dt="2020-02-18T20:06:16.957" v="3713" actId="1076"/>
        <pc:sldMkLst>
          <pc:docMk/>
          <pc:sldMk cId="0" sldId="282"/>
        </pc:sldMkLst>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2-18T20:06:16.957" v="3713" actId="1076"/>
          <ac:picMkLst>
            <pc:docMk/>
            <pc:sldMk cId="0" sldId="282"/>
            <ac:picMk id="1026" creationId="{C67D799D-CE8B-48BB-8F13-CD66003AF9C7}"/>
          </ac:picMkLst>
        </pc:picChg>
      </pc:sldChg>
      <pc:sldChg chg="modSp">
        <pc:chgData name="Osama Mohammed Moustafa Hosam Elde" userId="ab8f451e-a635-42ee-be12-e2dde55852bf" providerId="ADAL" clId="{B6D8E2E3-C58C-42AC-BD6D-A79F41996BB5}" dt="2020-02-18T19:59:45.704" v="3710" actId="20577"/>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2-18T19:56:49.048" v="3417" actId="20577"/>
          <ac:spMkLst>
            <pc:docMk/>
            <pc:sldMk cId="0" sldId="283"/>
            <ac:spMk id="306" creationId="{00000000-0000-0000-0000-000000000000}"/>
          </ac:spMkLst>
        </pc:spChg>
        <pc:spChg chg="mod">
          <ac:chgData name="Osama Mohammed Moustafa Hosam Elde" userId="ab8f451e-a635-42ee-be12-e2dde55852bf" providerId="ADAL" clId="{B6D8E2E3-C58C-42AC-BD6D-A79F41996BB5}" dt="2020-02-18T19:58:32.621" v="3577" actId="313"/>
          <ac:spMkLst>
            <pc:docMk/>
            <pc:sldMk cId="0" sldId="283"/>
            <ac:spMk id="307" creationId="{00000000-0000-0000-0000-000000000000}"/>
          </ac:spMkLst>
        </pc:spChg>
        <pc:spChg chg="mod">
          <ac:chgData name="Osama Mohammed Moustafa Hosam Elde" userId="ab8f451e-a635-42ee-be12-e2dde55852bf" providerId="ADAL" clId="{B6D8E2E3-C58C-42AC-BD6D-A79F41996BB5}" dt="2020-02-18T19:59:45.704" v="3710" actId="20577"/>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2-18T20:10:13.902" v="3719" actId="1076"/>
        <pc:sldMkLst>
          <pc:docMk/>
          <pc:sldMk cId="0" sldId="284"/>
        </pc:sldMkLst>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mod">
          <ac:chgData name="Osama Mohammed Moustafa Hosam Elde" userId="ab8f451e-a635-42ee-be12-e2dde55852bf" providerId="ADAL" clId="{B6D8E2E3-C58C-42AC-BD6D-A79F41996BB5}" dt="2020-02-18T20:10:13.902" v="3719" actId="1076"/>
          <ac:picMkLst>
            <pc:docMk/>
            <pc:sldMk cId="0" sldId="284"/>
            <ac:picMk id="2" creationId="{F0DC8E92-F19C-4A1E-B7CF-1B16FB025779}"/>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modSp">
        <pc:chgData name="Osama Mohammed Moustafa Hosam Elde" userId="ab8f451e-a635-42ee-be12-e2dde55852bf" providerId="ADAL" clId="{B6D8E2E3-C58C-42AC-BD6D-A79F41996BB5}" dt="2020-02-18T20:11:27.263" v="3721" actId="571"/>
        <pc:sldMkLst>
          <pc:docMk/>
          <pc:sldMk cId="0" sldId="286"/>
        </pc:sldMkLst>
        <pc:spChg chg="add mod">
          <ac:chgData name="Osama Mohammed Moustafa Hosam Elde" userId="ab8f451e-a635-42ee-be12-e2dde55852bf" providerId="ADAL" clId="{B6D8E2E3-C58C-42AC-BD6D-A79F41996BB5}" dt="2020-02-18T20:11:21.719" v="3720" actId="571"/>
          <ac:spMkLst>
            <pc:docMk/>
            <pc:sldMk cId="0" sldId="286"/>
            <ac:spMk id="24" creationId="{83693FCD-34F1-454A-BB5B-36606FBA5622}"/>
          </ac:spMkLst>
        </pc:spChg>
        <pc:spChg chg="add mod">
          <ac:chgData name="Osama Mohammed Moustafa Hosam Elde" userId="ab8f451e-a635-42ee-be12-e2dde55852bf" providerId="ADAL" clId="{B6D8E2E3-C58C-42AC-BD6D-A79F41996BB5}" dt="2020-02-18T20:11:27.263" v="3721" actId="571"/>
          <ac:spMkLst>
            <pc:docMk/>
            <pc:sldMk cId="0" sldId="286"/>
            <ac:spMk id="25" creationId="{79B783B6-442B-40B4-8F14-31C7A809C5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1171109" y="17879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1831587" y="21263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The computer vison-based approach proposed is helpful in detecting detectives without labor intervention </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With high quality cameras, the automation process will be accurate</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Adopting deep neural networks in the classification phase will enable more accurate classification in addition to more classes can be handled at the same time. </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1026" name="Picture 2" descr="Forms response chart. Question title: Based on the description above, how familiar would you say you are with the area being discussed in Use Case 1?. Number of responses: .">
            <a:extLst>
              <a:ext uri="{FF2B5EF4-FFF2-40B4-BE49-F238E27FC236}">
                <a16:creationId xmlns:a16="http://schemas.microsoft.com/office/drawing/2014/main" id="{C67D799D-CE8B-48BB-8F13-CD66003AF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5" y="1578596"/>
            <a:ext cx="5638800" cy="2942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Thanks to AI models, we can expect the next car failure ahead of time. </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Multiple reading of sensors is not totally dependable. Hardware failure of sensors may occur</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Roboto"/>
                <a:ea typeface="Roboto"/>
                <a:cs typeface="Roboto"/>
                <a:sym typeface="Roboto"/>
              </a:rPr>
              <a:t>Some sensor readings may not be important in the expectation process. A method must be found to found those sensors. </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0DC8E92-F19C-4A1E-B7CF-1B16FB025779}"/>
              </a:ext>
            </a:extLst>
          </p:cNvPr>
          <p:cNvPicPr>
            <a:picLocks noChangeAspect="1"/>
          </p:cNvPicPr>
          <p:nvPr/>
        </p:nvPicPr>
        <p:blipFill>
          <a:blip r:embed="rId3"/>
          <a:stretch>
            <a:fillRect/>
          </a:stretch>
        </p:blipFill>
        <p:spPr>
          <a:xfrm>
            <a:off x="681037" y="1111637"/>
            <a:ext cx="7781925" cy="3533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1697200"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5" name="Google Shape;331;p43">
            <a:extLst>
              <a:ext uri="{FF2B5EF4-FFF2-40B4-BE49-F238E27FC236}">
                <a16:creationId xmlns:a16="http://schemas.microsoft.com/office/drawing/2014/main" id="{79B783B6-442B-40B4-8F14-31C7A809C5D1}"/>
              </a:ext>
            </a:extLst>
          </p:cNvPr>
          <p:cNvSpPr/>
          <p:nvPr/>
        </p:nvSpPr>
        <p:spPr>
          <a:xfrm>
            <a:off x="1684356" y="22704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1847</Words>
  <Application>Microsoft Office PowerPoint</Application>
  <PresentationFormat>On-screen Show (16:9)</PresentationFormat>
  <Paragraphs>200</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ArialMT</vt:lpstr>
      <vt:lpstr>Roboto</vt:lpstr>
      <vt:lpstr>Arial</vt:lpstr>
      <vt:lpstr>Open Sans</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2020-02-18T20:11:30Z</dcterms:modified>
</cp:coreProperties>
</file>