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Open Sans" panose="020B0604020202020204" charset="0"/>
      <p:regular r:id="rId35"/>
      <p:bold r:id="rId36"/>
      <p:italic r:id="rId37"/>
      <p:boldItalic r:id="rId38"/>
    </p:embeddedFont>
    <p:embeddedFont>
      <p:font typeface="Robot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8E2E3-C58C-42AC-BD6D-A79F41996BB5}" v="103" dt="2020-02-18T20:11:27.2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5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Mohammed Moustafa Hosam Elde" userId="ab8f451e-a635-42ee-be12-e2dde55852bf" providerId="ADAL" clId="{B6D8E2E3-C58C-42AC-BD6D-A79F41996BB5}"/>
    <pc:docChg chg="undo custSel modSld">
      <pc:chgData name="Osama Mohammed Moustafa Hosam Elde" userId="ab8f451e-a635-42ee-be12-e2dde55852bf" providerId="ADAL" clId="{B6D8E2E3-C58C-42AC-BD6D-A79F41996BB5}" dt="2020-02-18T20:57:11.275" v="3723" actId="478"/>
      <pc:docMkLst>
        <pc:docMk/>
      </pc:docMkLst>
      <pc:sldChg chg="modSp">
        <pc:chgData name="Osama Mohammed Moustafa Hosam Elde" userId="ab8f451e-a635-42ee-be12-e2dde55852bf" providerId="ADAL" clId="{B6D8E2E3-C58C-42AC-BD6D-A79F41996BB5}" dt="2020-02-17T21:02:35.091" v="2841" actId="20577"/>
        <pc:sldMkLst>
          <pc:docMk/>
          <pc:sldMk cId="0" sldId="256"/>
        </pc:sldMkLst>
        <pc:spChg chg="mod">
          <ac:chgData name="Osama Mohammed Moustafa Hosam Elde" userId="ab8f451e-a635-42ee-be12-e2dde55852bf" providerId="ADAL" clId="{B6D8E2E3-C58C-42AC-BD6D-A79F41996BB5}" dt="2020-02-17T21:02:35.091" v="2841" actId="20577"/>
          <ac:spMkLst>
            <pc:docMk/>
            <pc:sldMk cId="0" sldId="256"/>
            <ac:spMk id="67" creationId="{00000000-0000-0000-0000-000000000000}"/>
          </ac:spMkLst>
        </pc:spChg>
      </pc:sldChg>
      <pc:sldChg chg="modSp">
        <pc:chgData name="Osama Mohammed Moustafa Hosam Elde" userId="ab8f451e-a635-42ee-be12-e2dde55852bf" providerId="ADAL" clId="{B6D8E2E3-C58C-42AC-BD6D-A79F41996BB5}" dt="2020-02-17T11:35:07.740" v="706" actId="20577"/>
        <pc:sldMkLst>
          <pc:docMk/>
          <pc:sldMk cId="0" sldId="257"/>
        </pc:sldMkLst>
        <pc:spChg chg="mod">
          <ac:chgData name="Osama Mohammed Moustafa Hosam Elde" userId="ab8f451e-a635-42ee-be12-e2dde55852bf" providerId="ADAL" clId="{B6D8E2E3-C58C-42AC-BD6D-A79F41996BB5}" dt="2020-02-17T11:35:07.740" v="706" actId="20577"/>
          <ac:spMkLst>
            <pc:docMk/>
            <pc:sldMk cId="0" sldId="257"/>
            <ac:spMk id="73" creationId="{00000000-0000-0000-0000-000000000000}"/>
          </ac:spMkLst>
        </pc:spChg>
      </pc:sldChg>
      <pc:sldChg chg="addSp modSp">
        <pc:chgData name="Osama Mohammed Moustafa Hosam Elde" userId="ab8f451e-a635-42ee-be12-e2dde55852bf" providerId="ADAL" clId="{B6D8E2E3-C58C-42AC-BD6D-A79F41996BB5}" dt="2020-02-16T18:23:53.431" v="215" actId="207"/>
        <pc:sldMkLst>
          <pc:docMk/>
          <pc:sldMk cId="0" sldId="259"/>
        </pc:sldMkLst>
        <pc:spChg chg="add mod">
          <ac:chgData name="Osama Mohammed Moustafa Hosam Elde" userId="ab8f451e-a635-42ee-be12-e2dde55852bf" providerId="ADAL" clId="{B6D8E2E3-C58C-42AC-BD6D-A79F41996BB5}" dt="2020-02-16T18:19:22.416" v="178" actId="571"/>
          <ac:spMkLst>
            <pc:docMk/>
            <pc:sldMk cId="0" sldId="259"/>
            <ac:spMk id="23" creationId="{7F442FFF-F1D1-4907-ACEC-7DA57E0632F7}"/>
          </ac:spMkLst>
        </pc:spChg>
        <pc:spChg chg="add mod">
          <ac:chgData name="Osama Mohammed Moustafa Hosam Elde" userId="ab8f451e-a635-42ee-be12-e2dde55852bf" providerId="ADAL" clId="{B6D8E2E3-C58C-42AC-BD6D-A79F41996BB5}" dt="2020-02-16T18:23:34.928" v="213" actId="207"/>
          <ac:spMkLst>
            <pc:docMk/>
            <pc:sldMk cId="0" sldId="259"/>
            <ac:spMk id="24" creationId="{31037332-025A-4471-A729-47DF3EB864FC}"/>
          </ac:spMkLst>
        </pc:spChg>
        <pc:spChg chg="add mod">
          <ac:chgData name="Osama Mohammed Moustafa Hosam Elde" userId="ab8f451e-a635-42ee-be12-e2dde55852bf" providerId="ADAL" clId="{B6D8E2E3-C58C-42AC-BD6D-A79F41996BB5}" dt="2020-02-16T18:21:18.150" v="209" actId="571"/>
          <ac:spMkLst>
            <pc:docMk/>
            <pc:sldMk cId="0" sldId="259"/>
            <ac:spMk id="25" creationId="{1747BEC2-2AB7-4A47-BFC5-E48DEC1509AB}"/>
          </ac:spMkLst>
        </pc:spChg>
        <pc:spChg chg="add mod">
          <ac:chgData name="Osama Mohammed Moustafa Hosam Elde" userId="ab8f451e-a635-42ee-be12-e2dde55852bf" providerId="ADAL" clId="{B6D8E2E3-C58C-42AC-BD6D-A79F41996BB5}" dt="2020-02-16T18:21:32.029" v="210" actId="571"/>
          <ac:spMkLst>
            <pc:docMk/>
            <pc:sldMk cId="0" sldId="259"/>
            <ac:spMk id="26" creationId="{74C323C9-5365-4963-A977-338C2260A86A}"/>
          </ac:spMkLst>
        </pc:spChg>
        <pc:spChg chg="add mod">
          <ac:chgData name="Osama Mohammed Moustafa Hosam Elde" userId="ab8f451e-a635-42ee-be12-e2dde55852bf" providerId="ADAL" clId="{B6D8E2E3-C58C-42AC-BD6D-A79F41996BB5}" dt="2020-02-16T18:23:31.049" v="212" actId="207"/>
          <ac:spMkLst>
            <pc:docMk/>
            <pc:sldMk cId="0" sldId="259"/>
            <ac:spMk id="27" creationId="{4A73F49A-D8E9-4660-86F6-1F8DCDF97A2B}"/>
          </ac:spMkLst>
        </pc:spChg>
        <pc:spChg chg="mod">
          <ac:chgData name="Osama Mohammed Moustafa Hosam Elde" userId="ab8f451e-a635-42ee-be12-e2dde55852bf" providerId="ADAL" clId="{B6D8E2E3-C58C-42AC-BD6D-A79F41996BB5}" dt="2020-02-16T18:23:53.431" v="215" actId="207"/>
          <ac:spMkLst>
            <pc:docMk/>
            <pc:sldMk cId="0" sldId="259"/>
            <ac:spMk id="89" creationId="{00000000-0000-0000-0000-000000000000}"/>
          </ac:spMkLst>
        </pc:spChg>
        <pc:spChg chg="mod">
          <ac:chgData name="Osama Mohammed Moustafa Hosam Elde" userId="ab8f451e-a635-42ee-be12-e2dde55852bf" providerId="ADAL" clId="{B6D8E2E3-C58C-42AC-BD6D-A79F41996BB5}" dt="2020-02-16T18:23:51.290" v="214" actId="207"/>
          <ac:spMkLst>
            <pc:docMk/>
            <pc:sldMk cId="0" sldId="259"/>
            <ac:spMk id="92" creationId="{00000000-0000-0000-0000-000000000000}"/>
          </ac:spMkLst>
        </pc:spChg>
        <pc:spChg chg="mod">
          <ac:chgData name="Osama Mohammed Moustafa Hosam Elde" userId="ab8f451e-a635-42ee-be12-e2dde55852bf" providerId="ADAL" clId="{B6D8E2E3-C58C-42AC-BD6D-A79F41996BB5}" dt="2020-02-16T18:17:01.731" v="24" actId="20577"/>
          <ac:spMkLst>
            <pc:docMk/>
            <pc:sldMk cId="0" sldId="259"/>
            <ac:spMk id="93" creationId="{00000000-0000-0000-0000-000000000000}"/>
          </ac:spMkLst>
        </pc:spChg>
        <pc:spChg chg="mod">
          <ac:chgData name="Osama Mohammed Moustafa Hosam Elde" userId="ab8f451e-a635-42ee-be12-e2dde55852bf" providerId="ADAL" clId="{B6D8E2E3-C58C-42AC-BD6D-A79F41996BB5}" dt="2020-02-16T18:17:34.884" v="57" actId="404"/>
          <ac:spMkLst>
            <pc:docMk/>
            <pc:sldMk cId="0" sldId="259"/>
            <ac:spMk id="94" creationId="{00000000-0000-0000-0000-000000000000}"/>
          </ac:spMkLst>
        </pc:spChg>
        <pc:spChg chg="mod">
          <ac:chgData name="Osama Mohammed Moustafa Hosam Elde" userId="ab8f451e-a635-42ee-be12-e2dde55852bf" providerId="ADAL" clId="{B6D8E2E3-C58C-42AC-BD6D-A79F41996BB5}" dt="2020-02-16T18:17:55.663" v="90" actId="20577"/>
          <ac:spMkLst>
            <pc:docMk/>
            <pc:sldMk cId="0" sldId="259"/>
            <ac:spMk id="95" creationId="{00000000-0000-0000-0000-000000000000}"/>
          </ac:spMkLst>
        </pc:spChg>
        <pc:spChg chg="mod">
          <ac:chgData name="Osama Mohammed Moustafa Hosam Elde" userId="ab8f451e-a635-42ee-be12-e2dde55852bf" providerId="ADAL" clId="{B6D8E2E3-C58C-42AC-BD6D-A79F41996BB5}" dt="2020-02-16T18:19:43.040" v="180" actId="404"/>
          <ac:spMkLst>
            <pc:docMk/>
            <pc:sldMk cId="0" sldId="259"/>
            <ac:spMk id="96" creationId="{00000000-0000-0000-0000-000000000000}"/>
          </ac:spMkLst>
        </pc:spChg>
        <pc:spChg chg="mod">
          <ac:chgData name="Osama Mohammed Moustafa Hosam Elde" userId="ab8f451e-a635-42ee-be12-e2dde55852bf" providerId="ADAL" clId="{B6D8E2E3-C58C-42AC-BD6D-A79F41996BB5}" dt="2020-02-16T18:18:38.545" v="169" actId="20577"/>
          <ac:spMkLst>
            <pc:docMk/>
            <pc:sldMk cId="0" sldId="259"/>
            <ac:spMk id="97" creationId="{00000000-0000-0000-0000-000000000000}"/>
          </ac:spMkLst>
        </pc:spChg>
        <pc:spChg chg="mod">
          <ac:chgData name="Osama Mohammed Moustafa Hosam Elde" userId="ab8f451e-a635-42ee-be12-e2dde55852bf" providerId="ADAL" clId="{B6D8E2E3-C58C-42AC-BD6D-A79F41996BB5}" dt="2020-02-16T18:20:46.370" v="207" actId="20577"/>
          <ac:spMkLst>
            <pc:docMk/>
            <pc:sldMk cId="0" sldId="259"/>
            <ac:spMk id="103" creationId="{00000000-0000-0000-0000-000000000000}"/>
          </ac:spMkLst>
        </pc:spChg>
      </pc:sldChg>
      <pc:sldChg chg="modSp">
        <pc:chgData name="Osama Mohammed Moustafa Hosam Elde" userId="ab8f451e-a635-42ee-be12-e2dde55852bf" providerId="ADAL" clId="{B6D8E2E3-C58C-42AC-BD6D-A79F41996BB5}" dt="2020-02-16T19:16:00.513" v="217" actId="1076"/>
        <pc:sldMkLst>
          <pc:docMk/>
          <pc:sldMk cId="0" sldId="264"/>
        </pc:sldMkLst>
        <pc:picChg chg="mod">
          <ac:chgData name="Osama Mohammed Moustafa Hosam Elde" userId="ab8f451e-a635-42ee-be12-e2dde55852bf" providerId="ADAL" clId="{B6D8E2E3-C58C-42AC-BD6D-A79F41996BB5}" dt="2020-02-16T19:16:00.513" v="217" actId="1076"/>
          <ac:picMkLst>
            <pc:docMk/>
            <pc:sldMk cId="0" sldId="264"/>
            <ac:picMk id="152" creationId="{00000000-0000-0000-0000-000000000000}"/>
          </ac:picMkLst>
        </pc:picChg>
      </pc:sldChg>
      <pc:sldChg chg="addSp delSp modSp">
        <pc:chgData name="Osama Mohammed Moustafa Hosam Elde" userId="ab8f451e-a635-42ee-be12-e2dde55852bf" providerId="ADAL" clId="{B6D8E2E3-C58C-42AC-BD6D-A79F41996BB5}" dt="2020-02-16T19:20:30.781" v="251" actId="14100"/>
        <pc:sldMkLst>
          <pc:docMk/>
          <pc:sldMk cId="0" sldId="265"/>
        </pc:sldMkLst>
        <pc:spChg chg="mod">
          <ac:chgData name="Osama Mohammed Moustafa Hosam Elde" userId="ab8f451e-a635-42ee-be12-e2dde55852bf" providerId="ADAL" clId="{B6D8E2E3-C58C-42AC-BD6D-A79F41996BB5}" dt="2020-02-16T19:16:42.845" v="236" actId="14100"/>
          <ac:spMkLst>
            <pc:docMk/>
            <pc:sldMk cId="0" sldId="265"/>
            <ac:spMk id="175" creationId="{00000000-0000-0000-0000-000000000000}"/>
          </ac:spMkLst>
        </pc:spChg>
        <pc:picChg chg="add del mod">
          <ac:chgData name="Osama Mohammed Moustafa Hosam Elde" userId="ab8f451e-a635-42ee-be12-e2dde55852bf" providerId="ADAL" clId="{B6D8E2E3-C58C-42AC-BD6D-A79F41996BB5}" dt="2020-02-16T19:19:52.337" v="240" actId="478"/>
          <ac:picMkLst>
            <pc:docMk/>
            <pc:sldMk cId="0" sldId="265"/>
            <ac:picMk id="4" creationId="{AE453D8D-0163-4C98-AD6D-9D80A9C24701}"/>
          </ac:picMkLst>
        </pc:picChg>
        <pc:picChg chg="add mod">
          <ac:chgData name="Osama Mohammed Moustafa Hosam Elde" userId="ab8f451e-a635-42ee-be12-e2dde55852bf" providerId="ADAL" clId="{B6D8E2E3-C58C-42AC-BD6D-A79F41996BB5}" dt="2020-02-16T19:20:30.781" v="251" actId="14100"/>
          <ac:picMkLst>
            <pc:docMk/>
            <pc:sldMk cId="0" sldId="265"/>
            <ac:picMk id="5" creationId="{5F6F4148-780A-4B94-8ACE-72594D61F75A}"/>
          </ac:picMkLst>
        </pc:picChg>
        <pc:picChg chg="del">
          <ac:chgData name="Osama Mohammed Moustafa Hosam Elde" userId="ab8f451e-a635-42ee-be12-e2dde55852bf" providerId="ADAL" clId="{B6D8E2E3-C58C-42AC-BD6D-A79F41996BB5}" dt="2020-02-16T19:17:31.089" v="239" actId="478"/>
          <ac:picMkLst>
            <pc:docMk/>
            <pc:sldMk cId="0" sldId="265"/>
            <ac:picMk id="176" creationId="{00000000-0000-0000-0000-000000000000}"/>
          </ac:picMkLst>
        </pc:picChg>
      </pc:sldChg>
      <pc:sldChg chg="addSp delSp modSp">
        <pc:chgData name="Osama Mohammed Moustafa Hosam Elde" userId="ab8f451e-a635-42ee-be12-e2dde55852bf" providerId="ADAL" clId="{B6D8E2E3-C58C-42AC-BD6D-A79F41996BB5}" dt="2020-02-16T20:53:53.116" v="672" actId="207"/>
        <pc:sldMkLst>
          <pc:docMk/>
          <pc:sldMk cId="0" sldId="266"/>
        </pc:sldMkLst>
        <pc:spChg chg="add mod">
          <ac:chgData name="Osama Mohammed Moustafa Hosam Elde" userId="ab8f451e-a635-42ee-be12-e2dde55852bf" providerId="ADAL" clId="{B6D8E2E3-C58C-42AC-BD6D-A79F41996BB5}" dt="2020-02-16T20:53:53.116" v="672" actId="207"/>
          <ac:spMkLst>
            <pc:docMk/>
            <pc:sldMk cId="0" sldId="266"/>
            <ac:spMk id="14" creationId="{80254AEA-59D4-4681-B1F9-134DB7E2CA71}"/>
          </ac:spMkLst>
        </pc:spChg>
        <pc:spChg chg="add mod">
          <ac:chgData name="Osama Mohammed Moustafa Hosam Elde" userId="ab8f451e-a635-42ee-be12-e2dde55852bf" providerId="ADAL" clId="{B6D8E2E3-C58C-42AC-BD6D-A79F41996BB5}" dt="2020-02-16T20:15:03.069" v="470" actId="2085"/>
          <ac:spMkLst>
            <pc:docMk/>
            <pc:sldMk cId="0" sldId="266"/>
            <ac:spMk id="15" creationId="{6528E292-2A8E-4730-8BB4-E096F6C0536C}"/>
          </ac:spMkLst>
        </pc:spChg>
        <pc:spChg chg="add mod">
          <ac:chgData name="Osama Mohammed Moustafa Hosam Elde" userId="ab8f451e-a635-42ee-be12-e2dde55852bf" providerId="ADAL" clId="{B6D8E2E3-C58C-42AC-BD6D-A79F41996BB5}" dt="2020-02-16T20:53:50.434" v="671" actId="207"/>
          <ac:spMkLst>
            <pc:docMk/>
            <pc:sldMk cId="0" sldId="266"/>
            <ac:spMk id="20" creationId="{35DAB10E-B4CC-4704-A43D-C4FB41E1F9FA}"/>
          </ac:spMkLst>
        </pc:spChg>
        <pc:spChg chg="mod">
          <ac:chgData name="Osama Mohammed Moustafa Hosam Elde" userId="ab8f451e-a635-42ee-be12-e2dde55852bf" providerId="ADAL" clId="{B6D8E2E3-C58C-42AC-BD6D-A79F41996BB5}" dt="2020-02-16T19:21:20.861" v="283" actId="14100"/>
          <ac:spMkLst>
            <pc:docMk/>
            <pc:sldMk cId="0" sldId="266"/>
            <ac:spMk id="181" creationId="{00000000-0000-0000-0000-000000000000}"/>
          </ac:spMkLst>
        </pc:spChg>
        <pc:picChg chg="add mod">
          <ac:chgData name="Osama Mohammed Moustafa Hosam Elde" userId="ab8f451e-a635-42ee-be12-e2dde55852bf" providerId="ADAL" clId="{B6D8E2E3-C58C-42AC-BD6D-A79F41996BB5}" dt="2020-02-16T19:30:09.373" v="289" actId="14100"/>
          <ac:picMkLst>
            <pc:docMk/>
            <pc:sldMk cId="0" sldId="266"/>
            <ac:picMk id="2" creationId="{62D8A9FA-3012-40B6-A523-E8ED9E230696}"/>
          </ac:picMkLst>
        </pc:picChg>
        <pc:picChg chg="add del">
          <ac:chgData name="Osama Mohammed Moustafa Hosam Elde" userId="ab8f451e-a635-42ee-be12-e2dde55852bf" providerId="ADAL" clId="{B6D8E2E3-C58C-42AC-BD6D-A79F41996BB5}" dt="2020-02-16T19:21:08.137" v="253"/>
          <ac:picMkLst>
            <pc:docMk/>
            <pc:sldMk cId="0" sldId="266"/>
            <ac:picMk id="3" creationId="{0C20C39B-930B-40C6-855F-F181DD5133B8}"/>
          </ac:picMkLst>
        </pc:picChg>
        <pc:picChg chg="add mod">
          <ac:chgData name="Osama Mohammed Moustafa Hosam Elde" userId="ab8f451e-a635-42ee-be12-e2dde55852bf" providerId="ADAL" clId="{B6D8E2E3-C58C-42AC-BD6D-A79F41996BB5}" dt="2020-02-16T19:53:43.156" v="318" actId="1076"/>
          <ac:picMkLst>
            <pc:docMk/>
            <pc:sldMk cId="0" sldId="266"/>
            <ac:picMk id="4" creationId="{5901DC51-25B7-4DBB-829F-EB9350F90F0F}"/>
          </ac:picMkLst>
        </pc:picChg>
        <pc:picChg chg="add mod">
          <ac:chgData name="Osama Mohammed Moustafa Hosam Elde" userId="ab8f451e-a635-42ee-be12-e2dde55852bf" providerId="ADAL" clId="{B6D8E2E3-C58C-42AC-BD6D-A79F41996BB5}" dt="2020-02-16T19:30:54.142" v="294" actId="1076"/>
          <ac:picMkLst>
            <pc:docMk/>
            <pc:sldMk cId="0" sldId="266"/>
            <ac:picMk id="5" creationId="{F09E4D0B-3029-45CF-843D-410D35C3D663}"/>
          </ac:picMkLst>
        </pc:picChg>
        <pc:picChg chg="add mod">
          <ac:chgData name="Osama Mohammed Moustafa Hosam Elde" userId="ab8f451e-a635-42ee-be12-e2dde55852bf" providerId="ADAL" clId="{B6D8E2E3-C58C-42AC-BD6D-A79F41996BB5}" dt="2020-02-16T19:51:24.285" v="305" actId="1076"/>
          <ac:picMkLst>
            <pc:docMk/>
            <pc:sldMk cId="0" sldId="266"/>
            <ac:picMk id="6" creationId="{F69D7D6B-7DFD-4B93-BE89-9D48B7AEB0B1}"/>
          </ac:picMkLst>
        </pc:picChg>
        <pc:picChg chg="add mod">
          <ac:chgData name="Osama Mohammed Moustafa Hosam Elde" userId="ab8f451e-a635-42ee-be12-e2dde55852bf" providerId="ADAL" clId="{B6D8E2E3-C58C-42AC-BD6D-A79F41996BB5}" dt="2020-02-16T19:31:13.734" v="297" actId="1076"/>
          <ac:picMkLst>
            <pc:docMk/>
            <pc:sldMk cId="0" sldId="266"/>
            <ac:picMk id="7" creationId="{B2739BE3-DD59-441B-979A-3F33882CEB7A}"/>
          </ac:picMkLst>
        </pc:picChg>
        <pc:picChg chg="add mod">
          <ac:chgData name="Osama Mohammed Moustafa Hosam Elde" userId="ab8f451e-a635-42ee-be12-e2dde55852bf" providerId="ADAL" clId="{B6D8E2E3-C58C-42AC-BD6D-A79F41996BB5}" dt="2020-02-16T19:51:55.517" v="307" actId="1076"/>
          <ac:picMkLst>
            <pc:docMk/>
            <pc:sldMk cId="0" sldId="266"/>
            <ac:picMk id="8" creationId="{4E3A6580-A27D-4F05-9B09-B568633914AC}"/>
          </ac:picMkLst>
        </pc:picChg>
        <pc:picChg chg="add mod">
          <ac:chgData name="Osama Mohammed Moustafa Hosam Elde" userId="ab8f451e-a635-42ee-be12-e2dde55852bf" providerId="ADAL" clId="{B6D8E2E3-C58C-42AC-BD6D-A79F41996BB5}" dt="2020-02-16T19:54:12.733" v="323" actId="1076"/>
          <ac:picMkLst>
            <pc:docMk/>
            <pc:sldMk cId="0" sldId="266"/>
            <ac:picMk id="9" creationId="{DD2299B9-4C42-4E4A-A053-1A35582244A0}"/>
          </ac:picMkLst>
        </pc:picChg>
        <pc:picChg chg="add mod">
          <ac:chgData name="Osama Mohammed Moustafa Hosam Elde" userId="ab8f451e-a635-42ee-be12-e2dde55852bf" providerId="ADAL" clId="{B6D8E2E3-C58C-42AC-BD6D-A79F41996BB5}" dt="2020-02-16T19:52:37.645" v="311" actId="1076"/>
          <ac:picMkLst>
            <pc:docMk/>
            <pc:sldMk cId="0" sldId="266"/>
            <ac:picMk id="10" creationId="{FF2FAF82-ADDE-4469-B397-A034F2197B5D}"/>
          </ac:picMkLst>
        </pc:picChg>
        <pc:picChg chg="add mod">
          <ac:chgData name="Osama Mohammed Moustafa Hosam Elde" userId="ab8f451e-a635-42ee-be12-e2dde55852bf" providerId="ADAL" clId="{B6D8E2E3-C58C-42AC-BD6D-A79F41996BB5}" dt="2020-02-16T19:53:18.406" v="313" actId="1076"/>
          <ac:picMkLst>
            <pc:docMk/>
            <pc:sldMk cId="0" sldId="266"/>
            <ac:picMk id="11" creationId="{10572561-CDCF-41F2-97F2-3B151A8A01E5}"/>
          </ac:picMkLst>
        </pc:picChg>
        <pc:picChg chg="add mod">
          <ac:chgData name="Osama Mohammed Moustafa Hosam Elde" userId="ab8f451e-a635-42ee-be12-e2dde55852bf" providerId="ADAL" clId="{B6D8E2E3-C58C-42AC-BD6D-A79F41996BB5}" dt="2020-02-16T19:53:35.013" v="316" actId="1076"/>
          <ac:picMkLst>
            <pc:docMk/>
            <pc:sldMk cId="0" sldId="266"/>
            <ac:picMk id="12" creationId="{55A91CE0-5892-4791-B2E6-0E634AD17B1E}"/>
          </ac:picMkLst>
        </pc:picChg>
        <pc:picChg chg="add mod">
          <ac:chgData name="Osama Mohammed Moustafa Hosam Elde" userId="ab8f451e-a635-42ee-be12-e2dde55852bf" providerId="ADAL" clId="{B6D8E2E3-C58C-42AC-BD6D-A79F41996BB5}" dt="2020-02-16T19:53:39.197" v="317" actId="571"/>
          <ac:picMkLst>
            <pc:docMk/>
            <pc:sldMk cId="0" sldId="266"/>
            <ac:picMk id="13" creationId="{40AB0477-7B44-40F8-8D2A-896C0B65144E}"/>
          </ac:picMkLst>
        </pc:picChg>
        <pc:picChg chg="add mod">
          <ac:chgData name="Osama Mohammed Moustafa Hosam Elde" userId="ab8f451e-a635-42ee-be12-e2dde55852bf" providerId="ADAL" clId="{B6D8E2E3-C58C-42AC-BD6D-A79F41996BB5}" dt="2020-02-16T20:02:07.370" v="373" actId="688"/>
          <ac:picMkLst>
            <pc:docMk/>
            <pc:sldMk cId="0" sldId="266"/>
            <ac:picMk id="16" creationId="{E26A71CE-EF03-499E-B546-0CDC56FCDCEA}"/>
          </ac:picMkLst>
        </pc:picChg>
        <pc:picChg chg="add mod">
          <ac:chgData name="Osama Mohammed Moustafa Hosam Elde" userId="ab8f451e-a635-42ee-be12-e2dde55852bf" providerId="ADAL" clId="{B6D8E2E3-C58C-42AC-BD6D-A79F41996BB5}" dt="2020-02-16T20:02:33.140" v="377" actId="1076"/>
          <ac:picMkLst>
            <pc:docMk/>
            <pc:sldMk cId="0" sldId="266"/>
            <ac:picMk id="17" creationId="{8BCE4C08-D42A-4C3D-BCA8-34883BC9BFA6}"/>
          </ac:picMkLst>
        </pc:picChg>
        <pc:picChg chg="add mod">
          <ac:chgData name="Osama Mohammed Moustafa Hosam Elde" userId="ab8f451e-a635-42ee-be12-e2dde55852bf" providerId="ADAL" clId="{B6D8E2E3-C58C-42AC-BD6D-A79F41996BB5}" dt="2020-02-16T20:02:29.237" v="376" actId="688"/>
          <ac:picMkLst>
            <pc:docMk/>
            <pc:sldMk cId="0" sldId="266"/>
            <ac:picMk id="18" creationId="{F4C27131-3AB6-4B78-BFA7-CF65E6C16B8B}"/>
          </ac:picMkLst>
        </pc:picChg>
        <pc:picChg chg="add mod">
          <ac:chgData name="Osama Mohammed Moustafa Hosam Elde" userId="ab8f451e-a635-42ee-be12-e2dde55852bf" providerId="ADAL" clId="{B6D8E2E3-C58C-42AC-BD6D-A79F41996BB5}" dt="2020-02-16T20:03:14.397" v="379" actId="571"/>
          <ac:picMkLst>
            <pc:docMk/>
            <pc:sldMk cId="0" sldId="266"/>
            <ac:picMk id="19" creationId="{953BF479-5229-41B9-A929-CA8D8951FC58}"/>
          </ac:picMkLst>
        </pc:picChg>
        <pc:picChg chg="add del mod">
          <ac:chgData name="Osama Mohammed Moustafa Hosam Elde" userId="ab8f451e-a635-42ee-be12-e2dde55852bf" providerId="ADAL" clId="{B6D8E2E3-C58C-42AC-BD6D-A79F41996BB5}" dt="2020-02-16T20:03:39.437" v="417" actId="478"/>
          <ac:picMkLst>
            <pc:docMk/>
            <pc:sldMk cId="0" sldId="266"/>
            <ac:picMk id="21" creationId="{5C52FCB7-9110-4AD1-87BF-FF1033F629F8}"/>
          </ac:picMkLst>
        </pc:picChg>
        <pc:picChg chg="add mod">
          <ac:chgData name="Osama Mohammed Moustafa Hosam Elde" userId="ab8f451e-a635-42ee-be12-e2dde55852bf" providerId="ADAL" clId="{B6D8E2E3-C58C-42AC-BD6D-A79F41996BB5}" dt="2020-02-16T20:03:47.421" v="419" actId="688"/>
          <ac:picMkLst>
            <pc:docMk/>
            <pc:sldMk cId="0" sldId="266"/>
            <ac:picMk id="22" creationId="{B1CB6316-FE33-4180-8346-8480BE9B1A51}"/>
          </ac:picMkLst>
        </pc:picChg>
        <pc:picChg chg="add mod">
          <ac:chgData name="Osama Mohammed Moustafa Hosam Elde" userId="ab8f451e-a635-42ee-be12-e2dde55852bf" providerId="ADAL" clId="{B6D8E2E3-C58C-42AC-BD6D-A79F41996BB5}" dt="2020-02-16T20:03:58.605" v="421" actId="1076"/>
          <ac:picMkLst>
            <pc:docMk/>
            <pc:sldMk cId="0" sldId="266"/>
            <ac:picMk id="23" creationId="{65324F29-2ABD-4B8B-AFCD-3131721DE94E}"/>
          </ac:picMkLst>
        </pc:picChg>
      </pc:sldChg>
      <pc:sldChg chg="addSp delSp modSp">
        <pc:chgData name="Osama Mohammed Moustafa Hosam Elde" userId="ab8f451e-a635-42ee-be12-e2dde55852bf" providerId="ADAL" clId="{B6D8E2E3-C58C-42AC-BD6D-A79F41996BB5}" dt="2020-02-18T20:57:11.275" v="3723" actId="478"/>
        <pc:sldMkLst>
          <pc:docMk/>
          <pc:sldMk cId="0" sldId="267"/>
        </pc:sldMkLst>
        <pc:spChg chg="add mod">
          <ac:chgData name="Osama Mohammed Moustafa Hosam Elde" userId="ab8f451e-a635-42ee-be12-e2dde55852bf" providerId="ADAL" clId="{B6D8E2E3-C58C-42AC-BD6D-A79F41996BB5}" dt="2020-02-16T20:57:22.725" v="700" actId="207"/>
          <ac:spMkLst>
            <pc:docMk/>
            <pc:sldMk cId="0" sldId="267"/>
            <ac:spMk id="2" creationId="{35ABDFFA-6AB7-4E1B-800D-6BEE4DD8EB6D}"/>
          </ac:spMkLst>
        </pc:spChg>
        <pc:spChg chg="add mod">
          <ac:chgData name="Osama Mohammed Moustafa Hosam Elde" userId="ab8f451e-a635-42ee-be12-e2dde55852bf" providerId="ADAL" clId="{B6D8E2E3-C58C-42AC-BD6D-A79F41996BB5}" dt="2020-02-16T20:40:27.997" v="499" actId="20577"/>
          <ac:spMkLst>
            <pc:docMk/>
            <pc:sldMk cId="0" sldId="267"/>
            <ac:spMk id="5" creationId="{3935EA25-C89C-4A27-91E0-D68BA5DFF613}"/>
          </ac:spMkLst>
        </pc:spChg>
        <pc:spChg chg="add mod">
          <ac:chgData name="Osama Mohammed Moustafa Hosam Elde" userId="ab8f451e-a635-42ee-be12-e2dde55852bf" providerId="ADAL" clId="{B6D8E2E3-C58C-42AC-BD6D-A79F41996BB5}" dt="2020-02-16T20:55:17.500" v="693" actId="1076"/>
          <ac:spMkLst>
            <pc:docMk/>
            <pc:sldMk cId="0" sldId="267"/>
            <ac:spMk id="6" creationId="{21FA4E5D-76CA-4FEE-B82C-0D77C50DC249}"/>
          </ac:spMkLst>
        </pc:spChg>
        <pc:spChg chg="add mod">
          <ac:chgData name="Osama Mohammed Moustafa Hosam Elde" userId="ab8f451e-a635-42ee-be12-e2dde55852bf" providerId="ADAL" clId="{B6D8E2E3-C58C-42AC-BD6D-A79F41996BB5}" dt="2020-02-16T20:44:37.237" v="527" actId="20577"/>
          <ac:spMkLst>
            <pc:docMk/>
            <pc:sldMk cId="0" sldId="267"/>
            <ac:spMk id="9" creationId="{217843FF-7442-4140-8B85-C2E0D3259824}"/>
          </ac:spMkLst>
        </pc:spChg>
        <pc:spChg chg="add mod">
          <ac:chgData name="Osama Mohammed Moustafa Hosam Elde" userId="ab8f451e-a635-42ee-be12-e2dde55852bf" providerId="ADAL" clId="{B6D8E2E3-C58C-42AC-BD6D-A79F41996BB5}" dt="2020-02-16T20:52:25.077" v="660" actId="1076"/>
          <ac:spMkLst>
            <pc:docMk/>
            <pc:sldMk cId="0" sldId="267"/>
            <ac:spMk id="15" creationId="{8B61A76C-BFD8-45B9-8DEC-AAE9106CFB93}"/>
          </ac:spMkLst>
        </pc:spChg>
        <pc:spChg chg="add mod">
          <ac:chgData name="Osama Mohammed Moustafa Hosam Elde" userId="ab8f451e-a635-42ee-be12-e2dde55852bf" providerId="ADAL" clId="{B6D8E2E3-C58C-42AC-BD6D-A79F41996BB5}" dt="2020-02-16T20:51:49.596" v="618" actId="20577"/>
          <ac:spMkLst>
            <pc:docMk/>
            <pc:sldMk cId="0" sldId="267"/>
            <ac:spMk id="18" creationId="{2992E8D0-438B-4D11-B1EC-E71A56FE0F9E}"/>
          </ac:spMkLst>
        </pc:spChg>
        <pc:spChg chg="add mod">
          <ac:chgData name="Osama Mohammed Moustafa Hosam Elde" userId="ab8f451e-a635-42ee-be12-e2dde55852bf" providerId="ADAL" clId="{B6D8E2E3-C58C-42AC-BD6D-A79F41996BB5}" dt="2020-02-16T20:52:56.684" v="667" actId="1076"/>
          <ac:spMkLst>
            <pc:docMk/>
            <pc:sldMk cId="0" sldId="267"/>
            <ac:spMk id="19" creationId="{C0C53420-1E7A-4B66-8E8D-021E3BE393C9}"/>
          </ac:spMkLst>
        </pc:spChg>
        <pc:spChg chg="add del mod">
          <ac:chgData name="Osama Mohammed Moustafa Hosam Elde" userId="ab8f451e-a635-42ee-be12-e2dde55852bf" providerId="ADAL" clId="{B6D8E2E3-C58C-42AC-BD6D-A79F41996BB5}" dt="2020-02-18T20:57:11.275" v="3723" actId="478"/>
          <ac:spMkLst>
            <pc:docMk/>
            <pc:sldMk cId="0" sldId="267"/>
            <ac:spMk id="186" creationId="{00000000-0000-0000-0000-000000000000}"/>
          </ac:spMkLst>
        </pc:spChg>
        <pc:picChg chg="add mod">
          <ac:chgData name="Osama Mohammed Moustafa Hosam Elde" userId="ab8f451e-a635-42ee-be12-e2dde55852bf" providerId="ADAL" clId="{B6D8E2E3-C58C-42AC-BD6D-A79F41996BB5}" dt="2020-02-16T20:44:12.117" v="509" actId="1076"/>
          <ac:picMkLst>
            <pc:docMk/>
            <pc:sldMk cId="0" sldId="267"/>
            <ac:picMk id="3" creationId="{D2FA398A-327C-40F6-B478-8CDF4B68FE14}"/>
          </ac:picMkLst>
        </pc:picChg>
        <pc:picChg chg="add mod">
          <ac:chgData name="Osama Mohammed Moustafa Hosam Elde" userId="ab8f451e-a635-42ee-be12-e2dde55852bf" providerId="ADAL" clId="{B6D8E2E3-C58C-42AC-BD6D-A79F41996BB5}" dt="2020-02-16T20:40:04.669" v="479" actId="688"/>
          <ac:picMkLst>
            <pc:docMk/>
            <pc:sldMk cId="0" sldId="267"/>
            <ac:picMk id="4" creationId="{F98504D6-F593-44E9-8B97-C8BBD8B7A6CF}"/>
          </ac:picMkLst>
        </pc:picChg>
        <pc:picChg chg="add mod">
          <ac:chgData name="Osama Mohammed Moustafa Hosam Elde" userId="ab8f451e-a635-42ee-be12-e2dde55852bf" providerId="ADAL" clId="{B6D8E2E3-C58C-42AC-BD6D-A79F41996BB5}" dt="2020-02-16T20:56:46.931" v="697" actId="1076"/>
          <ac:picMkLst>
            <pc:docMk/>
            <pc:sldMk cId="0" sldId="267"/>
            <ac:picMk id="7" creationId="{CEF821E8-734A-4B05-ADBE-7550091422C2}"/>
          </ac:picMkLst>
        </pc:picChg>
        <pc:picChg chg="add mod">
          <ac:chgData name="Osama Mohammed Moustafa Hosam Elde" userId="ab8f451e-a635-42ee-be12-e2dde55852bf" providerId="ADAL" clId="{B6D8E2E3-C58C-42AC-BD6D-A79F41996BB5}" dt="2020-02-16T20:44:16.012" v="510" actId="571"/>
          <ac:picMkLst>
            <pc:docMk/>
            <pc:sldMk cId="0" sldId="267"/>
            <ac:picMk id="8" creationId="{0DC77162-9E88-4297-A558-AED9938655C3}"/>
          </ac:picMkLst>
        </pc:picChg>
        <pc:picChg chg="add mod">
          <ac:chgData name="Osama Mohammed Moustafa Hosam Elde" userId="ab8f451e-a635-42ee-be12-e2dde55852bf" providerId="ADAL" clId="{B6D8E2E3-C58C-42AC-BD6D-A79F41996BB5}" dt="2020-02-16T20:57:46.068" v="704" actId="1076"/>
          <ac:picMkLst>
            <pc:docMk/>
            <pc:sldMk cId="0" sldId="267"/>
            <ac:picMk id="10" creationId="{B33E3436-FE8E-4D09-932E-3720A43DB9BF}"/>
          </ac:picMkLst>
        </pc:picChg>
        <pc:picChg chg="add del mod">
          <ac:chgData name="Osama Mohammed Moustafa Hosam Elde" userId="ab8f451e-a635-42ee-be12-e2dde55852bf" providerId="ADAL" clId="{B6D8E2E3-C58C-42AC-BD6D-A79F41996BB5}" dt="2020-02-16T20:45:53.015" v="531" actId="478"/>
          <ac:picMkLst>
            <pc:docMk/>
            <pc:sldMk cId="0" sldId="267"/>
            <ac:picMk id="11" creationId="{E4E61B96-9A0D-49D6-95C0-D65E4C83ADEC}"/>
          </ac:picMkLst>
        </pc:picChg>
        <pc:picChg chg="add mod">
          <ac:chgData name="Osama Mohammed Moustafa Hosam Elde" userId="ab8f451e-a635-42ee-be12-e2dde55852bf" providerId="ADAL" clId="{B6D8E2E3-C58C-42AC-BD6D-A79F41996BB5}" dt="2020-02-16T20:49:31.004" v="559" actId="1076"/>
          <ac:picMkLst>
            <pc:docMk/>
            <pc:sldMk cId="0" sldId="267"/>
            <ac:picMk id="12" creationId="{0D8E7826-B3DB-4777-9DD1-42AFFB11E235}"/>
          </ac:picMkLst>
        </pc:picChg>
        <pc:picChg chg="add mod">
          <ac:chgData name="Osama Mohammed Moustafa Hosam Elde" userId="ab8f451e-a635-42ee-be12-e2dde55852bf" providerId="ADAL" clId="{B6D8E2E3-C58C-42AC-BD6D-A79F41996BB5}" dt="2020-02-16T20:49:24.093" v="557" actId="1076"/>
          <ac:picMkLst>
            <pc:docMk/>
            <pc:sldMk cId="0" sldId="267"/>
            <ac:picMk id="13" creationId="{AA52F2A1-720A-49DB-AD02-3D74D49BE179}"/>
          </ac:picMkLst>
        </pc:picChg>
        <pc:picChg chg="add mod">
          <ac:chgData name="Osama Mohammed Moustafa Hosam Elde" userId="ab8f451e-a635-42ee-be12-e2dde55852bf" providerId="ADAL" clId="{B6D8E2E3-C58C-42AC-BD6D-A79F41996BB5}" dt="2020-02-16T20:52:25.077" v="660" actId="1076"/>
          <ac:picMkLst>
            <pc:docMk/>
            <pc:sldMk cId="0" sldId="267"/>
            <ac:picMk id="16" creationId="{FB2FF232-F57F-4937-8BA0-426851EE8443}"/>
          </ac:picMkLst>
        </pc:picChg>
        <pc:picChg chg="add mod">
          <ac:chgData name="Osama Mohammed Moustafa Hosam Elde" userId="ab8f451e-a635-42ee-be12-e2dde55852bf" providerId="ADAL" clId="{B6D8E2E3-C58C-42AC-BD6D-A79F41996BB5}" dt="2020-02-16T20:52:38.108" v="662" actId="1076"/>
          <ac:picMkLst>
            <pc:docMk/>
            <pc:sldMk cId="0" sldId="267"/>
            <ac:picMk id="17" creationId="{B58D793B-8151-4F16-966C-CDBC4FC6EE0A}"/>
          </ac:picMkLst>
        </pc:picChg>
        <pc:picChg chg="add mod">
          <ac:chgData name="Osama Mohammed Moustafa Hosam Elde" userId="ab8f451e-a635-42ee-be12-e2dde55852bf" providerId="ADAL" clId="{B6D8E2E3-C58C-42AC-BD6D-A79F41996BB5}" dt="2020-02-16T20:52:46.941" v="665" actId="1076"/>
          <ac:picMkLst>
            <pc:docMk/>
            <pc:sldMk cId="0" sldId="267"/>
            <ac:picMk id="20" creationId="{6929CC3F-B5CF-4502-8412-A203FC2CEC86}"/>
          </ac:picMkLst>
        </pc:picChg>
        <pc:picChg chg="add mod">
          <ac:chgData name="Osama Mohammed Moustafa Hosam Elde" userId="ab8f451e-a635-42ee-be12-e2dde55852bf" providerId="ADAL" clId="{B6D8E2E3-C58C-42AC-BD6D-A79F41996BB5}" dt="2020-02-16T20:52:59.797" v="668" actId="1076"/>
          <ac:picMkLst>
            <pc:docMk/>
            <pc:sldMk cId="0" sldId="267"/>
            <ac:picMk id="21" creationId="{BB046758-3022-4E79-8BD2-BD00B8AAEF28}"/>
          </ac:picMkLst>
        </pc:picChg>
        <pc:picChg chg="add mod">
          <ac:chgData name="Osama Mohammed Moustafa Hosam Elde" userId="ab8f451e-a635-42ee-be12-e2dde55852bf" providerId="ADAL" clId="{B6D8E2E3-C58C-42AC-BD6D-A79F41996BB5}" dt="2020-02-16T20:54:55.764" v="674" actId="688"/>
          <ac:picMkLst>
            <pc:docMk/>
            <pc:sldMk cId="0" sldId="267"/>
            <ac:picMk id="22" creationId="{1D6C0F08-56C4-454A-B37E-9651CB4AA005}"/>
          </ac:picMkLst>
        </pc:picChg>
        <pc:picChg chg="add mod">
          <ac:chgData name="Osama Mohammed Moustafa Hosam Elde" userId="ab8f451e-a635-42ee-be12-e2dde55852bf" providerId="ADAL" clId="{B6D8E2E3-C58C-42AC-BD6D-A79F41996BB5}" dt="2020-02-16T20:48:31.356" v="547" actId="1076"/>
          <ac:picMkLst>
            <pc:docMk/>
            <pc:sldMk cId="0" sldId="267"/>
            <ac:picMk id="1026" creationId="{924D14C7-FF41-4220-8903-2A1AE6FD5687}"/>
          </ac:picMkLst>
        </pc:picChg>
        <pc:picChg chg="add mod">
          <ac:chgData name="Osama Mohammed Moustafa Hosam Elde" userId="ab8f451e-a635-42ee-be12-e2dde55852bf" providerId="ADAL" clId="{B6D8E2E3-C58C-42AC-BD6D-A79F41996BB5}" dt="2020-02-16T20:52:25.077" v="660" actId="1076"/>
          <ac:picMkLst>
            <pc:docMk/>
            <pc:sldMk cId="0" sldId="267"/>
            <ac:picMk id="1028" creationId="{DCF610E6-9DF4-47A7-B071-BA7284998852}"/>
          </ac:picMkLst>
        </pc:picChg>
      </pc:sldChg>
      <pc:sldChg chg="addSp delSp modSp">
        <pc:chgData name="Osama Mohammed Moustafa Hosam Elde" userId="ab8f451e-a635-42ee-be12-e2dde55852bf" providerId="ADAL" clId="{B6D8E2E3-C58C-42AC-BD6D-A79F41996BB5}" dt="2020-02-18T18:24:53.196" v="2875" actId="1036"/>
        <pc:sldMkLst>
          <pc:docMk/>
          <pc:sldMk cId="0" sldId="271"/>
        </pc:sldMkLst>
        <pc:spChg chg="add mod">
          <ac:chgData name="Osama Mohammed Moustafa Hosam Elde" userId="ab8f451e-a635-42ee-be12-e2dde55852bf" providerId="ADAL" clId="{B6D8E2E3-C58C-42AC-BD6D-A79F41996BB5}" dt="2020-02-17T14:07:27.880" v="721" actId="1076"/>
          <ac:spMkLst>
            <pc:docMk/>
            <pc:sldMk cId="0" sldId="271"/>
            <ac:spMk id="25" creationId="{9825E33E-050F-49B1-9A6B-FB766898D110}"/>
          </ac:spMkLst>
        </pc:spChg>
        <pc:spChg chg="add mod">
          <ac:chgData name="Osama Mohammed Moustafa Hosam Elde" userId="ab8f451e-a635-42ee-be12-e2dde55852bf" providerId="ADAL" clId="{B6D8E2E3-C58C-42AC-BD6D-A79F41996BB5}" dt="2020-02-17T14:07:26.200" v="720" actId="1076"/>
          <ac:spMkLst>
            <pc:docMk/>
            <pc:sldMk cId="0" sldId="271"/>
            <ac:spMk id="26" creationId="{2C058A09-3626-48BE-968E-2879F77D1470}"/>
          </ac:spMkLst>
        </pc:spChg>
        <pc:spChg chg="add del mod">
          <ac:chgData name="Osama Mohammed Moustafa Hosam Elde" userId="ab8f451e-a635-42ee-be12-e2dde55852bf" providerId="ADAL" clId="{B6D8E2E3-C58C-42AC-BD6D-A79F41996BB5}" dt="2020-02-17T14:07:23.137" v="718" actId="478"/>
          <ac:spMkLst>
            <pc:docMk/>
            <pc:sldMk cId="0" sldId="271"/>
            <ac:spMk id="27" creationId="{CC83B30E-3759-4D23-B9DC-37604EB9729E}"/>
          </ac:spMkLst>
        </pc:spChg>
        <pc:spChg chg="add mod">
          <ac:chgData name="Osama Mohammed Moustafa Hosam Elde" userId="ab8f451e-a635-42ee-be12-e2dde55852bf" providerId="ADAL" clId="{B6D8E2E3-C58C-42AC-BD6D-A79F41996BB5}" dt="2020-02-17T14:08:30.922" v="732" actId="207"/>
          <ac:spMkLst>
            <pc:docMk/>
            <pc:sldMk cId="0" sldId="271"/>
            <ac:spMk id="28" creationId="{62955130-B96C-492F-93ED-EB69F4A49983}"/>
          </ac:spMkLst>
        </pc:spChg>
        <pc:spChg chg="add mod">
          <ac:chgData name="Osama Mohammed Moustafa Hosam Elde" userId="ab8f451e-a635-42ee-be12-e2dde55852bf" providerId="ADAL" clId="{B6D8E2E3-C58C-42AC-BD6D-A79F41996BB5}" dt="2020-02-18T18:24:53.196" v="2875" actId="1036"/>
          <ac:spMkLst>
            <pc:docMk/>
            <pc:sldMk cId="0" sldId="271"/>
            <ac:spMk id="29" creationId="{EFB6C51E-B9E0-4CF1-9F4F-068984839219}"/>
          </ac:spMkLst>
        </pc:spChg>
        <pc:spChg chg="add mod">
          <ac:chgData name="Osama Mohammed Moustafa Hosam Elde" userId="ab8f451e-a635-42ee-be12-e2dde55852bf" providerId="ADAL" clId="{B6D8E2E3-C58C-42AC-BD6D-A79F41996BB5}" dt="2020-02-18T18:24:53.196" v="2875" actId="1036"/>
          <ac:spMkLst>
            <pc:docMk/>
            <pc:sldMk cId="0" sldId="271"/>
            <ac:spMk id="30" creationId="{02C99310-701F-4F1B-88FA-5589E2280C73}"/>
          </ac:spMkLst>
        </pc:spChg>
        <pc:spChg chg="add mod">
          <ac:chgData name="Osama Mohammed Moustafa Hosam Elde" userId="ab8f451e-a635-42ee-be12-e2dde55852bf" providerId="ADAL" clId="{B6D8E2E3-C58C-42AC-BD6D-A79F41996BB5}" dt="2020-02-18T18:24:53.196" v="2875" actId="1036"/>
          <ac:spMkLst>
            <pc:docMk/>
            <pc:sldMk cId="0" sldId="271"/>
            <ac:spMk id="31" creationId="{6CF5BE7C-B445-4376-A73D-98EA66E74410}"/>
          </ac:spMkLst>
        </pc:spChg>
        <pc:spChg chg="add mod">
          <ac:chgData name="Osama Mohammed Moustafa Hosam Elde" userId="ab8f451e-a635-42ee-be12-e2dde55852bf" providerId="ADAL" clId="{B6D8E2E3-C58C-42AC-BD6D-A79F41996BB5}" dt="2020-02-18T18:24:53.196" v="2875" actId="1036"/>
          <ac:spMkLst>
            <pc:docMk/>
            <pc:sldMk cId="0" sldId="271"/>
            <ac:spMk id="32" creationId="{8947F74F-0D1C-41A4-B240-4959F7D417E6}"/>
          </ac:spMkLst>
        </pc:spChg>
        <pc:spChg chg="add mod">
          <ac:chgData name="Osama Mohammed Moustafa Hosam Elde" userId="ab8f451e-a635-42ee-be12-e2dde55852bf" providerId="ADAL" clId="{B6D8E2E3-C58C-42AC-BD6D-A79F41996BB5}" dt="2020-02-18T18:24:53.196" v="2875" actId="1036"/>
          <ac:spMkLst>
            <pc:docMk/>
            <pc:sldMk cId="0" sldId="271"/>
            <ac:spMk id="33" creationId="{1996F8F0-18F7-41EA-9556-C36C34886DD8}"/>
          </ac:spMkLst>
        </pc:spChg>
        <pc:spChg chg="mod">
          <ac:chgData name="Osama Mohammed Moustafa Hosam Elde" userId="ab8f451e-a635-42ee-be12-e2dde55852bf" providerId="ADAL" clId="{B6D8E2E3-C58C-42AC-BD6D-A79F41996BB5}" dt="2020-02-17T14:07:48.083" v="725" actId="1076"/>
          <ac:spMkLst>
            <pc:docMk/>
            <pc:sldMk cId="0" sldId="271"/>
            <ac:spMk id="213"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16"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17"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18"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19"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20" creationId="{00000000-0000-0000-0000-000000000000}"/>
          </ac:spMkLst>
        </pc:spChg>
      </pc:sldChg>
      <pc:sldChg chg="addSp delSp modSp">
        <pc:chgData name="Osama Mohammed Moustafa Hosam Elde" userId="ab8f451e-a635-42ee-be12-e2dde55852bf" providerId="ADAL" clId="{B6D8E2E3-C58C-42AC-BD6D-A79F41996BB5}" dt="2020-02-17T14:27:05.457" v="1779" actId="20577"/>
        <pc:sldMkLst>
          <pc:docMk/>
          <pc:sldMk cId="0" sldId="276"/>
        </pc:sldMkLst>
        <pc:spChg chg="mod">
          <ac:chgData name="Osama Mohammed Moustafa Hosam Elde" userId="ab8f451e-a635-42ee-be12-e2dde55852bf" providerId="ADAL" clId="{B6D8E2E3-C58C-42AC-BD6D-A79F41996BB5}" dt="2020-02-17T14:27:05.457" v="1779" actId="20577"/>
          <ac:spMkLst>
            <pc:docMk/>
            <pc:sldMk cId="0" sldId="276"/>
            <ac:spMk id="260" creationId="{00000000-0000-0000-0000-000000000000}"/>
          </ac:spMkLst>
        </pc:spChg>
        <pc:picChg chg="add del mod">
          <ac:chgData name="Osama Mohammed Moustafa Hosam Elde" userId="ab8f451e-a635-42ee-be12-e2dde55852bf" providerId="ADAL" clId="{B6D8E2E3-C58C-42AC-BD6D-A79F41996BB5}" dt="2020-02-17T14:24:58.408" v="1353" actId="478"/>
          <ac:picMkLst>
            <pc:docMk/>
            <pc:sldMk cId="0" sldId="276"/>
            <ac:picMk id="2" creationId="{BAB7CA86-F29E-484A-8D24-B5FC23C90B9F}"/>
          </ac:picMkLst>
        </pc:picChg>
      </pc:sldChg>
      <pc:sldChg chg="addSp delSp modSp">
        <pc:chgData name="Osama Mohammed Moustafa Hosam Elde" userId="ab8f451e-a635-42ee-be12-e2dde55852bf" providerId="ADAL" clId="{B6D8E2E3-C58C-42AC-BD6D-A79F41996BB5}" dt="2020-02-17T14:46:11.576" v="2837" actId="478"/>
        <pc:sldMkLst>
          <pc:docMk/>
          <pc:sldMk cId="0" sldId="277"/>
        </pc:sldMkLst>
        <pc:spChg chg="mod">
          <ac:chgData name="Osama Mohammed Moustafa Hosam Elde" userId="ab8f451e-a635-42ee-be12-e2dde55852bf" providerId="ADAL" clId="{B6D8E2E3-C58C-42AC-BD6D-A79F41996BB5}" dt="2020-02-17T14:46:08.330" v="2836" actId="20577"/>
          <ac:spMkLst>
            <pc:docMk/>
            <pc:sldMk cId="0" sldId="277"/>
            <ac:spMk id="266" creationId="{00000000-0000-0000-0000-000000000000}"/>
          </ac:spMkLst>
        </pc:spChg>
        <pc:picChg chg="add del mod">
          <ac:chgData name="Osama Mohammed Moustafa Hosam Elde" userId="ab8f451e-a635-42ee-be12-e2dde55852bf" providerId="ADAL" clId="{B6D8E2E3-C58C-42AC-BD6D-A79F41996BB5}" dt="2020-02-17T14:46:11.576" v="2837" actId="478"/>
          <ac:picMkLst>
            <pc:docMk/>
            <pc:sldMk cId="0" sldId="277"/>
            <ac:picMk id="2" creationId="{51C1E37F-46F3-46CC-AC27-6BF74F42D0E5}"/>
          </ac:picMkLst>
        </pc:picChg>
      </pc:sldChg>
      <pc:sldChg chg="modSp">
        <pc:chgData name="Osama Mohammed Moustafa Hosam Elde" userId="ab8f451e-a635-42ee-be12-e2dde55852bf" providerId="ADAL" clId="{B6D8E2E3-C58C-42AC-BD6D-A79F41996BB5}" dt="2020-02-18T19:52:50.688" v="3315" actId="20577"/>
        <pc:sldMkLst>
          <pc:docMk/>
          <pc:sldMk cId="0" sldId="281"/>
        </pc:sldMkLst>
        <pc:spChg chg="mod">
          <ac:chgData name="Osama Mohammed Moustafa Hosam Elde" userId="ab8f451e-a635-42ee-be12-e2dde55852bf" providerId="ADAL" clId="{B6D8E2E3-C58C-42AC-BD6D-A79F41996BB5}" dt="2020-02-18T18:27:23.306" v="2885" actId="20577"/>
          <ac:spMkLst>
            <pc:docMk/>
            <pc:sldMk cId="0" sldId="281"/>
            <ac:spMk id="291" creationId="{00000000-0000-0000-0000-000000000000}"/>
          </ac:spMkLst>
        </pc:spChg>
        <pc:spChg chg="mod">
          <ac:chgData name="Osama Mohammed Moustafa Hosam Elde" userId="ab8f451e-a635-42ee-be12-e2dde55852bf" providerId="ADAL" clId="{B6D8E2E3-C58C-42AC-BD6D-A79F41996BB5}" dt="2020-02-18T19:48:35.536" v="3049" actId="313"/>
          <ac:spMkLst>
            <pc:docMk/>
            <pc:sldMk cId="0" sldId="281"/>
            <ac:spMk id="292" creationId="{00000000-0000-0000-0000-000000000000}"/>
          </ac:spMkLst>
        </pc:spChg>
        <pc:spChg chg="mod">
          <ac:chgData name="Osama Mohammed Moustafa Hosam Elde" userId="ab8f451e-a635-42ee-be12-e2dde55852bf" providerId="ADAL" clId="{B6D8E2E3-C58C-42AC-BD6D-A79F41996BB5}" dt="2020-02-18T19:50:26.672" v="3125" actId="20577"/>
          <ac:spMkLst>
            <pc:docMk/>
            <pc:sldMk cId="0" sldId="281"/>
            <ac:spMk id="293" creationId="{00000000-0000-0000-0000-000000000000}"/>
          </ac:spMkLst>
        </pc:spChg>
        <pc:spChg chg="mod">
          <ac:chgData name="Osama Mohammed Moustafa Hosam Elde" userId="ab8f451e-a635-42ee-be12-e2dde55852bf" providerId="ADAL" clId="{B6D8E2E3-C58C-42AC-BD6D-A79F41996BB5}" dt="2020-02-18T19:52:50.688" v="3315" actId="20577"/>
          <ac:spMkLst>
            <pc:docMk/>
            <pc:sldMk cId="0" sldId="281"/>
            <ac:spMk id="294" creationId="{00000000-0000-0000-0000-000000000000}"/>
          </ac:spMkLst>
        </pc:spChg>
      </pc:sldChg>
      <pc:sldChg chg="addSp modSp">
        <pc:chgData name="Osama Mohammed Moustafa Hosam Elde" userId="ab8f451e-a635-42ee-be12-e2dde55852bf" providerId="ADAL" clId="{B6D8E2E3-C58C-42AC-BD6D-A79F41996BB5}" dt="2020-02-18T20:06:16.957" v="3713" actId="1076"/>
        <pc:sldMkLst>
          <pc:docMk/>
          <pc:sldMk cId="0" sldId="282"/>
        </pc:sldMkLst>
        <pc:spChg chg="mod">
          <ac:chgData name="Osama Mohammed Moustafa Hosam Elde" userId="ab8f451e-a635-42ee-be12-e2dde55852bf" providerId="ADAL" clId="{B6D8E2E3-C58C-42AC-BD6D-A79F41996BB5}" dt="2020-02-18T19:53:14.737" v="3318" actId="20577"/>
          <ac:spMkLst>
            <pc:docMk/>
            <pc:sldMk cId="0" sldId="282"/>
            <ac:spMk id="299" creationId="{00000000-0000-0000-0000-000000000000}"/>
          </ac:spMkLst>
        </pc:spChg>
        <pc:picChg chg="add mod">
          <ac:chgData name="Osama Mohammed Moustafa Hosam Elde" userId="ab8f451e-a635-42ee-be12-e2dde55852bf" providerId="ADAL" clId="{B6D8E2E3-C58C-42AC-BD6D-A79F41996BB5}" dt="2020-02-18T20:06:16.957" v="3713" actId="1076"/>
          <ac:picMkLst>
            <pc:docMk/>
            <pc:sldMk cId="0" sldId="282"/>
            <ac:picMk id="1026" creationId="{C67D799D-CE8B-48BB-8F13-CD66003AF9C7}"/>
          </ac:picMkLst>
        </pc:picChg>
      </pc:sldChg>
      <pc:sldChg chg="modSp">
        <pc:chgData name="Osama Mohammed Moustafa Hosam Elde" userId="ab8f451e-a635-42ee-be12-e2dde55852bf" providerId="ADAL" clId="{B6D8E2E3-C58C-42AC-BD6D-A79F41996BB5}" dt="2020-02-18T19:59:45.704" v="3710" actId="20577"/>
        <pc:sldMkLst>
          <pc:docMk/>
          <pc:sldMk cId="0" sldId="283"/>
        </pc:sldMkLst>
        <pc:spChg chg="mod">
          <ac:chgData name="Osama Mohammed Moustafa Hosam Elde" userId="ab8f451e-a635-42ee-be12-e2dde55852bf" providerId="ADAL" clId="{B6D8E2E3-C58C-42AC-BD6D-A79F41996BB5}" dt="2020-02-18T19:53:28.999" v="3319" actId="20577"/>
          <ac:spMkLst>
            <pc:docMk/>
            <pc:sldMk cId="0" sldId="283"/>
            <ac:spMk id="305" creationId="{00000000-0000-0000-0000-000000000000}"/>
          </ac:spMkLst>
        </pc:spChg>
        <pc:spChg chg="mod">
          <ac:chgData name="Osama Mohammed Moustafa Hosam Elde" userId="ab8f451e-a635-42ee-be12-e2dde55852bf" providerId="ADAL" clId="{B6D8E2E3-C58C-42AC-BD6D-A79F41996BB5}" dt="2020-02-18T19:56:49.048" v="3417" actId="20577"/>
          <ac:spMkLst>
            <pc:docMk/>
            <pc:sldMk cId="0" sldId="283"/>
            <ac:spMk id="306" creationId="{00000000-0000-0000-0000-000000000000}"/>
          </ac:spMkLst>
        </pc:spChg>
        <pc:spChg chg="mod">
          <ac:chgData name="Osama Mohammed Moustafa Hosam Elde" userId="ab8f451e-a635-42ee-be12-e2dde55852bf" providerId="ADAL" clId="{B6D8E2E3-C58C-42AC-BD6D-A79F41996BB5}" dt="2020-02-18T19:58:32.621" v="3577" actId="313"/>
          <ac:spMkLst>
            <pc:docMk/>
            <pc:sldMk cId="0" sldId="283"/>
            <ac:spMk id="307" creationId="{00000000-0000-0000-0000-000000000000}"/>
          </ac:spMkLst>
        </pc:spChg>
        <pc:spChg chg="mod">
          <ac:chgData name="Osama Mohammed Moustafa Hosam Elde" userId="ab8f451e-a635-42ee-be12-e2dde55852bf" providerId="ADAL" clId="{B6D8E2E3-C58C-42AC-BD6D-A79F41996BB5}" dt="2020-02-18T19:59:45.704" v="3710" actId="20577"/>
          <ac:spMkLst>
            <pc:docMk/>
            <pc:sldMk cId="0" sldId="283"/>
            <ac:spMk id="308" creationId="{00000000-0000-0000-0000-000000000000}"/>
          </ac:spMkLst>
        </pc:spChg>
      </pc:sldChg>
      <pc:sldChg chg="addSp delSp modSp">
        <pc:chgData name="Osama Mohammed Moustafa Hosam Elde" userId="ab8f451e-a635-42ee-be12-e2dde55852bf" providerId="ADAL" clId="{B6D8E2E3-C58C-42AC-BD6D-A79F41996BB5}" dt="2020-02-18T20:10:13.902" v="3719" actId="1076"/>
        <pc:sldMkLst>
          <pc:docMk/>
          <pc:sldMk cId="0" sldId="284"/>
        </pc:sldMkLst>
        <pc:spChg chg="mod">
          <ac:chgData name="Osama Mohammed Moustafa Hosam Elde" userId="ab8f451e-a635-42ee-be12-e2dde55852bf" providerId="ADAL" clId="{B6D8E2E3-C58C-42AC-BD6D-A79F41996BB5}" dt="2020-02-18T19:53:40.943" v="3320"/>
          <ac:spMkLst>
            <pc:docMk/>
            <pc:sldMk cId="0" sldId="284"/>
            <ac:spMk id="313" creationId="{00000000-0000-0000-0000-000000000000}"/>
          </ac:spMkLst>
        </pc:spChg>
        <pc:picChg chg="add mod">
          <ac:chgData name="Osama Mohammed Moustafa Hosam Elde" userId="ab8f451e-a635-42ee-be12-e2dde55852bf" providerId="ADAL" clId="{B6D8E2E3-C58C-42AC-BD6D-A79F41996BB5}" dt="2020-02-18T20:10:13.902" v="3719" actId="1076"/>
          <ac:picMkLst>
            <pc:docMk/>
            <pc:sldMk cId="0" sldId="284"/>
            <ac:picMk id="2" creationId="{F0DC8E92-F19C-4A1E-B7CF-1B16FB025779}"/>
          </ac:picMkLst>
        </pc:picChg>
        <pc:picChg chg="add del mod">
          <ac:chgData name="Osama Mohammed Moustafa Hosam Elde" userId="ab8f451e-a635-42ee-be12-e2dde55852bf" providerId="ADAL" clId="{B6D8E2E3-C58C-42AC-BD6D-A79F41996BB5}" dt="2020-02-18T20:10:10.799" v="3717" actId="478"/>
          <ac:picMkLst>
            <pc:docMk/>
            <pc:sldMk cId="0" sldId="284"/>
            <ac:picMk id="2050" creationId="{01CBAE4B-2004-4EA0-9EF5-0D226F1B7CA8}"/>
          </ac:picMkLst>
        </pc:picChg>
      </pc:sldChg>
      <pc:sldChg chg="addSp modSp">
        <pc:chgData name="Osama Mohammed Moustafa Hosam Elde" userId="ab8f451e-a635-42ee-be12-e2dde55852bf" providerId="ADAL" clId="{B6D8E2E3-C58C-42AC-BD6D-A79F41996BB5}" dt="2020-02-18T20:11:27.263" v="3721" actId="571"/>
        <pc:sldMkLst>
          <pc:docMk/>
          <pc:sldMk cId="0" sldId="286"/>
        </pc:sldMkLst>
        <pc:spChg chg="add mod">
          <ac:chgData name="Osama Mohammed Moustafa Hosam Elde" userId="ab8f451e-a635-42ee-be12-e2dde55852bf" providerId="ADAL" clId="{B6D8E2E3-C58C-42AC-BD6D-A79F41996BB5}" dt="2020-02-18T20:11:21.719" v="3720" actId="571"/>
          <ac:spMkLst>
            <pc:docMk/>
            <pc:sldMk cId="0" sldId="286"/>
            <ac:spMk id="24" creationId="{83693FCD-34F1-454A-BB5B-36606FBA5622}"/>
          </ac:spMkLst>
        </pc:spChg>
        <pc:spChg chg="add mod">
          <ac:chgData name="Osama Mohammed Moustafa Hosam Elde" userId="ab8f451e-a635-42ee-be12-e2dde55852bf" providerId="ADAL" clId="{B6D8E2E3-C58C-42AC-BD6D-A79F41996BB5}" dt="2020-02-18T20:11:27.263" v="3721" actId="571"/>
          <ac:spMkLst>
            <pc:docMk/>
            <pc:sldMk cId="0" sldId="286"/>
            <ac:spMk id="25" creationId="{79B783B6-442B-40B4-8F14-31C7A809C5D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e6225786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e6225786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sz="2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e62257860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e62257860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e6225786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e6225786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e62257860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e62257860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e62257860_0_28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e62257860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e62257860_0_28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e62257860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e62257860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e62257860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e62257860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e62257860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e62257860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e62257860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e62257860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6e62257860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e622578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e622578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e62257860_0_3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6e62257860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e62257860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e62257860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e62257860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e62257860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e62257860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6e62257860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e62257860_0_4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6e62257860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e62257860_0_4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e62257860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e62257860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6e6225786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e62257860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e62257860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e62257860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e62257860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e62257860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e62257860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e62257860_0_6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e6225786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e62257860_0_5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6e62257860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e62257860_0_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e62257860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e62257860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e62257860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e6225786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e6225786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e6225786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e6225786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e62257860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e62257860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e62257860_0_1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e62257860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e62257860_0_16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e6225786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e62257860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e6225786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image" Target="../media/image3.png"/><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27.png"/><Relationship Id="rId11" Type="http://schemas.openxmlformats.org/officeDocument/2006/relationships/image" Target="../media/image22.png"/><Relationship Id="rId5" Type="http://schemas.openxmlformats.org/officeDocument/2006/relationships/image" Target="../media/image26.png"/><Relationship Id="rId10" Type="http://schemas.openxmlformats.org/officeDocument/2006/relationships/image" Target="../media/image7.png"/><Relationship Id="rId4" Type="http://schemas.openxmlformats.org/officeDocument/2006/relationships/image" Target="../media/image21.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5.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32.png"/><Relationship Id="rId5" Type="http://schemas.openxmlformats.org/officeDocument/2006/relationships/image" Target="../media/image22.png"/><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6.png"/><Relationship Id="rId21"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9.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3.png"/><Relationship Id="rId24" Type="http://schemas.openxmlformats.org/officeDocument/2006/relationships/image" Target="../media/image24.png"/><Relationship Id="rId5" Type="http://schemas.openxmlformats.org/officeDocument/2006/relationships/image" Target="../media/image8.png"/><Relationship Id="rId15" Type="http://schemas.openxmlformats.org/officeDocument/2006/relationships/image" Target="../media/image17.png"/><Relationship Id="rId23" Type="http://schemas.openxmlformats.org/officeDocument/2006/relationships/image" Target="../media/image23.png"/><Relationship Id="rId10" Type="http://schemas.openxmlformats.org/officeDocument/2006/relationships/image" Target="../media/image2.png"/><Relationship Id="rId19" Type="http://schemas.openxmlformats.org/officeDocument/2006/relationships/image" Target="../media/image21.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6.png"/><Relationship Id="rId2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460950" y="269332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latin typeface="Open Sans"/>
                <a:ea typeface="Open Sans"/>
                <a:cs typeface="Open Sans"/>
                <a:sym typeface="Open Sans"/>
              </a:rPr>
              <a:t>AI For Business Leaders Course</a:t>
            </a:r>
            <a:endParaRPr sz="3000" dirty="0">
              <a:latin typeface="Open Sans"/>
              <a:ea typeface="Open Sans"/>
              <a:cs typeface="Open Sans"/>
              <a:sym typeface="Open Sans"/>
            </a:endParaRPr>
          </a:p>
          <a:p>
            <a:pPr marL="0" lvl="0" indent="0" algn="l" rtl="0">
              <a:spcBef>
                <a:spcPts val="0"/>
              </a:spcBef>
              <a:spcAft>
                <a:spcPts val="0"/>
              </a:spcAft>
              <a:buNone/>
            </a:pPr>
            <a:endParaRPr sz="3000" dirty="0">
              <a:latin typeface="Open Sans"/>
              <a:ea typeface="Open Sans"/>
              <a:cs typeface="Open Sans"/>
              <a:sym typeface="Open Sans"/>
            </a:endParaRPr>
          </a:p>
          <a:p>
            <a:pPr marL="0" lvl="0" indent="0" algn="l" rtl="0">
              <a:spcBef>
                <a:spcPts val="0"/>
              </a:spcBef>
              <a:spcAft>
                <a:spcPts val="0"/>
              </a:spcAft>
              <a:buNone/>
            </a:pPr>
            <a:r>
              <a:rPr lang="en" sz="3000" dirty="0">
                <a:latin typeface="Open Sans"/>
                <a:ea typeface="Open Sans"/>
                <a:cs typeface="Open Sans"/>
                <a:sym typeface="Open Sans"/>
              </a:rPr>
              <a:t>Project Steps: Delivering an ML/AI Strategy</a:t>
            </a:r>
            <a:r>
              <a:rPr lang="en" sz="3600" dirty="0"/>
              <a:t> </a:t>
            </a:r>
          </a:p>
          <a:p>
            <a:pPr marL="0" lvl="0" indent="0" algn="l" rtl="0">
              <a:spcBef>
                <a:spcPts val="0"/>
              </a:spcBef>
              <a:spcAft>
                <a:spcPts val="0"/>
              </a:spcAft>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4"/>
        <p:cNvGrpSpPr/>
        <p:nvPr/>
      </p:nvGrpSpPr>
      <p:grpSpPr>
        <a:xfrm>
          <a:off x="0" y="0"/>
          <a:ext cx="0" cy="0"/>
          <a:chOff x="0" y="0"/>
          <a:chExt cx="0" cy="0"/>
        </a:xfrm>
      </p:grpSpPr>
      <p:sp>
        <p:nvSpPr>
          <p:cNvPr id="175" name="Google Shape;175;p22"/>
          <p:cNvSpPr txBox="1"/>
          <p:nvPr/>
        </p:nvSpPr>
        <p:spPr>
          <a:xfrm>
            <a:off x="4114801" y="0"/>
            <a:ext cx="5029200" cy="384900"/>
          </a:xfrm>
          <a:prstGeom prst="rect">
            <a:avLst/>
          </a:prstGeom>
          <a:noFill/>
          <a:ln>
            <a:noFill/>
          </a:ln>
        </p:spPr>
        <p:txBody>
          <a:bodyPr spcFirstLastPara="1" wrap="square" lIns="91425" tIns="91425" rIns="91425" bIns="91425" anchor="t" anchorCtr="0">
            <a:noAutofit/>
          </a:bodyPr>
          <a:lstStyle/>
          <a:p>
            <a:pPr algn="r">
              <a:lnSpc>
                <a:spcPct val="115000"/>
              </a:lnSpc>
            </a:pPr>
            <a:r>
              <a:rPr lang="en" sz="1200" b="1" dirty="0">
                <a:solidFill>
                  <a:schemeClr val="dk1"/>
                </a:solidFill>
                <a:latin typeface="Open Sans"/>
                <a:ea typeface="Open Sans"/>
                <a:cs typeface="Open Sans"/>
                <a:sym typeface="Open Sans"/>
              </a:rPr>
              <a:t>Architecture 1/3 - </a:t>
            </a:r>
            <a:r>
              <a:rPr lang="en-US" sz="1200" dirty="0">
                <a:solidFill>
                  <a:schemeClr val="dk1"/>
                </a:solidFill>
                <a:latin typeface="Open Sans"/>
                <a:ea typeface="Open Sans"/>
                <a:cs typeface="Open Sans"/>
                <a:sym typeface="Open Sans"/>
              </a:rPr>
              <a:t>UC1: Quality Control with Computer Vision</a:t>
            </a:r>
          </a:p>
          <a:p>
            <a:pPr marL="0" lvl="0" indent="0" algn="r" rtl="0">
              <a:lnSpc>
                <a:spcPct val="115000"/>
              </a:lnSpc>
              <a:spcBef>
                <a:spcPts val="0"/>
              </a:spcBef>
              <a:spcAft>
                <a:spcPts val="0"/>
              </a:spcAft>
              <a:buNone/>
            </a:pPr>
            <a:endParaRPr sz="1200" b="1" dirty="0">
              <a:solidFill>
                <a:schemeClr val="dk1"/>
              </a:solidFill>
              <a:latin typeface="Open Sans"/>
              <a:ea typeface="Open Sans"/>
              <a:cs typeface="Open Sans"/>
              <a:sym typeface="Open Sans"/>
            </a:endParaRPr>
          </a:p>
        </p:txBody>
      </p:sp>
      <p:pic>
        <p:nvPicPr>
          <p:cNvPr id="5" name="Google Shape;134;p20">
            <a:extLst>
              <a:ext uri="{FF2B5EF4-FFF2-40B4-BE49-F238E27FC236}">
                <a16:creationId xmlns:a16="http://schemas.microsoft.com/office/drawing/2014/main" id="{5F6F4148-780A-4B94-8ACE-72594D61F75A}"/>
              </a:ext>
            </a:extLst>
          </p:cNvPr>
          <p:cNvPicPr preferRelativeResize="0"/>
          <p:nvPr/>
        </p:nvPicPr>
        <p:blipFill>
          <a:blip r:embed="rId4">
            <a:alphaModFix/>
          </a:blip>
          <a:stretch>
            <a:fillRect/>
          </a:stretch>
        </p:blipFill>
        <p:spPr>
          <a:xfrm>
            <a:off x="1" y="384901"/>
            <a:ext cx="9012382" cy="44641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Google Shape;181;p23"/>
          <p:cNvSpPr txBox="1"/>
          <p:nvPr/>
        </p:nvSpPr>
        <p:spPr>
          <a:xfrm>
            <a:off x="5036127" y="0"/>
            <a:ext cx="4107873" cy="384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b="1" dirty="0">
                <a:solidFill>
                  <a:schemeClr val="dk1"/>
                </a:solidFill>
                <a:latin typeface="Open Sans"/>
                <a:ea typeface="Open Sans"/>
                <a:cs typeface="Open Sans"/>
                <a:sym typeface="Open Sans"/>
              </a:rPr>
              <a:t>Architecture 2/3 – </a:t>
            </a:r>
            <a:r>
              <a:rPr lang="en-US" sz="1200" b="1" dirty="0">
                <a:solidFill>
                  <a:schemeClr val="dk1"/>
                </a:solidFill>
                <a:latin typeface="Open Sans"/>
                <a:ea typeface="Open Sans"/>
                <a:cs typeface="Open Sans"/>
                <a:sym typeface="Open Sans"/>
              </a:rPr>
              <a:t>Car Detection of Customer ID</a:t>
            </a:r>
            <a:endParaRPr sz="1200" b="1" dirty="0">
              <a:solidFill>
                <a:schemeClr val="dk1"/>
              </a:solidFill>
              <a:latin typeface="Open Sans"/>
              <a:ea typeface="Open Sans"/>
              <a:cs typeface="Open Sans"/>
              <a:sym typeface="Open Sans"/>
            </a:endParaRPr>
          </a:p>
        </p:txBody>
      </p:sp>
      <p:pic>
        <p:nvPicPr>
          <p:cNvPr id="4" name="Google Shape;161;p21">
            <a:extLst>
              <a:ext uri="{FF2B5EF4-FFF2-40B4-BE49-F238E27FC236}">
                <a16:creationId xmlns:a16="http://schemas.microsoft.com/office/drawing/2014/main" id="{5901DC51-25B7-4DBB-829F-EB9350F90F0F}"/>
              </a:ext>
            </a:extLst>
          </p:cNvPr>
          <p:cNvPicPr preferRelativeResize="0"/>
          <p:nvPr/>
        </p:nvPicPr>
        <p:blipFill>
          <a:blip r:embed="rId4">
            <a:alphaModFix/>
          </a:blip>
          <a:stretch>
            <a:fillRect/>
          </a:stretch>
        </p:blipFill>
        <p:spPr>
          <a:xfrm>
            <a:off x="358187" y="1824382"/>
            <a:ext cx="1701771" cy="863082"/>
          </a:xfrm>
          <a:prstGeom prst="rect">
            <a:avLst/>
          </a:prstGeom>
          <a:noFill/>
          <a:ln w="9525" cap="flat" cmpd="sng">
            <a:solidFill>
              <a:schemeClr val="dk2"/>
            </a:solidFill>
            <a:prstDash val="solid"/>
            <a:round/>
            <a:headEnd type="none" w="sm" len="sm"/>
            <a:tailEnd type="none" w="sm" len="sm"/>
          </a:ln>
        </p:spPr>
      </p:pic>
      <p:pic>
        <p:nvPicPr>
          <p:cNvPr id="2" name="Picture 1">
            <a:extLst>
              <a:ext uri="{FF2B5EF4-FFF2-40B4-BE49-F238E27FC236}">
                <a16:creationId xmlns:a16="http://schemas.microsoft.com/office/drawing/2014/main" id="{62D8A9FA-3012-40B6-A523-E8ED9E230696}"/>
              </a:ext>
            </a:extLst>
          </p:cNvPr>
          <p:cNvPicPr>
            <a:picLocks noChangeAspect="1"/>
          </p:cNvPicPr>
          <p:nvPr/>
        </p:nvPicPr>
        <p:blipFill>
          <a:blip r:embed="rId5"/>
          <a:stretch>
            <a:fillRect/>
          </a:stretch>
        </p:blipFill>
        <p:spPr>
          <a:xfrm>
            <a:off x="797163" y="103910"/>
            <a:ext cx="823820" cy="289985"/>
          </a:xfrm>
          <a:prstGeom prst="rect">
            <a:avLst/>
          </a:prstGeom>
        </p:spPr>
      </p:pic>
      <p:pic>
        <p:nvPicPr>
          <p:cNvPr id="5" name="Picture 4">
            <a:extLst>
              <a:ext uri="{FF2B5EF4-FFF2-40B4-BE49-F238E27FC236}">
                <a16:creationId xmlns:a16="http://schemas.microsoft.com/office/drawing/2014/main" id="{F09E4D0B-3029-45CF-843D-410D35C3D663}"/>
              </a:ext>
            </a:extLst>
          </p:cNvPr>
          <p:cNvPicPr>
            <a:picLocks noChangeAspect="1"/>
          </p:cNvPicPr>
          <p:nvPr/>
        </p:nvPicPr>
        <p:blipFill>
          <a:blip r:embed="rId6"/>
          <a:stretch>
            <a:fillRect/>
          </a:stretch>
        </p:blipFill>
        <p:spPr>
          <a:xfrm>
            <a:off x="540760" y="393895"/>
            <a:ext cx="1239549" cy="558872"/>
          </a:xfrm>
          <a:prstGeom prst="rect">
            <a:avLst/>
          </a:prstGeom>
        </p:spPr>
      </p:pic>
      <p:pic>
        <p:nvPicPr>
          <p:cNvPr id="7" name="Google Shape;164;p21">
            <a:extLst>
              <a:ext uri="{FF2B5EF4-FFF2-40B4-BE49-F238E27FC236}">
                <a16:creationId xmlns:a16="http://schemas.microsoft.com/office/drawing/2014/main" id="{B2739BE3-DD59-441B-979A-3F33882CEB7A}"/>
              </a:ext>
            </a:extLst>
          </p:cNvPr>
          <p:cNvPicPr preferRelativeResize="0"/>
          <p:nvPr/>
        </p:nvPicPr>
        <p:blipFill>
          <a:blip r:embed="rId7">
            <a:alphaModFix/>
          </a:blip>
          <a:stretch>
            <a:fillRect/>
          </a:stretch>
        </p:blipFill>
        <p:spPr>
          <a:xfrm>
            <a:off x="946221" y="1009695"/>
            <a:ext cx="428625" cy="114300"/>
          </a:xfrm>
          <a:prstGeom prst="rect">
            <a:avLst/>
          </a:prstGeom>
          <a:noFill/>
          <a:ln>
            <a:noFill/>
          </a:ln>
        </p:spPr>
      </p:pic>
      <p:pic>
        <p:nvPicPr>
          <p:cNvPr id="6" name="Picture 5">
            <a:extLst>
              <a:ext uri="{FF2B5EF4-FFF2-40B4-BE49-F238E27FC236}">
                <a16:creationId xmlns:a16="http://schemas.microsoft.com/office/drawing/2014/main" id="{F69D7D6B-7DFD-4B93-BE89-9D48B7AEB0B1}"/>
              </a:ext>
            </a:extLst>
          </p:cNvPr>
          <p:cNvPicPr>
            <a:picLocks noChangeAspect="1"/>
          </p:cNvPicPr>
          <p:nvPr/>
        </p:nvPicPr>
        <p:blipFill>
          <a:blip r:embed="rId8"/>
          <a:stretch>
            <a:fillRect/>
          </a:stretch>
        </p:blipFill>
        <p:spPr>
          <a:xfrm>
            <a:off x="5087182" y="3532909"/>
            <a:ext cx="2002881" cy="1262928"/>
          </a:xfrm>
          <a:prstGeom prst="rect">
            <a:avLst/>
          </a:prstGeom>
        </p:spPr>
      </p:pic>
      <p:pic>
        <p:nvPicPr>
          <p:cNvPr id="8" name="Picture 7">
            <a:extLst>
              <a:ext uri="{FF2B5EF4-FFF2-40B4-BE49-F238E27FC236}">
                <a16:creationId xmlns:a16="http://schemas.microsoft.com/office/drawing/2014/main" id="{4E3A6580-A27D-4F05-9B09-B568633914AC}"/>
              </a:ext>
            </a:extLst>
          </p:cNvPr>
          <p:cNvPicPr>
            <a:picLocks noChangeAspect="1"/>
          </p:cNvPicPr>
          <p:nvPr/>
        </p:nvPicPr>
        <p:blipFill>
          <a:blip r:embed="rId9"/>
          <a:stretch>
            <a:fillRect/>
          </a:stretch>
        </p:blipFill>
        <p:spPr>
          <a:xfrm>
            <a:off x="2404630" y="3696566"/>
            <a:ext cx="2533650" cy="1047750"/>
          </a:xfrm>
          <a:prstGeom prst="rect">
            <a:avLst/>
          </a:prstGeom>
        </p:spPr>
      </p:pic>
      <p:pic>
        <p:nvPicPr>
          <p:cNvPr id="10" name="Google Shape;146;p21">
            <a:extLst>
              <a:ext uri="{FF2B5EF4-FFF2-40B4-BE49-F238E27FC236}">
                <a16:creationId xmlns:a16="http://schemas.microsoft.com/office/drawing/2014/main" id="{FF2FAF82-ADDE-4469-B397-A034F2197B5D}"/>
              </a:ext>
            </a:extLst>
          </p:cNvPr>
          <p:cNvPicPr preferRelativeResize="0"/>
          <p:nvPr/>
        </p:nvPicPr>
        <p:blipFill>
          <a:blip r:embed="rId10">
            <a:alphaModFix/>
          </a:blip>
          <a:stretch>
            <a:fillRect/>
          </a:stretch>
        </p:blipFill>
        <p:spPr>
          <a:xfrm>
            <a:off x="618257" y="3784951"/>
            <a:ext cx="1513177" cy="697707"/>
          </a:xfrm>
          <a:prstGeom prst="rect">
            <a:avLst/>
          </a:prstGeom>
          <a:noFill/>
          <a:ln w="9525" cap="flat" cmpd="sng">
            <a:solidFill>
              <a:schemeClr val="dk2"/>
            </a:solidFill>
            <a:prstDash val="solid"/>
            <a:round/>
            <a:headEnd type="none" w="sm" len="sm"/>
            <a:tailEnd type="none" w="sm" len="sm"/>
          </a:ln>
        </p:spPr>
      </p:pic>
      <p:pic>
        <p:nvPicPr>
          <p:cNvPr id="11" name="Google Shape;162;p21">
            <a:extLst>
              <a:ext uri="{FF2B5EF4-FFF2-40B4-BE49-F238E27FC236}">
                <a16:creationId xmlns:a16="http://schemas.microsoft.com/office/drawing/2014/main" id="{10572561-CDCF-41F2-97F2-3B151A8A01E5}"/>
              </a:ext>
            </a:extLst>
          </p:cNvPr>
          <p:cNvPicPr preferRelativeResize="0"/>
          <p:nvPr/>
        </p:nvPicPr>
        <p:blipFill>
          <a:blip r:embed="rId11">
            <a:alphaModFix/>
          </a:blip>
          <a:stretch>
            <a:fillRect/>
          </a:stretch>
        </p:blipFill>
        <p:spPr>
          <a:xfrm>
            <a:off x="1057982" y="3532909"/>
            <a:ext cx="428625" cy="114300"/>
          </a:xfrm>
          <a:prstGeom prst="rect">
            <a:avLst/>
          </a:prstGeom>
          <a:noFill/>
          <a:ln>
            <a:noFill/>
          </a:ln>
        </p:spPr>
      </p:pic>
      <p:pic>
        <p:nvPicPr>
          <p:cNvPr id="12" name="Google Shape;162;p21">
            <a:extLst>
              <a:ext uri="{FF2B5EF4-FFF2-40B4-BE49-F238E27FC236}">
                <a16:creationId xmlns:a16="http://schemas.microsoft.com/office/drawing/2014/main" id="{55A91CE0-5892-4791-B2E6-0E634AD17B1E}"/>
              </a:ext>
            </a:extLst>
          </p:cNvPr>
          <p:cNvPicPr preferRelativeResize="0"/>
          <p:nvPr/>
        </p:nvPicPr>
        <p:blipFill>
          <a:blip r:embed="rId11">
            <a:alphaModFix/>
          </a:blip>
          <a:stretch>
            <a:fillRect/>
          </a:stretch>
        </p:blipFill>
        <p:spPr>
          <a:xfrm>
            <a:off x="1057981" y="3005412"/>
            <a:ext cx="428625" cy="114300"/>
          </a:xfrm>
          <a:prstGeom prst="rect">
            <a:avLst/>
          </a:prstGeom>
          <a:noFill/>
          <a:ln>
            <a:noFill/>
          </a:ln>
        </p:spPr>
      </p:pic>
      <p:pic>
        <p:nvPicPr>
          <p:cNvPr id="13" name="Google Shape;164;p21">
            <a:extLst>
              <a:ext uri="{FF2B5EF4-FFF2-40B4-BE49-F238E27FC236}">
                <a16:creationId xmlns:a16="http://schemas.microsoft.com/office/drawing/2014/main" id="{40AB0477-7B44-40F8-8D2A-896C0B65144E}"/>
              </a:ext>
            </a:extLst>
          </p:cNvPr>
          <p:cNvPicPr preferRelativeResize="0"/>
          <p:nvPr/>
        </p:nvPicPr>
        <p:blipFill>
          <a:blip r:embed="rId7">
            <a:alphaModFix/>
          </a:blip>
          <a:stretch>
            <a:fillRect/>
          </a:stretch>
        </p:blipFill>
        <p:spPr>
          <a:xfrm>
            <a:off x="946220" y="1327643"/>
            <a:ext cx="428625" cy="114300"/>
          </a:xfrm>
          <a:prstGeom prst="rect">
            <a:avLst/>
          </a:prstGeom>
          <a:noFill/>
          <a:ln>
            <a:noFill/>
          </a:ln>
        </p:spPr>
      </p:pic>
      <p:pic>
        <p:nvPicPr>
          <p:cNvPr id="9" name="Picture 8">
            <a:extLst>
              <a:ext uri="{FF2B5EF4-FFF2-40B4-BE49-F238E27FC236}">
                <a16:creationId xmlns:a16="http://schemas.microsoft.com/office/drawing/2014/main" id="{DD2299B9-4C42-4E4A-A053-1A35582244A0}"/>
              </a:ext>
            </a:extLst>
          </p:cNvPr>
          <p:cNvPicPr>
            <a:picLocks noChangeAspect="1"/>
          </p:cNvPicPr>
          <p:nvPr/>
        </p:nvPicPr>
        <p:blipFill>
          <a:blip r:embed="rId12"/>
          <a:stretch>
            <a:fillRect/>
          </a:stretch>
        </p:blipFill>
        <p:spPr>
          <a:xfrm>
            <a:off x="852322" y="454344"/>
            <a:ext cx="513704" cy="396377"/>
          </a:xfrm>
          <a:prstGeom prst="rect">
            <a:avLst/>
          </a:prstGeom>
        </p:spPr>
      </p:pic>
      <p:sp>
        <p:nvSpPr>
          <p:cNvPr id="14" name="Rectangle 13">
            <a:extLst>
              <a:ext uri="{FF2B5EF4-FFF2-40B4-BE49-F238E27FC236}">
                <a16:creationId xmlns:a16="http://schemas.microsoft.com/office/drawing/2014/main" id="{80254AEA-59D4-4681-B1F9-134DB7E2CA71}"/>
              </a:ext>
            </a:extLst>
          </p:cNvPr>
          <p:cNvSpPr/>
          <p:nvPr/>
        </p:nvSpPr>
        <p:spPr>
          <a:xfrm>
            <a:off x="2500744" y="1824382"/>
            <a:ext cx="2071256" cy="86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Retrieve the corresponding preferences from DB</a:t>
            </a:r>
          </a:p>
        </p:txBody>
      </p:sp>
      <p:pic>
        <p:nvPicPr>
          <p:cNvPr id="16" name="Google Shape;164;p21">
            <a:extLst>
              <a:ext uri="{FF2B5EF4-FFF2-40B4-BE49-F238E27FC236}">
                <a16:creationId xmlns:a16="http://schemas.microsoft.com/office/drawing/2014/main" id="{E26A71CE-EF03-499E-B546-0CDC56FCDCEA}"/>
              </a:ext>
            </a:extLst>
          </p:cNvPr>
          <p:cNvPicPr preferRelativeResize="0"/>
          <p:nvPr/>
        </p:nvPicPr>
        <p:blipFill>
          <a:blip r:embed="rId7">
            <a:alphaModFix/>
          </a:blip>
          <a:stretch>
            <a:fillRect/>
          </a:stretch>
        </p:blipFill>
        <p:spPr>
          <a:xfrm rot="16200000">
            <a:off x="2059958" y="2141623"/>
            <a:ext cx="428625" cy="114300"/>
          </a:xfrm>
          <a:prstGeom prst="rect">
            <a:avLst/>
          </a:prstGeom>
          <a:noFill/>
          <a:ln>
            <a:noFill/>
          </a:ln>
        </p:spPr>
      </p:pic>
      <p:pic>
        <p:nvPicPr>
          <p:cNvPr id="17" name="Google Shape;162;p21">
            <a:extLst>
              <a:ext uri="{FF2B5EF4-FFF2-40B4-BE49-F238E27FC236}">
                <a16:creationId xmlns:a16="http://schemas.microsoft.com/office/drawing/2014/main" id="{8BCE4C08-D42A-4C3D-BCA8-34883BC9BFA6}"/>
              </a:ext>
            </a:extLst>
          </p:cNvPr>
          <p:cNvPicPr preferRelativeResize="0"/>
          <p:nvPr/>
        </p:nvPicPr>
        <p:blipFill>
          <a:blip r:embed="rId11">
            <a:alphaModFix/>
          </a:blip>
          <a:stretch>
            <a:fillRect/>
          </a:stretch>
        </p:blipFill>
        <p:spPr>
          <a:xfrm>
            <a:off x="3315820" y="3005412"/>
            <a:ext cx="428625" cy="114300"/>
          </a:xfrm>
          <a:prstGeom prst="rect">
            <a:avLst/>
          </a:prstGeom>
          <a:noFill/>
          <a:ln>
            <a:noFill/>
          </a:ln>
        </p:spPr>
      </p:pic>
      <p:pic>
        <p:nvPicPr>
          <p:cNvPr id="18" name="Google Shape;162;p21">
            <a:extLst>
              <a:ext uri="{FF2B5EF4-FFF2-40B4-BE49-F238E27FC236}">
                <a16:creationId xmlns:a16="http://schemas.microsoft.com/office/drawing/2014/main" id="{F4C27131-3AB6-4B78-BFA7-CF65E6C16B8B}"/>
              </a:ext>
            </a:extLst>
          </p:cNvPr>
          <p:cNvPicPr preferRelativeResize="0"/>
          <p:nvPr/>
        </p:nvPicPr>
        <p:blipFill>
          <a:blip r:embed="rId11">
            <a:alphaModFix/>
          </a:blip>
          <a:stretch>
            <a:fillRect/>
          </a:stretch>
        </p:blipFill>
        <p:spPr>
          <a:xfrm rot="10800000">
            <a:off x="2887195" y="3013047"/>
            <a:ext cx="428625" cy="114300"/>
          </a:xfrm>
          <a:prstGeom prst="rect">
            <a:avLst/>
          </a:prstGeom>
          <a:noFill/>
          <a:ln>
            <a:noFill/>
          </a:ln>
        </p:spPr>
      </p:pic>
      <p:pic>
        <p:nvPicPr>
          <p:cNvPr id="19" name="Google Shape;164;p21">
            <a:extLst>
              <a:ext uri="{FF2B5EF4-FFF2-40B4-BE49-F238E27FC236}">
                <a16:creationId xmlns:a16="http://schemas.microsoft.com/office/drawing/2014/main" id="{953BF479-5229-41B9-A929-CA8D8951FC58}"/>
              </a:ext>
            </a:extLst>
          </p:cNvPr>
          <p:cNvPicPr preferRelativeResize="0"/>
          <p:nvPr/>
        </p:nvPicPr>
        <p:blipFill>
          <a:blip r:embed="rId7">
            <a:alphaModFix/>
          </a:blip>
          <a:stretch>
            <a:fillRect/>
          </a:stretch>
        </p:blipFill>
        <p:spPr>
          <a:xfrm rot="16200000">
            <a:off x="4584161" y="2198773"/>
            <a:ext cx="428625" cy="114300"/>
          </a:xfrm>
          <a:prstGeom prst="rect">
            <a:avLst/>
          </a:prstGeom>
          <a:noFill/>
          <a:ln>
            <a:noFill/>
          </a:ln>
        </p:spPr>
      </p:pic>
      <p:sp>
        <p:nvSpPr>
          <p:cNvPr id="20" name="Rectangle 19">
            <a:extLst>
              <a:ext uri="{FF2B5EF4-FFF2-40B4-BE49-F238E27FC236}">
                <a16:creationId xmlns:a16="http://schemas.microsoft.com/office/drawing/2014/main" id="{35DAB10E-B4CC-4704-A43D-C4FB41E1F9FA}"/>
              </a:ext>
            </a:extLst>
          </p:cNvPr>
          <p:cNvSpPr/>
          <p:nvPr/>
        </p:nvSpPr>
        <p:spPr>
          <a:xfrm>
            <a:off x="5087182" y="1824382"/>
            <a:ext cx="2071256" cy="86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Automatically Update Preferences</a:t>
            </a:r>
          </a:p>
        </p:txBody>
      </p:sp>
      <p:pic>
        <p:nvPicPr>
          <p:cNvPr id="22" name="Google Shape;164;p21">
            <a:extLst>
              <a:ext uri="{FF2B5EF4-FFF2-40B4-BE49-F238E27FC236}">
                <a16:creationId xmlns:a16="http://schemas.microsoft.com/office/drawing/2014/main" id="{B1CB6316-FE33-4180-8346-8480BE9B1A51}"/>
              </a:ext>
            </a:extLst>
          </p:cNvPr>
          <p:cNvPicPr preferRelativeResize="0"/>
          <p:nvPr/>
        </p:nvPicPr>
        <p:blipFill>
          <a:blip r:embed="rId7">
            <a:alphaModFix/>
          </a:blip>
          <a:stretch>
            <a:fillRect/>
          </a:stretch>
        </p:blipFill>
        <p:spPr>
          <a:xfrm rot="10800000">
            <a:off x="5956594" y="1484805"/>
            <a:ext cx="428625" cy="114300"/>
          </a:xfrm>
          <a:prstGeom prst="rect">
            <a:avLst/>
          </a:prstGeom>
          <a:noFill/>
          <a:ln>
            <a:noFill/>
          </a:ln>
        </p:spPr>
      </p:pic>
      <p:pic>
        <p:nvPicPr>
          <p:cNvPr id="23" name="Picture 22">
            <a:extLst>
              <a:ext uri="{FF2B5EF4-FFF2-40B4-BE49-F238E27FC236}">
                <a16:creationId xmlns:a16="http://schemas.microsoft.com/office/drawing/2014/main" id="{65324F29-2ABD-4B8B-AFCD-3131721DE94E}"/>
              </a:ext>
            </a:extLst>
          </p:cNvPr>
          <p:cNvPicPr>
            <a:picLocks noChangeAspect="1"/>
          </p:cNvPicPr>
          <p:nvPr/>
        </p:nvPicPr>
        <p:blipFill>
          <a:blip r:embed="rId6"/>
          <a:stretch>
            <a:fillRect/>
          </a:stretch>
        </p:blipFill>
        <p:spPr>
          <a:xfrm>
            <a:off x="5468847" y="454344"/>
            <a:ext cx="1239549" cy="558872"/>
          </a:xfrm>
          <a:prstGeom prst="rect">
            <a:avLst/>
          </a:prstGeom>
        </p:spPr>
      </p:pic>
      <p:sp>
        <p:nvSpPr>
          <p:cNvPr id="15" name="Rectangle 14">
            <a:extLst>
              <a:ext uri="{FF2B5EF4-FFF2-40B4-BE49-F238E27FC236}">
                <a16:creationId xmlns:a16="http://schemas.microsoft.com/office/drawing/2014/main" id="{6528E292-2A8E-4730-8BB4-E096F6C0536C}"/>
              </a:ext>
            </a:extLst>
          </p:cNvPr>
          <p:cNvSpPr/>
          <p:nvPr/>
        </p:nvSpPr>
        <p:spPr>
          <a:xfrm>
            <a:off x="5597236" y="528186"/>
            <a:ext cx="969819"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Deliver to User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24"/>
          <p:cNvSpPr txBox="1"/>
          <p:nvPr/>
        </p:nvSpPr>
        <p:spPr>
          <a:xfrm>
            <a:off x="5309191" y="0"/>
            <a:ext cx="3834809" cy="384900"/>
          </a:xfrm>
          <a:prstGeom prst="rect">
            <a:avLst/>
          </a:prstGeom>
          <a:noFill/>
          <a:ln>
            <a:noFill/>
          </a:ln>
        </p:spPr>
        <p:txBody>
          <a:bodyPr spcFirstLastPara="1" wrap="square" lIns="91425" tIns="91425" rIns="91425" bIns="91425" anchor="t" anchorCtr="0">
            <a:noAutofit/>
          </a:bodyPr>
          <a:lstStyle/>
          <a:p>
            <a:pPr lvl="0" algn="r">
              <a:lnSpc>
                <a:spcPct val="115000"/>
              </a:lnSpc>
            </a:pPr>
            <a:r>
              <a:rPr lang="en" sz="1200" b="1" dirty="0">
                <a:solidFill>
                  <a:schemeClr val="dk1"/>
                </a:solidFill>
                <a:latin typeface="Open Sans"/>
                <a:ea typeface="Open Sans"/>
                <a:cs typeface="Open Sans"/>
                <a:sym typeface="Open Sans"/>
              </a:rPr>
              <a:t>Architecture 3/3 - </a:t>
            </a:r>
            <a:r>
              <a:rPr lang="en" sz="1200" dirty="0">
                <a:solidFill>
                  <a:schemeClr val="dk1"/>
                </a:solidFill>
                <a:latin typeface="Open Sans"/>
                <a:ea typeface="Open Sans"/>
                <a:cs typeface="Open Sans"/>
                <a:sym typeface="Open Sans"/>
              </a:rPr>
              <a:t> </a:t>
            </a:r>
            <a:r>
              <a:rPr lang="en-US" sz="1200" dirty="0">
                <a:solidFill>
                  <a:schemeClr val="dk1"/>
                </a:solidFill>
                <a:latin typeface="Open Sans"/>
                <a:ea typeface="Open Sans"/>
                <a:cs typeface="Open Sans"/>
                <a:sym typeface="Open Sans"/>
              </a:rPr>
              <a:t>Car maintenance Expectation</a:t>
            </a:r>
            <a:endParaRPr sz="1200" b="1" dirty="0">
              <a:solidFill>
                <a:schemeClr val="dk1"/>
              </a:solidFill>
              <a:latin typeface="Open Sans"/>
              <a:ea typeface="Open Sans"/>
              <a:cs typeface="Open Sans"/>
              <a:sym typeface="Open Sans"/>
            </a:endParaRPr>
          </a:p>
        </p:txBody>
      </p:sp>
      <p:pic>
        <p:nvPicPr>
          <p:cNvPr id="1026" name="Picture 2" descr="نتيجة بحث الصور عن car with sensors all around drawing">
            <a:extLst>
              <a:ext uri="{FF2B5EF4-FFF2-40B4-BE49-F238E27FC236}">
                <a16:creationId xmlns:a16="http://schemas.microsoft.com/office/drawing/2014/main" id="{924D14C7-FF41-4220-8903-2A1AE6FD5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32" y="3553281"/>
            <a:ext cx="1750717" cy="1235800"/>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162;p21">
            <a:extLst>
              <a:ext uri="{FF2B5EF4-FFF2-40B4-BE49-F238E27FC236}">
                <a16:creationId xmlns:a16="http://schemas.microsoft.com/office/drawing/2014/main" id="{F98504D6-F593-44E9-8B97-C8BBD8B7A6CF}"/>
              </a:ext>
            </a:extLst>
          </p:cNvPr>
          <p:cNvPicPr preferRelativeResize="0"/>
          <p:nvPr/>
        </p:nvPicPr>
        <p:blipFill>
          <a:blip r:embed="rId5">
            <a:alphaModFix/>
          </a:blip>
          <a:stretch>
            <a:fillRect/>
          </a:stretch>
        </p:blipFill>
        <p:spPr>
          <a:xfrm rot="16362519">
            <a:off x="3900419" y="4026195"/>
            <a:ext cx="428625" cy="218762"/>
          </a:xfrm>
          <a:prstGeom prst="rect">
            <a:avLst/>
          </a:prstGeom>
          <a:noFill/>
          <a:ln>
            <a:noFill/>
          </a:ln>
        </p:spPr>
      </p:pic>
      <p:sp>
        <p:nvSpPr>
          <p:cNvPr id="5" name="Rectangle 4">
            <a:extLst>
              <a:ext uri="{FF2B5EF4-FFF2-40B4-BE49-F238E27FC236}">
                <a16:creationId xmlns:a16="http://schemas.microsoft.com/office/drawing/2014/main" id="{3935EA25-C89C-4A27-91E0-D68BA5DFF613}"/>
              </a:ext>
            </a:extLst>
          </p:cNvPr>
          <p:cNvSpPr/>
          <p:nvPr/>
        </p:nvSpPr>
        <p:spPr>
          <a:xfrm>
            <a:off x="3995344" y="465361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Car with sensors</a:t>
            </a:r>
          </a:p>
        </p:txBody>
      </p:sp>
      <p:sp>
        <p:nvSpPr>
          <p:cNvPr id="2" name="Cylinder 1">
            <a:extLst>
              <a:ext uri="{FF2B5EF4-FFF2-40B4-BE49-F238E27FC236}">
                <a16:creationId xmlns:a16="http://schemas.microsoft.com/office/drawing/2014/main" id="{35ABDFFA-6AB7-4E1B-800D-6BEE4DD8EB6D}"/>
              </a:ext>
            </a:extLst>
          </p:cNvPr>
          <p:cNvSpPr/>
          <p:nvPr/>
        </p:nvSpPr>
        <p:spPr>
          <a:xfrm>
            <a:off x="1157814" y="3664088"/>
            <a:ext cx="921488" cy="1098698"/>
          </a:xfrm>
          <a:prstGeom prst="can">
            <a:avLst>
              <a:gd name="adj" fmla="val 34231"/>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DB</a:t>
            </a:r>
          </a:p>
        </p:txBody>
      </p:sp>
      <p:pic>
        <p:nvPicPr>
          <p:cNvPr id="3" name="Picture 2">
            <a:extLst>
              <a:ext uri="{FF2B5EF4-FFF2-40B4-BE49-F238E27FC236}">
                <a16:creationId xmlns:a16="http://schemas.microsoft.com/office/drawing/2014/main" id="{D2FA398A-327C-40F6-B478-8CDF4B68FE14}"/>
              </a:ext>
            </a:extLst>
          </p:cNvPr>
          <p:cNvPicPr>
            <a:picLocks noChangeAspect="1"/>
          </p:cNvPicPr>
          <p:nvPr/>
        </p:nvPicPr>
        <p:blipFill>
          <a:blip r:embed="rId6"/>
          <a:stretch>
            <a:fillRect/>
          </a:stretch>
        </p:blipFill>
        <p:spPr>
          <a:xfrm>
            <a:off x="2929572" y="3664088"/>
            <a:ext cx="854224" cy="942975"/>
          </a:xfrm>
          <a:prstGeom prst="rect">
            <a:avLst/>
          </a:prstGeom>
        </p:spPr>
      </p:pic>
      <p:pic>
        <p:nvPicPr>
          <p:cNvPr id="8" name="Google Shape;162;p21">
            <a:extLst>
              <a:ext uri="{FF2B5EF4-FFF2-40B4-BE49-F238E27FC236}">
                <a16:creationId xmlns:a16="http://schemas.microsoft.com/office/drawing/2014/main" id="{0DC77162-9E88-4297-A558-AED9938655C3}"/>
              </a:ext>
            </a:extLst>
          </p:cNvPr>
          <p:cNvPicPr preferRelativeResize="0"/>
          <p:nvPr/>
        </p:nvPicPr>
        <p:blipFill>
          <a:blip r:embed="rId5">
            <a:alphaModFix/>
          </a:blip>
          <a:stretch>
            <a:fillRect/>
          </a:stretch>
        </p:blipFill>
        <p:spPr>
          <a:xfrm rot="16362519">
            <a:off x="2270854" y="4061800"/>
            <a:ext cx="428625" cy="218762"/>
          </a:xfrm>
          <a:prstGeom prst="rect">
            <a:avLst/>
          </a:prstGeom>
          <a:noFill/>
          <a:ln>
            <a:noFill/>
          </a:ln>
        </p:spPr>
      </p:pic>
      <p:sp>
        <p:nvSpPr>
          <p:cNvPr id="9" name="Rectangle 8">
            <a:extLst>
              <a:ext uri="{FF2B5EF4-FFF2-40B4-BE49-F238E27FC236}">
                <a16:creationId xmlns:a16="http://schemas.microsoft.com/office/drawing/2014/main" id="{217843FF-7442-4140-8B85-C2E0D3259824}"/>
              </a:ext>
            </a:extLst>
          </p:cNvPr>
          <p:cNvSpPr/>
          <p:nvPr/>
        </p:nvSpPr>
        <p:spPr>
          <a:xfrm>
            <a:off x="2185076" y="465361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Sensor Network</a:t>
            </a:r>
          </a:p>
        </p:txBody>
      </p:sp>
      <p:pic>
        <p:nvPicPr>
          <p:cNvPr id="10" name="Google Shape;145;p21">
            <a:extLst>
              <a:ext uri="{FF2B5EF4-FFF2-40B4-BE49-F238E27FC236}">
                <a16:creationId xmlns:a16="http://schemas.microsoft.com/office/drawing/2014/main" id="{B33E3436-FE8E-4D09-932E-3720A43DB9BF}"/>
              </a:ext>
            </a:extLst>
          </p:cNvPr>
          <p:cNvPicPr preferRelativeResize="0"/>
          <p:nvPr/>
        </p:nvPicPr>
        <p:blipFill>
          <a:blip r:embed="rId7">
            <a:alphaModFix/>
          </a:blip>
          <a:stretch>
            <a:fillRect/>
          </a:stretch>
        </p:blipFill>
        <p:spPr>
          <a:xfrm>
            <a:off x="763768" y="1869427"/>
            <a:ext cx="1810904" cy="652036"/>
          </a:xfrm>
          <a:prstGeom prst="rect">
            <a:avLst/>
          </a:prstGeom>
          <a:noFill/>
          <a:ln w="9525" cap="flat" cmpd="sng">
            <a:solidFill>
              <a:schemeClr val="dk2"/>
            </a:solidFill>
            <a:prstDash val="solid"/>
            <a:round/>
            <a:headEnd type="none" w="sm" len="sm"/>
            <a:tailEnd type="none" w="sm" len="sm"/>
          </a:ln>
        </p:spPr>
      </p:pic>
      <p:pic>
        <p:nvPicPr>
          <p:cNvPr id="12" name="Google Shape;162;p21">
            <a:extLst>
              <a:ext uri="{FF2B5EF4-FFF2-40B4-BE49-F238E27FC236}">
                <a16:creationId xmlns:a16="http://schemas.microsoft.com/office/drawing/2014/main" id="{0D8E7826-B3DB-4777-9DD1-42AFFB11E235}"/>
              </a:ext>
            </a:extLst>
          </p:cNvPr>
          <p:cNvPicPr preferRelativeResize="0"/>
          <p:nvPr/>
        </p:nvPicPr>
        <p:blipFill>
          <a:blip r:embed="rId5">
            <a:alphaModFix/>
          </a:blip>
          <a:stretch>
            <a:fillRect/>
          </a:stretch>
        </p:blipFill>
        <p:spPr>
          <a:xfrm>
            <a:off x="1437186" y="3389145"/>
            <a:ext cx="428625" cy="184355"/>
          </a:xfrm>
          <a:prstGeom prst="rect">
            <a:avLst/>
          </a:prstGeom>
          <a:noFill/>
          <a:ln>
            <a:noFill/>
          </a:ln>
        </p:spPr>
      </p:pic>
      <p:pic>
        <p:nvPicPr>
          <p:cNvPr id="13" name="Google Shape;162;p21">
            <a:extLst>
              <a:ext uri="{FF2B5EF4-FFF2-40B4-BE49-F238E27FC236}">
                <a16:creationId xmlns:a16="http://schemas.microsoft.com/office/drawing/2014/main" id="{AA52F2A1-720A-49DB-AD02-3D74D49BE179}"/>
              </a:ext>
            </a:extLst>
          </p:cNvPr>
          <p:cNvPicPr preferRelativeResize="0"/>
          <p:nvPr/>
        </p:nvPicPr>
        <p:blipFill>
          <a:blip r:embed="rId5">
            <a:alphaModFix/>
          </a:blip>
          <a:stretch>
            <a:fillRect/>
          </a:stretch>
        </p:blipFill>
        <p:spPr>
          <a:xfrm>
            <a:off x="1440323" y="2814914"/>
            <a:ext cx="428625" cy="184355"/>
          </a:xfrm>
          <a:prstGeom prst="rect">
            <a:avLst/>
          </a:prstGeom>
          <a:noFill/>
          <a:ln>
            <a:noFill/>
          </a:ln>
        </p:spPr>
      </p:pic>
      <p:pic>
        <p:nvPicPr>
          <p:cNvPr id="1028" name="Picture 4" descr="نتيجة بحث الصور عن car with sensors all around drawing">
            <a:extLst>
              <a:ext uri="{FF2B5EF4-FFF2-40B4-BE49-F238E27FC236}">
                <a16:creationId xmlns:a16="http://schemas.microsoft.com/office/drawing/2014/main" id="{DCF610E6-9DF4-47A7-B071-BA72849988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0966" y="173182"/>
            <a:ext cx="968594" cy="60366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8B61A76C-BFD8-45B9-8DEC-AAE9106CFB93}"/>
              </a:ext>
            </a:extLst>
          </p:cNvPr>
          <p:cNvSpPr/>
          <p:nvPr/>
        </p:nvSpPr>
        <p:spPr>
          <a:xfrm>
            <a:off x="2803021" y="73084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Sensor reading</a:t>
            </a:r>
          </a:p>
        </p:txBody>
      </p:sp>
      <p:pic>
        <p:nvPicPr>
          <p:cNvPr id="16" name="Google Shape;164;p21">
            <a:extLst>
              <a:ext uri="{FF2B5EF4-FFF2-40B4-BE49-F238E27FC236}">
                <a16:creationId xmlns:a16="http://schemas.microsoft.com/office/drawing/2014/main" id="{FB2FF232-F57F-4937-8BA0-426851EE8443}"/>
              </a:ext>
            </a:extLst>
          </p:cNvPr>
          <p:cNvPicPr preferRelativeResize="0"/>
          <p:nvPr/>
        </p:nvPicPr>
        <p:blipFill>
          <a:blip r:embed="rId9">
            <a:alphaModFix/>
          </a:blip>
          <a:stretch>
            <a:fillRect/>
          </a:stretch>
        </p:blipFill>
        <p:spPr>
          <a:xfrm>
            <a:off x="3690950" y="1041130"/>
            <a:ext cx="428625" cy="114300"/>
          </a:xfrm>
          <a:prstGeom prst="rect">
            <a:avLst/>
          </a:prstGeom>
          <a:noFill/>
          <a:ln>
            <a:noFill/>
          </a:ln>
        </p:spPr>
      </p:pic>
      <p:pic>
        <p:nvPicPr>
          <p:cNvPr id="17" name="Google Shape;164;p21">
            <a:extLst>
              <a:ext uri="{FF2B5EF4-FFF2-40B4-BE49-F238E27FC236}">
                <a16:creationId xmlns:a16="http://schemas.microsoft.com/office/drawing/2014/main" id="{B58D793B-8151-4F16-966C-CDBC4FC6EE0A}"/>
              </a:ext>
            </a:extLst>
          </p:cNvPr>
          <p:cNvPicPr preferRelativeResize="0"/>
          <p:nvPr/>
        </p:nvPicPr>
        <p:blipFill>
          <a:blip r:embed="rId9">
            <a:alphaModFix/>
          </a:blip>
          <a:stretch>
            <a:fillRect/>
          </a:stretch>
        </p:blipFill>
        <p:spPr>
          <a:xfrm>
            <a:off x="3690949" y="1444318"/>
            <a:ext cx="428625" cy="163962"/>
          </a:xfrm>
          <a:prstGeom prst="rect">
            <a:avLst/>
          </a:prstGeom>
          <a:noFill/>
          <a:ln>
            <a:noFill/>
          </a:ln>
        </p:spPr>
      </p:pic>
      <p:sp>
        <p:nvSpPr>
          <p:cNvPr id="18" name="Rectangle 17">
            <a:extLst>
              <a:ext uri="{FF2B5EF4-FFF2-40B4-BE49-F238E27FC236}">
                <a16:creationId xmlns:a16="http://schemas.microsoft.com/office/drawing/2014/main" id="{2992E8D0-438B-4D11-B1EC-E71A56FE0F9E}"/>
              </a:ext>
            </a:extLst>
          </p:cNvPr>
          <p:cNvSpPr/>
          <p:nvPr/>
        </p:nvSpPr>
        <p:spPr>
          <a:xfrm>
            <a:off x="2977796" y="1757680"/>
            <a:ext cx="1933088" cy="925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Regression Formula</a:t>
            </a:r>
          </a:p>
        </p:txBody>
      </p:sp>
      <p:sp>
        <p:nvSpPr>
          <p:cNvPr id="19" name="Rectangle 18">
            <a:extLst>
              <a:ext uri="{FF2B5EF4-FFF2-40B4-BE49-F238E27FC236}">
                <a16:creationId xmlns:a16="http://schemas.microsoft.com/office/drawing/2014/main" id="{C0C53420-1E7A-4B66-8E8D-021E3BE393C9}"/>
              </a:ext>
            </a:extLst>
          </p:cNvPr>
          <p:cNvSpPr/>
          <p:nvPr/>
        </p:nvSpPr>
        <p:spPr>
          <a:xfrm>
            <a:off x="5293507" y="1766379"/>
            <a:ext cx="1933088" cy="925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Probability of failure in Next two weeks</a:t>
            </a:r>
          </a:p>
        </p:txBody>
      </p:sp>
      <p:pic>
        <p:nvPicPr>
          <p:cNvPr id="20" name="Google Shape;164;p21">
            <a:extLst>
              <a:ext uri="{FF2B5EF4-FFF2-40B4-BE49-F238E27FC236}">
                <a16:creationId xmlns:a16="http://schemas.microsoft.com/office/drawing/2014/main" id="{6929CC3F-B5CF-4502-8412-A203FC2CEC86}"/>
              </a:ext>
            </a:extLst>
          </p:cNvPr>
          <p:cNvPicPr preferRelativeResize="0"/>
          <p:nvPr/>
        </p:nvPicPr>
        <p:blipFill>
          <a:blip r:embed="rId9">
            <a:alphaModFix/>
          </a:blip>
          <a:stretch>
            <a:fillRect/>
          </a:stretch>
        </p:blipFill>
        <p:spPr>
          <a:xfrm rot="16200000">
            <a:off x="2553061" y="2113464"/>
            <a:ext cx="428625" cy="163962"/>
          </a:xfrm>
          <a:prstGeom prst="rect">
            <a:avLst/>
          </a:prstGeom>
          <a:noFill/>
          <a:ln>
            <a:noFill/>
          </a:ln>
        </p:spPr>
      </p:pic>
      <p:pic>
        <p:nvPicPr>
          <p:cNvPr id="21" name="Google Shape;164;p21">
            <a:extLst>
              <a:ext uri="{FF2B5EF4-FFF2-40B4-BE49-F238E27FC236}">
                <a16:creationId xmlns:a16="http://schemas.microsoft.com/office/drawing/2014/main" id="{BB046758-3022-4E79-8BD2-BD00B8AAEF28}"/>
              </a:ext>
            </a:extLst>
          </p:cNvPr>
          <p:cNvPicPr preferRelativeResize="0"/>
          <p:nvPr/>
        </p:nvPicPr>
        <p:blipFill>
          <a:blip r:embed="rId9">
            <a:alphaModFix/>
          </a:blip>
          <a:stretch>
            <a:fillRect/>
          </a:stretch>
        </p:blipFill>
        <p:spPr>
          <a:xfrm rot="16200000">
            <a:off x="4906994" y="2123740"/>
            <a:ext cx="428625" cy="163962"/>
          </a:xfrm>
          <a:prstGeom prst="rect">
            <a:avLst/>
          </a:prstGeom>
          <a:noFill/>
          <a:ln>
            <a:noFill/>
          </a:ln>
        </p:spPr>
      </p:pic>
      <p:pic>
        <p:nvPicPr>
          <p:cNvPr id="22" name="Google Shape;164;p21">
            <a:extLst>
              <a:ext uri="{FF2B5EF4-FFF2-40B4-BE49-F238E27FC236}">
                <a16:creationId xmlns:a16="http://schemas.microsoft.com/office/drawing/2014/main" id="{1D6C0F08-56C4-454A-B37E-9651CB4AA005}"/>
              </a:ext>
            </a:extLst>
          </p:cNvPr>
          <p:cNvPicPr preferRelativeResize="0"/>
          <p:nvPr/>
        </p:nvPicPr>
        <p:blipFill>
          <a:blip r:embed="rId9">
            <a:alphaModFix/>
          </a:blip>
          <a:stretch>
            <a:fillRect/>
          </a:stretch>
        </p:blipFill>
        <p:spPr>
          <a:xfrm rot="10800000">
            <a:off x="6045738" y="1313298"/>
            <a:ext cx="428625" cy="163962"/>
          </a:xfrm>
          <a:prstGeom prst="rect">
            <a:avLst/>
          </a:prstGeom>
          <a:noFill/>
          <a:ln>
            <a:noFill/>
          </a:ln>
        </p:spPr>
      </p:pic>
      <p:sp>
        <p:nvSpPr>
          <p:cNvPr id="6" name="Rectangle 5">
            <a:extLst>
              <a:ext uri="{FF2B5EF4-FFF2-40B4-BE49-F238E27FC236}">
                <a16:creationId xmlns:a16="http://schemas.microsoft.com/office/drawing/2014/main" id="{21FA4E5D-76CA-4FEE-B82C-0D77C50DC249}"/>
              </a:ext>
            </a:extLst>
          </p:cNvPr>
          <p:cNvSpPr/>
          <p:nvPr/>
        </p:nvSpPr>
        <p:spPr>
          <a:xfrm>
            <a:off x="5489367" y="1454391"/>
            <a:ext cx="1653017" cy="307777"/>
          </a:xfrm>
          <a:prstGeom prst="rect">
            <a:avLst/>
          </a:prstGeom>
        </p:spPr>
        <p:txBody>
          <a:bodyPr wrap="none">
            <a:spAutoFit/>
          </a:bodyPr>
          <a:lstStyle/>
          <a:p>
            <a:r>
              <a:rPr lang="en-US" dirty="0">
                <a:latin typeface="ArialMT"/>
              </a:rPr>
              <a:t>Confidence &gt; 80%</a:t>
            </a:r>
            <a:endParaRPr lang="en-US" dirty="0"/>
          </a:p>
        </p:txBody>
      </p:sp>
      <p:pic>
        <p:nvPicPr>
          <p:cNvPr id="7" name="Picture 6">
            <a:extLst>
              <a:ext uri="{FF2B5EF4-FFF2-40B4-BE49-F238E27FC236}">
                <a16:creationId xmlns:a16="http://schemas.microsoft.com/office/drawing/2014/main" id="{CEF821E8-734A-4B05-ADBE-7550091422C2}"/>
              </a:ext>
            </a:extLst>
          </p:cNvPr>
          <p:cNvPicPr>
            <a:picLocks noChangeAspect="1"/>
          </p:cNvPicPr>
          <p:nvPr/>
        </p:nvPicPr>
        <p:blipFill>
          <a:blip r:embed="rId10"/>
          <a:stretch>
            <a:fillRect/>
          </a:stretch>
        </p:blipFill>
        <p:spPr>
          <a:xfrm>
            <a:off x="6045738" y="565289"/>
            <a:ext cx="367468" cy="5301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Excellent, you’ve completed Step 3 of the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ctrTitle"/>
          </p:nvPr>
        </p:nvSpPr>
        <p:spPr>
          <a:xfrm>
            <a:off x="404275" y="23006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4C</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Second Prioritization Grid</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Second</a:t>
            </a:r>
            <a:br>
              <a:rPr lang="en"/>
            </a:br>
            <a:r>
              <a:rPr lang="en"/>
              <a:t>Prioritization Grid</a:t>
            </a:r>
            <a:endParaRPr/>
          </a:p>
        </p:txBody>
      </p:sp>
      <p:sp>
        <p:nvSpPr>
          <p:cNvPr id="202" name="Google Shape;202;p2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new information from your further analyses of your use cases in step 4A and 4B, you’ll engage in the same exercise as you did before in Step 2C to update your prioritization. </a:t>
            </a:r>
            <a:endParaRPr/>
          </a:p>
          <a:p>
            <a:pPr marL="0" lvl="0" indent="0" algn="l" rtl="0">
              <a:spcBef>
                <a:spcPts val="1600"/>
              </a:spcBef>
              <a:spcAft>
                <a:spcPts val="0"/>
              </a:spcAft>
              <a:buNone/>
            </a:pPr>
            <a:r>
              <a:rPr lang="en"/>
              <a:t>Move onto the grid the three use cases that you have been working with in steps 4A and 4B. </a:t>
            </a:r>
            <a:endParaRPr/>
          </a:p>
          <a:p>
            <a:pPr marL="0" lvl="0" indent="0" algn="l" rtl="0">
              <a:spcBef>
                <a:spcPts val="1600"/>
              </a:spcBef>
              <a:spcAft>
                <a:spcPts val="1600"/>
              </a:spcAft>
              <a:buNone/>
            </a:pPr>
            <a:r>
              <a:rPr lang="en"/>
              <a:t>You MAY choose different use cases and shift your focus, if you feel these exercises have caused you to significantly revise your prior evaluations.  </a:t>
            </a:r>
            <a:endParaRPr/>
          </a:p>
        </p:txBody>
      </p:sp>
      <p:pic>
        <p:nvPicPr>
          <p:cNvPr id="203" name="Google Shape;203;p27"/>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204" name="Google Shape;204;p27"/>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205" name="Google Shape;205;p27"/>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Prioritization Grid</a:t>
            </a:r>
            <a:endParaRPr/>
          </a:p>
        </p:txBody>
      </p:sp>
      <p:sp>
        <p:nvSpPr>
          <p:cNvPr id="211" name="Google Shape;211;p28"/>
          <p:cNvSpPr/>
          <p:nvPr/>
        </p:nvSpPr>
        <p:spPr>
          <a:xfrm>
            <a:off x="6254338" y="19185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212" name="Google Shape;212;p28"/>
          <p:cNvSpPr/>
          <p:nvPr/>
        </p:nvSpPr>
        <p:spPr>
          <a:xfrm>
            <a:off x="6254338" y="23020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13" name="Google Shape;213;p28"/>
          <p:cNvSpPr/>
          <p:nvPr/>
        </p:nvSpPr>
        <p:spPr>
          <a:xfrm>
            <a:off x="6254338" y="268546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14" name="Google Shape;214;p28"/>
          <p:cNvSpPr/>
          <p:nvPr/>
        </p:nvSpPr>
        <p:spPr>
          <a:xfrm>
            <a:off x="6254338" y="306890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15" name="Google Shape;215;p28"/>
          <p:cNvSpPr/>
          <p:nvPr/>
        </p:nvSpPr>
        <p:spPr>
          <a:xfrm>
            <a:off x="6254338" y="345235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221" name="Google Shape;221;p28"/>
          <p:cNvSpPr txBox="1"/>
          <p:nvPr/>
        </p:nvSpPr>
        <p:spPr>
          <a:xfrm>
            <a:off x="5989275" y="3942525"/>
            <a:ext cx="2970000" cy="8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locate three of these onto the grid.</a:t>
            </a:r>
            <a:endParaRPr>
              <a:latin typeface="Roboto"/>
              <a:ea typeface="Roboto"/>
              <a:cs typeface="Roboto"/>
              <a:sym typeface="Roboto"/>
            </a:endParaRPr>
          </a:p>
        </p:txBody>
      </p:sp>
      <p:grpSp>
        <p:nvGrpSpPr>
          <p:cNvPr id="222" name="Google Shape;222;p28"/>
          <p:cNvGrpSpPr/>
          <p:nvPr/>
        </p:nvGrpSpPr>
        <p:grpSpPr>
          <a:xfrm>
            <a:off x="19375" y="956375"/>
            <a:ext cx="5914650" cy="3807450"/>
            <a:chOff x="19375" y="956375"/>
            <a:chExt cx="5914650" cy="3807450"/>
          </a:xfrm>
        </p:grpSpPr>
        <p:cxnSp>
          <p:nvCxnSpPr>
            <p:cNvPr id="223" name="Google Shape;223;p28"/>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224" name="Google Shape;224;p28"/>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225" name="Google Shape;225;p28"/>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226" name="Google Shape;226;p28"/>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227" name="Google Shape;227;p28"/>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228" name="Google Shape;228;p28"/>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229" name="Google Shape;229;p28"/>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0" name="Google Shape;230;p28"/>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1" name="Google Shape;231;p28"/>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2" name="Google Shape;232;p28"/>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grpSp>
      <p:sp>
        <p:nvSpPr>
          <p:cNvPr id="25" name="Google Shape;211;p28">
            <a:extLst>
              <a:ext uri="{FF2B5EF4-FFF2-40B4-BE49-F238E27FC236}">
                <a16:creationId xmlns:a16="http://schemas.microsoft.com/office/drawing/2014/main" id="{9825E33E-050F-49B1-9A6B-FB766898D110}"/>
              </a:ext>
            </a:extLst>
          </p:cNvPr>
          <p:cNvSpPr/>
          <p:nvPr/>
        </p:nvSpPr>
        <p:spPr>
          <a:xfrm>
            <a:off x="1171109" y="178792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26" name="Google Shape;214;p28">
            <a:extLst>
              <a:ext uri="{FF2B5EF4-FFF2-40B4-BE49-F238E27FC236}">
                <a16:creationId xmlns:a16="http://schemas.microsoft.com/office/drawing/2014/main" id="{2C058A09-3626-48BE-968E-2879F77D1470}"/>
              </a:ext>
            </a:extLst>
          </p:cNvPr>
          <p:cNvSpPr/>
          <p:nvPr/>
        </p:nvSpPr>
        <p:spPr>
          <a:xfrm>
            <a:off x="1831587" y="212632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8" name="Google Shape;213;p28">
            <a:extLst>
              <a:ext uri="{FF2B5EF4-FFF2-40B4-BE49-F238E27FC236}">
                <a16:creationId xmlns:a16="http://schemas.microsoft.com/office/drawing/2014/main" id="{62955130-B96C-492F-93ED-EB69F4A49983}"/>
              </a:ext>
            </a:extLst>
          </p:cNvPr>
          <p:cNvSpPr/>
          <p:nvPr/>
        </p:nvSpPr>
        <p:spPr>
          <a:xfrm>
            <a:off x="1831587" y="2813855"/>
            <a:ext cx="345000" cy="338400"/>
          </a:xfrm>
          <a:prstGeom prst="ellipse">
            <a:avLst/>
          </a:prstGeom>
          <a:solidFill>
            <a:schemeClr val="tx2">
              <a:lumMod val="60000"/>
              <a:lumOff val="4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chemeClr val="bg1"/>
                </a:solidFill>
              </a:rPr>
              <a:t>UC</a:t>
            </a:r>
            <a:br>
              <a:rPr lang="en" sz="900">
                <a:solidFill>
                  <a:schemeClr val="bg1"/>
                </a:solidFill>
              </a:rPr>
            </a:br>
            <a:r>
              <a:rPr lang="en" sz="900">
                <a:solidFill>
                  <a:schemeClr val="bg1"/>
                </a:solidFill>
              </a:rPr>
              <a:t>3</a:t>
            </a:r>
            <a:endParaRPr sz="900">
              <a:solidFill>
                <a:schemeClr val="bg1"/>
              </a:solidFill>
            </a:endParaRPr>
          </a:p>
        </p:txBody>
      </p:sp>
      <p:sp>
        <p:nvSpPr>
          <p:cNvPr id="29" name="Google Shape;93;p16">
            <a:extLst>
              <a:ext uri="{FF2B5EF4-FFF2-40B4-BE49-F238E27FC236}">
                <a16:creationId xmlns:a16="http://schemas.microsoft.com/office/drawing/2014/main" id="{EFB6C51E-B9E0-4CF1-9F4F-068984839219}"/>
              </a:ext>
            </a:extLst>
          </p:cNvPr>
          <p:cNvSpPr txBox="1"/>
          <p:nvPr/>
        </p:nvSpPr>
        <p:spPr>
          <a:xfrm>
            <a:off x="6592475" y="193658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US" sz="1100" dirty="0">
                <a:solidFill>
                  <a:schemeClr val="dk1"/>
                </a:solidFill>
                <a:latin typeface="Open Sans"/>
                <a:ea typeface="Open Sans"/>
                <a:cs typeface="Open Sans"/>
                <a:sym typeface="Open Sans"/>
              </a:rPr>
              <a:t>Quality Control with CV</a:t>
            </a:r>
            <a:endParaRPr sz="1100" dirty="0">
              <a:solidFill>
                <a:schemeClr val="dk1"/>
              </a:solidFill>
              <a:latin typeface="Open Sans"/>
              <a:ea typeface="Open Sans"/>
              <a:cs typeface="Open Sans"/>
              <a:sym typeface="Open Sans"/>
            </a:endParaRPr>
          </a:p>
        </p:txBody>
      </p:sp>
      <p:sp>
        <p:nvSpPr>
          <p:cNvPr id="30" name="Google Shape;94;p16">
            <a:extLst>
              <a:ext uri="{FF2B5EF4-FFF2-40B4-BE49-F238E27FC236}">
                <a16:creationId xmlns:a16="http://schemas.microsoft.com/office/drawing/2014/main" id="{02C99310-701F-4F1B-88FA-5589E2280C73}"/>
              </a:ext>
            </a:extLst>
          </p:cNvPr>
          <p:cNvSpPr txBox="1"/>
          <p:nvPr/>
        </p:nvSpPr>
        <p:spPr>
          <a:xfrm>
            <a:off x="6592475" y="231525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UC2: </a:t>
            </a:r>
            <a:r>
              <a:rPr lang="en-US" sz="1050" dirty="0">
                <a:solidFill>
                  <a:schemeClr val="dk1"/>
                </a:solidFill>
                <a:latin typeface="Open Sans"/>
                <a:ea typeface="Open Sans"/>
                <a:cs typeface="Open Sans"/>
                <a:sym typeface="Open Sans"/>
              </a:rPr>
              <a:t>Optimal tax strategy predictor</a:t>
            </a:r>
            <a:endParaRPr sz="1050" dirty="0">
              <a:solidFill>
                <a:schemeClr val="dk1"/>
              </a:solidFill>
              <a:latin typeface="Open Sans"/>
              <a:ea typeface="Open Sans"/>
              <a:cs typeface="Open Sans"/>
              <a:sym typeface="Open Sans"/>
            </a:endParaRPr>
          </a:p>
        </p:txBody>
      </p:sp>
      <p:sp>
        <p:nvSpPr>
          <p:cNvPr id="31" name="Google Shape;95;p16">
            <a:extLst>
              <a:ext uri="{FF2B5EF4-FFF2-40B4-BE49-F238E27FC236}">
                <a16:creationId xmlns:a16="http://schemas.microsoft.com/office/drawing/2014/main" id="{6CF5BE7C-B445-4376-A73D-98EA66E74410}"/>
              </a:ext>
            </a:extLst>
          </p:cNvPr>
          <p:cNvSpPr txBox="1"/>
          <p:nvPr/>
        </p:nvSpPr>
        <p:spPr>
          <a:xfrm>
            <a:off x="6592475" y="2693917"/>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Open Sans"/>
                <a:ea typeface="Open Sans"/>
                <a:cs typeface="Open Sans"/>
                <a:sym typeface="Open Sans"/>
              </a:rPr>
              <a:t>UC3: Car detection of customer ID</a:t>
            </a:r>
            <a:endParaRPr sz="1100" dirty="0">
              <a:solidFill>
                <a:schemeClr val="dk1"/>
              </a:solidFill>
              <a:latin typeface="Open Sans"/>
              <a:ea typeface="Open Sans"/>
              <a:cs typeface="Open Sans"/>
              <a:sym typeface="Open Sans"/>
            </a:endParaRPr>
          </a:p>
        </p:txBody>
      </p:sp>
      <p:sp>
        <p:nvSpPr>
          <p:cNvPr id="32" name="Google Shape;96;p16">
            <a:extLst>
              <a:ext uri="{FF2B5EF4-FFF2-40B4-BE49-F238E27FC236}">
                <a16:creationId xmlns:a16="http://schemas.microsoft.com/office/drawing/2014/main" id="{8947F74F-0D1C-41A4-B240-4959F7D417E6}"/>
              </a:ext>
            </a:extLst>
          </p:cNvPr>
          <p:cNvSpPr txBox="1"/>
          <p:nvPr/>
        </p:nvSpPr>
        <p:spPr>
          <a:xfrm>
            <a:off x="6592475" y="3072582"/>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UC4: </a:t>
            </a:r>
            <a:r>
              <a:rPr lang="en-US" sz="1050" dirty="0">
                <a:solidFill>
                  <a:schemeClr val="dk1"/>
                </a:solidFill>
                <a:latin typeface="Open Sans"/>
                <a:ea typeface="Open Sans"/>
                <a:cs typeface="Open Sans"/>
                <a:sym typeface="Open Sans"/>
              </a:rPr>
              <a:t>Car maintenance Expectation</a:t>
            </a:r>
            <a:endParaRPr sz="1050" dirty="0">
              <a:solidFill>
                <a:schemeClr val="dk1"/>
              </a:solidFill>
              <a:latin typeface="Open Sans"/>
              <a:ea typeface="Open Sans"/>
              <a:cs typeface="Open Sans"/>
              <a:sym typeface="Open Sans"/>
            </a:endParaRPr>
          </a:p>
        </p:txBody>
      </p:sp>
      <p:sp>
        <p:nvSpPr>
          <p:cNvPr id="33" name="Google Shape;97;p16">
            <a:extLst>
              <a:ext uri="{FF2B5EF4-FFF2-40B4-BE49-F238E27FC236}">
                <a16:creationId xmlns:a16="http://schemas.microsoft.com/office/drawing/2014/main" id="{1996F8F0-18F7-41EA-9556-C36C34886DD8}"/>
              </a:ext>
            </a:extLst>
          </p:cNvPr>
          <p:cNvSpPr txBox="1"/>
          <p:nvPr/>
        </p:nvSpPr>
        <p:spPr>
          <a:xfrm>
            <a:off x="6592475" y="3451247"/>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US" sz="1100" dirty="0">
                <a:solidFill>
                  <a:schemeClr val="dk1"/>
                </a:solidFill>
                <a:latin typeface="Open Sans"/>
                <a:ea typeface="Open Sans"/>
                <a:cs typeface="Open Sans"/>
                <a:sym typeface="Open Sans"/>
              </a:rPr>
              <a:t>Supply Chain Costs Predictor</a:t>
            </a:r>
            <a:endParaRPr sz="1100" dirty="0">
              <a:solidFill>
                <a:schemeClr val="dk1"/>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One More Use Case</a:t>
            </a:r>
            <a:endParaRPr/>
          </a:p>
        </p:txBody>
      </p:sp>
      <p:sp>
        <p:nvSpPr>
          <p:cNvPr id="238" name="Google Shape;238;p29"/>
          <p:cNvSpPr txBox="1"/>
          <p:nvPr/>
        </p:nvSpPr>
        <p:spPr>
          <a:xfrm>
            <a:off x="192525" y="880175"/>
            <a:ext cx="7020900" cy="326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one use case circle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two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But you may still change these later.</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Terrific, you’ve completed Step 4C of the project!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ctrTitle"/>
          </p:nvPr>
        </p:nvSpPr>
        <p:spPr>
          <a:xfrm>
            <a:off x="411150" y="257175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5</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Operational Considerations:</a:t>
            </a:r>
            <a:endParaRPr sz="3600"/>
          </a:p>
          <a:p>
            <a:pPr marL="0" lvl="0" indent="0" algn="l" rtl="0">
              <a:spcBef>
                <a:spcPts val="0"/>
              </a:spcBef>
              <a:spcAft>
                <a:spcPts val="0"/>
              </a:spcAft>
              <a:buNone/>
            </a:pPr>
            <a:r>
              <a:rPr lang="en" sz="3600"/>
              <a:t>     Accuracy, Bias, and Ethics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369875" y="1097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a:t>
            </a:r>
            <a:endParaRPr/>
          </a:p>
        </p:txBody>
      </p:sp>
      <p:sp>
        <p:nvSpPr>
          <p:cNvPr id="73" name="Google Shape;73;p14"/>
          <p:cNvSpPr txBox="1">
            <a:spLocks noGrp="1"/>
          </p:cNvSpPr>
          <p:nvPr>
            <p:ph type="subTitle" idx="1"/>
          </p:nvPr>
        </p:nvSpPr>
        <p:spPr>
          <a:xfrm>
            <a:off x="369875" y="1042555"/>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AI for Business Leaders</a:t>
            </a:r>
            <a:endParaRPr sz="3600" dirty="0"/>
          </a:p>
          <a:p>
            <a:pPr marL="0" lvl="0" indent="0" algn="l" rtl="0">
              <a:spcBef>
                <a:spcPts val="0"/>
              </a:spcBef>
              <a:spcAft>
                <a:spcPts val="0"/>
              </a:spcAft>
              <a:buNone/>
            </a:pPr>
            <a:r>
              <a:rPr lang="en" sz="3600" dirty="0"/>
              <a:t>Project Step 2C</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3600"/>
              <a:t>First Prioritization Grid</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Accuracy, Bias, and Ethics Concerns</a:t>
            </a:r>
            <a:endParaRPr/>
          </a:p>
        </p:txBody>
      </p:sp>
      <p:sp>
        <p:nvSpPr>
          <p:cNvPr id="254" name="Google Shape;254;p32"/>
          <p:cNvSpPr txBox="1"/>
          <p:nvPr/>
        </p:nvSpPr>
        <p:spPr>
          <a:xfrm>
            <a:off x="198450" y="935850"/>
            <a:ext cx="8747100" cy="16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For each of your two remaining use cases, on the next two slides please write 2-3 paragraphs discussing how success will be measured and monitored.</a:t>
            </a:r>
            <a:endParaRPr b="1">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Start by focusing on model characteristics such as accuracy and bias, and speak to what success would look like.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Comment on any other operational concerns, including ethical limitations, that could influence success.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For each concern you raise, comment on how you would measure or monitor this concern on an ongoing basis.</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Use Case</a:t>
            </a:r>
            <a:endParaRPr/>
          </a:p>
        </p:txBody>
      </p:sp>
      <p:sp>
        <p:nvSpPr>
          <p:cNvPr id="260" name="Google Shape;260;p33"/>
          <p:cNvSpPr txBox="1"/>
          <p:nvPr/>
        </p:nvSpPr>
        <p:spPr>
          <a:xfrm>
            <a:off x="213175" y="887050"/>
            <a:ext cx="8787900" cy="40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Please write 2-3 paragraphs here, following the guidelines on slide 21.</a:t>
            </a:r>
          </a:p>
          <a:p>
            <a:pPr marL="0" lvl="0" indent="0" algn="l" rtl="0">
              <a:spcBef>
                <a:spcPts val="0"/>
              </a:spcBef>
              <a:spcAft>
                <a:spcPts val="0"/>
              </a:spcAft>
              <a:buNone/>
            </a:pPr>
            <a:endParaRPr lang="en" sz="1200" dirty="0">
              <a:latin typeface="Roboto"/>
              <a:ea typeface="Roboto"/>
              <a:cs typeface="Roboto"/>
              <a:sym typeface="Roboto"/>
            </a:endParaRPr>
          </a:p>
          <a:p>
            <a:pPr marL="0" lvl="0" indent="0" algn="l" rtl="0">
              <a:spcBef>
                <a:spcPts val="0"/>
              </a:spcBef>
              <a:spcAft>
                <a:spcPts val="0"/>
              </a:spcAft>
              <a:buNone/>
            </a:pPr>
            <a:r>
              <a:rPr lang="en-US" sz="1200" dirty="0">
                <a:latin typeface="Roboto"/>
                <a:ea typeface="Roboto"/>
                <a:cs typeface="Roboto"/>
                <a:sym typeface="Roboto"/>
              </a:rPr>
              <a:t>The quality control can be controlled totally on visual classification. In which it can be either binary classifier, so the classifier can detect the existence/absence of the defect. But the defect will be then examined manually. </a:t>
            </a:r>
          </a:p>
          <a:p>
            <a:pPr marL="0" lvl="0" indent="0" algn="l" rtl="0">
              <a:spcBef>
                <a:spcPts val="0"/>
              </a:spcBef>
              <a:spcAft>
                <a:spcPts val="0"/>
              </a:spcAft>
              <a:buNone/>
            </a:pPr>
            <a:r>
              <a:rPr lang="en-US" sz="1200" dirty="0">
                <a:latin typeface="Roboto"/>
                <a:ea typeface="Roboto"/>
                <a:cs typeface="Roboto"/>
                <a:sym typeface="Roboto"/>
              </a:rPr>
              <a:t>This methods takes too much time and effort and may need labor work. Another idea is to divide the classification into multiple types (classes). And train the classifier on the labels, one label for each defect. We can classify as much labels as we need due to the existence of deep neural networking.  </a:t>
            </a:r>
          </a:p>
          <a:p>
            <a:pPr marL="0" lvl="0" indent="0" algn="l" rtl="0">
              <a:spcBef>
                <a:spcPts val="0"/>
              </a:spcBef>
              <a:spcAft>
                <a:spcPts val="0"/>
              </a:spcAft>
              <a:buNone/>
            </a:pPr>
            <a:r>
              <a:rPr lang="en-US" sz="1200" dirty="0">
                <a:latin typeface="Roboto"/>
                <a:ea typeface="Roboto"/>
                <a:cs typeface="Roboto"/>
                <a:sym typeface="Roboto"/>
              </a:rPr>
              <a:t>Business rule are then be implied to see what you will do with the defective devices. After discovery, what the quality engineer will do ? Will he count the number of defectives and if increased on threshold he will stop line/machine? Or he will calculate some probability and if the probability of defective &gt; threshold he will stop line/machine. </a:t>
            </a:r>
            <a:endParaRPr sz="1200" dirty="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Use Case</a:t>
            </a:r>
            <a:endParaRPr/>
          </a:p>
        </p:txBody>
      </p:sp>
      <p:sp>
        <p:nvSpPr>
          <p:cNvPr id="266" name="Google Shape;266;p34"/>
          <p:cNvSpPr txBox="1"/>
          <p:nvPr/>
        </p:nvSpPr>
        <p:spPr>
          <a:xfrm>
            <a:off x="213175" y="856525"/>
            <a:ext cx="8794800" cy="41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Please write 2-3 paragraphs here, following the guidelines on slide 21.</a:t>
            </a:r>
          </a:p>
          <a:p>
            <a:pPr marL="0" lvl="0" indent="0" algn="l" rtl="0">
              <a:spcBef>
                <a:spcPts val="0"/>
              </a:spcBef>
              <a:spcAft>
                <a:spcPts val="0"/>
              </a:spcAft>
              <a:buNone/>
            </a:pPr>
            <a:endParaRPr lang="en" sz="1200" dirty="0">
              <a:latin typeface="Roboto"/>
              <a:ea typeface="Roboto"/>
              <a:cs typeface="Roboto"/>
              <a:sym typeface="Roboto"/>
            </a:endParaRPr>
          </a:p>
          <a:p>
            <a:pPr marL="0" lvl="0" indent="0" algn="l" rtl="0">
              <a:spcBef>
                <a:spcPts val="0"/>
              </a:spcBef>
              <a:spcAft>
                <a:spcPts val="0"/>
              </a:spcAft>
              <a:buNone/>
            </a:pPr>
            <a:r>
              <a:rPr lang="en-US" sz="1200" dirty="0">
                <a:latin typeface="Roboto"/>
                <a:ea typeface="Roboto"/>
                <a:cs typeface="Roboto"/>
                <a:sym typeface="Roboto"/>
              </a:rPr>
              <a:t>The basic principle is to use the reading from the sensors in the automobile to check for the expected upcoming failure. Regression can use the failure as a dependent variable and the reading from the sensors as the independent variable. It is expected to have direct relationship between the sensor readings and the expectation of failure. </a:t>
            </a:r>
          </a:p>
          <a:p>
            <a:pPr marL="0" lvl="0" indent="0" algn="l" rtl="0">
              <a:spcBef>
                <a:spcPts val="0"/>
              </a:spcBef>
              <a:spcAft>
                <a:spcPts val="0"/>
              </a:spcAft>
              <a:buNone/>
            </a:pPr>
            <a:r>
              <a:rPr lang="en-US" sz="1200" dirty="0">
                <a:latin typeface="Roboto"/>
                <a:ea typeface="Roboto"/>
                <a:cs typeface="Roboto"/>
                <a:sym typeface="Roboto"/>
              </a:rPr>
              <a:t>One concern is that we can expect the existence or upcoming failure only in short amount of time. Time is needed to be at least 2 weeks which might not be feasible with sensor readings. Engineers may involve more sensors readings to overcome this problem. </a:t>
            </a:r>
          </a:p>
          <a:p>
            <a:pPr marL="0" lvl="0" indent="0" algn="l" rtl="0">
              <a:spcBef>
                <a:spcPts val="0"/>
              </a:spcBef>
              <a:spcAft>
                <a:spcPts val="0"/>
              </a:spcAft>
              <a:buNone/>
            </a:pPr>
            <a:r>
              <a:rPr lang="en-US" sz="1200" dirty="0">
                <a:latin typeface="Roboto"/>
                <a:ea typeface="Roboto"/>
                <a:cs typeface="Roboto"/>
                <a:sym typeface="Roboto"/>
              </a:rPr>
              <a:t>The second concern is to know which sensor is more important than others regarding failure. One way to see which sensor(s) are vital is to stop him during the test period. Results may lead us to which sensors are effective than others. </a:t>
            </a:r>
            <a:endParaRPr sz="1200" dirty="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Well done! You’ve completed Step 5 of the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ctrTitle"/>
          </p:nvPr>
        </p:nvSpPr>
        <p:spPr>
          <a:xfrm>
            <a:off x="411150" y="26857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6B</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Feedback and</a:t>
            </a:r>
            <a:br>
              <a:rPr lang="en" sz="3600"/>
            </a:br>
            <a:r>
              <a:rPr lang="en" sz="3600"/>
              <a:t>Final Prioritization Grid</a:t>
            </a:r>
            <a:endParaRPr sz="3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Feedback</a:t>
            </a:r>
            <a:br>
              <a:rPr lang="en"/>
            </a:br>
            <a:r>
              <a:rPr lang="en"/>
              <a:t>Visualization</a:t>
            </a:r>
            <a:endParaRPr/>
          </a:p>
        </p:txBody>
      </p:sp>
      <p:sp>
        <p:nvSpPr>
          <p:cNvPr id="282" name="Google Shape;282;p3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Depending on how you chose to gather feedback -- survey, phone call, etc. -- you will have a mix of quantitative and qualitative results. </a:t>
            </a:r>
            <a:endParaRPr/>
          </a:p>
          <a:p>
            <a:pPr marL="0" lvl="0" indent="0" algn="l" rtl="0">
              <a:spcBef>
                <a:spcPts val="1600"/>
              </a:spcBef>
              <a:spcAft>
                <a:spcPts val="0"/>
              </a:spcAft>
              <a:buNone/>
            </a:pPr>
            <a:r>
              <a:rPr lang="en"/>
              <a:t>Use the following pages to document your key takeaways in the form of verbatim quotes and visualizations.</a:t>
            </a:r>
            <a:endParaRPr/>
          </a:p>
          <a:p>
            <a:pPr marL="0" lvl="0" indent="0" algn="l" rtl="0">
              <a:spcBef>
                <a:spcPts val="1600"/>
              </a:spcBef>
              <a:spcAft>
                <a:spcPts val="0"/>
              </a:spcAft>
              <a:buNone/>
            </a:pPr>
            <a:r>
              <a:rPr lang="en"/>
              <a:t>For verbatim quotes, you should use direct quotes that indicate the support and critiques you encountered.  </a:t>
            </a:r>
            <a:endParaRPr/>
          </a:p>
          <a:p>
            <a:pPr marL="0" lvl="0" indent="0" algn="l" rtl="0">
              <a:spcBef>
                <a:spcPts val="1600"/>
              </a:spcBef>
              <a:spcAft>
                <a:spcPts val="1600"/>
              </a:spcAft>
              <a:buNone/>
            </a:pPr>
            <a:r>
              <a:rPr lang="en"/>
              <a:t>For visualizations, feel free to use the graph provided in your Google Form.</a:t>
            </a:r>
            <a:endParaRPr sz="1100"/>
          </a:p>
        </p:txBody>
      </p:sp>
      <p:pic>
        <p:nvPicPr>
          <p:cNvPr id="283" name="Google Shape;283;p37"/>
          <p:cNvPicPr preferRelativeResize="0"/>
          <p:nvPr/>
        </p:nvPicPr>
        <p:blipFill>
          <a:blip r:embed="rId3">
            <a:alphaModFix/>
          </a:blip>
          <a:stretch>
            <a:fillRect/>
          </a:stretch>
        </p:blipFill>
        <p:spPr>
          <a:xfrm>
            <a:off x="3821500" y="737675"/>
            <a:ext cx="4723200" cy="1450425"/>
          </a:xfrm>
          <a:prstGeom prst="rect">
            <a:avLst/>
          </a:prstGeom>
          <a:noFill/>
          <a:ln>
            <a:noFill/>
          </a:ln>
        </p:spPr>
      </p:pic>
      <p:pic>
        <p:nvPicPr>
          <p:cNvPr id="284" name="Google Shape;284;p37"/>
          <p:cNvPicPr preferRelativeResize="0"/>
          <p:nvPr/>
        </p:nvPicPr>
        <p:blipFill>
          <a:blip r:embed="rId4">
            <a:alphaModFix/>
          </a:blip>
          <a:stretch>
            <a:fillRect/>
          </a:stretch>
        </p:blipFill>
        <p:spPr>
          <a:xfrm>
            <a:off x="3821500" y="2510786"/>
            <a:ext cx="4723200" cy="2411564"/>
          </a:xfrm>
          <a:prstGeom prst="rect">
            <a:avLst/>
          </a:prstGeom>
          <a:noFill/>
          <a:ln>
            <a:noFill/>
          </a:ln>
        </p:spPr>
      </p:pic>
      <p:sp>
        <p:nvSpPr>
          <p:cNvPr id="285" name="Google Shape;285;p37"/>
          <p:cNvSpPr txBox="1"/>
          <p:nvPr/>
        </p:nvSpPr>
        <p:spPr>
          <a:xfrm>
            <a:off x="3405250" y="3578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Verbatim Quote Example</a:t>
            </a:r>
            <a:endParaRPr sz="1200" b="1">
              <a:solidFill>
                <a:srgbClr val="424242"/>
              </a:solidFill>
              <a:latin typeface="Open Sans"/>
              <a:ea typeface="Open Sans"/>
              <a:cs typeface="Open Sans"/>
              <a:sym typeface="Open Sans"/>
            </a:endParaRPr>
          </a:p>
        </p:txBody>
      </p:sp>
      <p:sp>
        <p:nvSpPr>
          <p:cNvPr id="286" name="Google Shape;286;p37"/>
          <p:cNvSpPr txBox="1"/>
          <p:nvPr/>
        </p:nvSpPr>
        <p:spPr>
          <a:xfrm>
            <a:off x="3405250" y="21881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Visualization Example</a:t>
            </a:r>
            <a:endParaRPr sz="1200" b="1">
              <a:solidFill>
                <a:srgbClr val="424242"/>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 dirty="0"/>
              <a:t>Verbatim Quotes - </a:t>
            </a:r>
            <a:r>
              <a:rPr lang="en-US" dirty="0"/>
              <a:t>Quality Control with CV</a:t>
            </a:r>
            <a:endParaRPr dirty="0"/>
          </a:p>
        </p:txBody>
      </p:sp>
      <p:sp>
        <p:nvSpPr>
          <p:cNvPr id="292" name="Google Shape;292;p38"/>
          <p:cNvSpPr txBox="1"/>
          <p:nvPr/>
        </p:nvSpPr>
        <p:spPr>
          <a:xfrm>
            <a:off x="568125" y="1204450"/>
            <a:ext cx="5166300" cy="704400"/>
          </a:xfrm>
          <a:prstGeom prst="rect">
            <a:avLst/>
          </a:prstGeom>
          <a:noFill/>
          <a:ln>
            <a:noFill/>
          </a:ln>
        </p:spPr>
        <p:txBody>
          <a:bodyPr spcFirstLastPara="1" wrap="square" lIns="91425" tIns="91425" rIns="91425" bIns="91425" anchor="t" anchorCtr="0">
            <a:noAutofit/>
          </a:bodyPr>
          <a:lstStyle/>
          <a:p>
            <a:pPr lvl="0"/>
            <a:r>
              <a:rPr lang="en-US" sz="1800" dirty="0">
                <a:solidFill>
                  <a:schemeClr val="dk1"/>
                </a:solidFill>
                <a:latin typeface="Roboto"/>
                <a:ea typeface="Roboto"/>
                <a:cs typeface="Roboto"/>
                <a:sym typeface="Roboto"/>
              </a:rPr>
              <a:t>The computer vison-based approach proposed is helpful in detecting detectives without labor intervention </a:t>
            </a:r>
            <a:endParaRPr sz="1800" dirty="0">
              <a:solidFill>
                <a:schemeClr val="dk1"/>
              </a:solidFill>
              <a:latin typeface="Roboto"/>
              <a:ea typeface="Roboto"/>
              <a:cs typeface="Roboto"/>
              <a:sym typeface="Roboto"/>
            </a:endParaRPr>
          </a:p>
        </p:txBody>
      </p:sp>
      <p:sp>
        <p:nvSpPr>
          <p:cNvPr id="293" name="Google Shape;293;p38"/>
          <p:cNvSpPr txBox="1"/>
          <p:nvPr/>
        </p:nvSpPr>
        <p:spPr>
          <a:xfrm>
            <a:off x="568125" y="2129513"/>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With high quality cameras, the automation process will be accurate</a:t>
            </a:r>
            <a:endParaRPr sz="1800" dirty="0">
              <a:solidFill>
                <a:schemeClr val="dk1"/>
              </a:solidFill>
              <a:latin typeface="Roboto"/>
              <a:ea typeface="Roboto"/>
              <a:cs typeface="Roboto"/>
              <a:sym typeface="Roboto"/>
            </a:endParaRPr>
          </a:p>
        </p:txBody>
      </p:sp>
      <p:sp>
        <p:nvSpPr>
          <p:cNvPr id="294" name="Google Shape;294;p38"/>
          <p:cNvSpPr txBox="1"/>
          <p:nvPr/>
        </p:nvSpPr>
        <p:spPr>
          <a:xfrm>
            <a:off x="568125" y="3054575"/>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Adopting deep neural networks in the classification phase will enable more accurate classification in addition to more classes can be handled at the same time. </a:t>
            </a:r>
            <a:endParaRPr sz="1800" dirty="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 dirty="0"/>
              <a:t>Visualization - </a:t>
            </a:r>
            <a:r>
              <a:rPr lang="en-US" dirty="0"/>
              <a:t>Quality Control with CV</a:t>
            </a:r>
            <a:endParaRPr dirty="0"/>
          </a:p>
        </p:txBody>
      </p:sp>
      <p:sp>
        <p:nvSpPr>
          <p:cNvPr id="300" name="Google Shape;300;p39"/>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pic>
        <p:nvPicPr>
          <p:cNvPr id="1026" name="Picture 2" descr="Forms response chart. Question title: Based on the description above, how familiar would you say you are with the area being discussed in Use Case 1?. Number of responses: .">
            <a:extLst>
              <a:ext uri="{FF2B5EF4-FFF2-40B4-BE49-F238E27FC236}">
                <a16:creationId xmlns:a16="http://schemas.microsoft.com/office/drawing/2014/main" id="{C67D799D-CE8B-48BB-8F13-CD66003AF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655" y="1578596"/>
            <a:ext cx="5638800" cy="29427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 dirty="0"/>
              <a:t>Verbatim Quotes : </a:t>
            </a:r>
            <a:r>
              <a:rPr lang="en-US" dirty="0"/>
              <a:t>Car maintenance Expectation</a:t>
            </a:r>
            <a:endParaRPr dirty="0"/>
          </a:p>
        </p:txBody>
      </p:sp>
      <p:sp>
        <p:nvSpPr>
          <p:cNvPr id="306" name="Google Shape;306;p40"/>
          <p:cNvSpPr txBox="1"/>
          <p:nvPr/>
        </p:nvSpPr>
        <p:spPr>
          <a:xfrm>
            <a:off x="568125" y="1204450"/>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Thanks to AI models, we can expect the next car failure ahead of time. </a:t>
            </a:r>
            <a:endParaRPr sz="1800" dirty="0">
              <a:solidFill>
                <a:schemeClr val="dk1"/>
              </a:solidFill>
              <a:latin typeface="Roboto"/>
              <a:ea typeface="Roboto"/>
              <a:cs typeface="Roboto"/>
              <a:sym typeface="Roboto"/>
            </a:endParaRPr>
          </a:p>
        </p:txBody>
      </p:sp>
      <p:sp>
        <p:nvSpPr>
          <p:cNvPr id="307" name="Google Shape;307;p40"/>
          <p:cNvSpPr txBox="1"/>
          <p:nvPr/>
        </p:nvSpPr>
        <p:spPr>
          <a:xfrm>
            <a:off x="568125" y="2129513"/>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Multiple reading of sensors is not totally dependable. Hardware failure of sensors may occur</a:t>
            </a:r>
            <a:endParaRPr sz="1800" dirty="0">
              <a:solidFill>
                <a:schemeClr val="dk1"/>
              </a:solidFill>
              <a:latin typeface="Roboto"/>
              <a:ea typeface="Roboto"/>
              <a:cs typeface="Roboto"/>
              <a:sym typeface="Roboto"/>
            </a:endParaRPr>
          </a:p>
        </p:txBody>
      </p:sp>
      <p:sp>
        <p:nvSpPr>
          <p:cNvPr id="308" name="Google Shape;308;p40"/>
          <p:cNvSpPr txBox="1"/>
          <p:nvPr/>
        </p:nvSpPr>
        <p:spPr>
          <a:xfrm>
            <a:off x="568125" y="3054575"/>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Some sensor readings may not be important in the expectation process. A method must be found to found those sensors. </a:t>
            </a:r>
            <a:endParaRPr sz="1800" dirty="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 dirty="0"/>
              <a:t>Visualization - </a:t>
            </a:r>
            <a:r>
              <a:rPr lang="en-US" dirty="0"/>
              <a:t>Car maintenance Expectation</a:t>
            </a:r>
            <a:endParaRPr dirty="0"/>
          </a:p>
        </p:txBody>
      </p:sp>
      <p:sp>
        <p:nvSpPr>
          <p:cNvPr id="314" name="Google Shape;314;p41"/>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pic>
        <p:nvPicPr>
          <p:cNvPr id="2" name="Picture 1">
            <a:extLst>
              <a:ext uri="{FF2B5EF4-FFF2-40B4-BE49-F238E27FC236}">
                <a16:creationId xmlns:a16="http://schemas.microsoft.com/office/drawing/2014/main" id="{F0DC8E92-F19C-4A1E-B7CF-1B16FB025779}"/>
              </a:ext>
            </a:extLst>
          </p:cNvPr>
          <p:cNvPicPr>
            <a:picLocks noChangeAspect="1"/>
          </p:cNvPicPr>
          <p:nvPr/>
        </p:nvPicPr>
        <p:blipFill>
          <a:blip r:embed="rId3"/>
          <a:stretch>
            <a:fillRect/>
          </a:stretch>
        </p:blipFill>
        <p:spPr>
          <a:xfrm>
            <a:off x="681037" y="1111637"/>
            <a:ext cx="7781925" cy="35337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26078" y="172125"/>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First</a:t>
            </a:r>
            <a:br>
              <a:rPr lang="en"/>
            </a:br>
            <a:r>
              <a:rPr lang="en"/>
              <a:t>Prioritization Grid</a:t>
            </a:r>
            <a:endParaRPr/>
          </a:p>
        </p:txBody>
      </p:sp>
      <p:sp>
        <p:nvSpPr>
          <p:cNvPr id="79" name="Google Shape;79;p15"/>
          <p:cNvSpPr txBox="1">
            <a:spLocks noGrp="1"/>
          </p:cNvSpPr>
          <p:nvPr>
            <p:ph type="body" idx="1"/>
          </p:nvPr>
        </p:nvSpPr>
        <p:spPr>
          <a:xfrm>
            <a:off x="226075" y="12057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each of your use cases, review your answers to the 5V questions in Step 2A, and the operations you chose in Step 2B. </a:t>
            </a:r>
            <a:endParaRPr/>
          </a:p>
          <a:p>
            <a:pPr marL="0" lvl="0" indent="0" algn="l" rtl="0">
              <a:spcBef>
                <a:spcPts val="1600"/>
              </a:spcBef>
              <a:spcAft>
                <a:spcPts val="0"/>
              </a:spcAft>
              <a:buNone/>
            </a:pPr>
            <a:r>
              <a:rPr lang="en"/>
              <a:t>Then on the grid </a:t>
            </a:r>
            <a:r>
              <a:rPr lang="en" b="1"/>
              <a:t>on the next slide</a:t>
            </a:r>
            <a:r>
              <a:rPr lang="en"/>
              <a:t>, not this slide, move each blue use case icon to a place indicating how you see this use case’s impact and feasibility.</a:t>
            </a:r>
            <a:endParaRPr/>
          </a:p>
          <a:p>
            <a:pPr marL="0" lvl="0" indent="0" algn="l" rtl="0">
              <a:spcBef>
                <a:spcPts val="1600"/>
              </a:spcBef>
              <a:spcAft>
                <a:spcPts val="1600"/>
              </a:spcAft>
              <a:buNone/>
            </a:pPr>
            <a:r>
              <a:rPr lang="en"/>
              <a:t>(Recall that the upper left quadrant is usually the most desirable, as it indicates we expect less time and effort to achieve greater impact.)</a:t>
            </a:r>
            <a:endParaRPr/>
          </a:p>
        </p:txBody>
      </p:sp>
      <p:pic>
        <p:nvPicPr>
          <p:cNvPr id="80" name="Google Shape;80;p15"/>
          <p:cNvPicPr preferRelativeResize="0"/>
          <p:nvPr/>
        </p:nvPicPr>
        <p:blipFill>
          <a:blip r:embed="rId3">
            <a:alphaModFix/>
          </a:blip>
          <a:stretch>
            <a:fillRect/>
          </a:stretch>
        </p:blipFill>
        <p:spPr>
          <a:xfrm>
            <a:off x="3514650" y="579725"/>
            <a:ext cx="5364025" cy="2505674"/>
          </a:xfrm>
          <a:prstGeom prst="rect">
            <a:avLst/>
          </a:prstGeom>
          <a:noFill/>
          <a:ln>
            <a:noFill/>
          </a:ln>
        </p:spPr>
      </p:pic>
      <p:sp>
        <p:nvSpPr>
          <p:cNvPr id="81" name="Google Shape;81;p15"/>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a:t>
            </a:r>
            <a:endParaRPr i="1">
              <a:solidFill>
                <a:srgbClr val="424242"/>
              </a:solidFill>
              <a:latin typeface="Open Sans"/>
              <a:ea typeface="Open Sans"/>
              <a:cs typeface="Open Sans"/>
              <a:sym typeface="Open Sans"/>
            </a:endParaRPr>
          </a:p>
        </p:txBody>
      </p:sp>
      <p:sp>
        <p:nvSpPr>
          <p:cNvPr id="82" name="Google Shape;82;p15"/>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Final Prioritization Grid</a:t>
            </a:r>
            <a:endParaRPr/>
          </a:p>
        </p:txBody>
      </p:sp>
      <p:sp>
        <p:nvSpPr>
          <p:cNvPr id="320" name="Google Shape;320;p42"/>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the feedback you’ve gathered, and all of the previous information for each use case, you’ll now engage in the same prioritizing exercise as you have twice before. </a:t>
            </a:r>
            <a:endParaRPr/>
          </a:p>
          <a:p>
            <a:pPr marL="0" lvl="0" indent="0" algn="l" rtl="0">
              <a:spcBef>
                <a:spcPts val="1600"/>
              </a:spcBef>
              <a:spcAft>
                <a:spcPts val="0"/>
              </a:spcAft>
              <a:buNone/>
            </a:pPr>
            <a:r>
              <a:rPr lang="en"/>
              <a:t>You MAY choose to re-prioritize use cases and shift your focus if you feel these exercises have caused you to significantly revise your prior evaluations. </a:t>
            </a:r>
            <a:endParaRPr/>
          </a:p>
          <a:p>
            <a:pPr marL="0" lvl="0" indent="0" algn="l" rtl="0">
              <a:spcBef>
                <a:spcPts val="1600"/>
              </a:spcBef>
              <a:spcAft>
                <a:spcPts val="1600"/>
              </a:spcAft>
              <a:buNone/>
            </a:pPr>
            <a:r>
              <a:rPr lang="en"/>
              <a:t>At the end of this exercise, you should have a final point of view on the use cases you’ll advocate in your ML/AI strategy!</a:t>
            </a:r>
            <a:endParaRPr/>
          </a:p>
        </p:txBody>
      </p:sp>
      <p:pic>
        <p:nvPicPr>
          <p:cNvPr id="321" name="Google Shape;321;p42"/>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322" name="Google Shape;322;p42"/>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323" name="Google Shape;323;p42"/>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Final Prioritization Grid</a:t>
            </a:r>
            <a:endParaRPr/>
          </a:p>
        </p:txBody>
      </p:sp>
      <p:sp>
        <p:nvSpPr>
          <p:cNvPr id="329" name="Google Shape;329;p43"/>
          <p:cNvSpPr/>
          <p:nvPr/>
        </p:nvSpPr>
        <p:spPr>
          <a:xfrm>
            <a:off x="6315588" y="17658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330" name="Google Shape;330;p43"/>
          <p:cNvSpPr/>
          <p:nvPr/>
        </p:nvSpPr>
        <p:spPr>
          <a:xfrm>
            <a:off x="6315588" y="21493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331" name="Google Shape;331;p43"/>
          <p:cNvSpPr/>
          <p:nvPr/>
        </p:nvSpPr>
        <p:spPr>
          <a:xfrm>
            <a:off x="6315588" y="253276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332" name="Google Shape;332;p43"/>
          <p:cNvSpPr/>
          <p:nvPr/>
        </p:nvSpPr>
        <p:spPr>
          <a:xfrm>
            <a:off x="6315588" y="291620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333" name="Google Shape;333;p43"/>
          <p:cNvSpPr/>
          <p:nvPr/>
        </p:nvSpPr>
        <p:spPr>
          <a:xfrm>
            <a:off x="6315588" y="329965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334" name="Google Shape;334;p43"/>
          <p:cNvSpPr txBox="1"/>
          <p:nvPr/>
        </p:nvSpPr>
        <p:spPr>
          <a:xfrm>
            <a:off x="6660600" y="176587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UC1: &lt;Enter Name 1 Here&gt;</a:t>
            </a:r>
            <a:endParaRPr sz="1100">
              <a:solidFill>
                <a:schemeClr val="dk1"/>
              </a:solidFill>
              <a:latin typeface="Open Sans"/>
              <a:ea typeface="Open Sans"/>
              <a:cs typeface="Open Sans"/>
              <a:sym typeface="Open Sans"/>
            </a:endParaRPr>
          </a:p>
        </p:txBody>
      </p:sp>
      <p:sp>
        <p:nvSpPr>
          <p:cNvPr id="335" name="Google Shape;335;p43"/>
          <p:cNvSpPr txBox="1"/>
          <p:nvPr/>
        </p:nvSpPr>
        <p:spPr>
          <a:xfrm>
            <a:off x="6660600" y="214454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UC2: &lt;Enter Name 2 Here&gt;</a:t>
            </a:r>
            <a:endParaRPr sz="1100">
              <a:solidFill>
                <a:schemeClr val="dk1"/>
              </a:solidFill>
              <a:latin typeface="Open Sans"/>
              <a:ea typeface="Open Sans"/>
              <a:cs typeface="Open Sans"/>
              <a:sym typeface="Open Sans"/>
            </a:endParaRPr>
          </a:p>
        </p:txBody>
      </p:sp>
      <p:sp>
        <p:nvSpPr>
          <p:cNvPr id="336" name="Google Shape;336;p43"/>
          <p:cNvSpPr txBox="1"/>
          <p:nvPr/>
        </p:nvSpPr>
        <p:spPr>
          <a:xfrm>
            <a:off x="6660600" y="252320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UC3: &lt;Enter Name 3 Here&gt;</a:t>
            </a:r>
            <a:endParaRPr sz="1100">
              <a:solidFill>
                <a:schemeClr val="dk1"/>
              </a:solidFill>
              <a:latin typeface="Open Sans"/>
              <a:ea typeface="Open Sans"/>
              <a:cs typeface="Open Sans"/>
              <a:sym typeface="Open Sans"/>
            </a:endParaRPr>
          </a:p>
        </p:txBody>
      </p:sp>
      <p:sp>
        <p:nvSpPr>
          <p:cNvPr id="337" name="Google Shape;337;p43"/>
          <p:cNvSpPr txBox="1"/>
          <p:nvPr/>
        </p:nvSpPr>
        <p:spPr>
          <a:xfrm>
            <a:off x="6660600" y="290187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UC4: &lt;Enter Name 4 Here&gt;</a:t>
            </a:r>
            <a:endParaRPr sz="1100">
              <a:solidFill>
                <a:schemeClr val="dk1"/>
              </a:solidFill>
              <a:latin typeface="Open Sans"/>
              <a:ea typeface="Open Sans"/>
              <a:cs typeface="Open Sans"/>
              <a:sym typeface="Open Sans"/>
            </a:endParaRPr>
          </a:p>
        </p:txBody>
      </p:sp>
      <p:sp>
        <p:nvSpPr>
          <p:cNvPr id="338" name="Google Shape;338;p43"/>
          <p:cNvSpPr txBox="1"/>
          <p:nvPr/>
        </p:nvSpPr>
        <p:spPr>
          <a:xfrm>
            <a:off x="6660600" y="328053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UC5: &lt;Enter Name 5 Here&gt;</a:t>
            </a:r>
            <a:endParaRPr sz="1100">
              <a:solidFill>
                <a:schemeClr val="dk1"/>
              </a:solidFill>
              <a:latin typeface="Open Sans"/>
              <a:ea typeface="Open Sans"/>
              <a:cs typeface="Open Sans"/>
              <a:sym typeface="Open Sans"/>
            </a:endParaRPr>
          </a:p>
        </p:txBody>
      </p:sp>
      <p:sp>
        <p:nvSpPr>
          <p:cNvPr id="339" name="Google Shape;339;p43"/>
          <p:cNvSpPr txBox="1"/>
          <p:nvPr/>
        </p:nvSpPr>
        <p:spPr>
          <a:xfrm>
            <a:off x="5961150" y="3721950"/>
            <a:ext cx="2963700" cy="11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move 2 of these use cases onto the grid.</a:t>
            </a:r>
            <a:endParaRPr>
              <a:latin typeface="Roboto"/>
              <a:ea typeface="Roboto"/>
              <a:cs typeface="Roboto"/>
              <a:sym typeface="Roboto"/>
            </a:endParaRPr>
          </a:p>
        </p:txBody>
      </p:sp>
      <p:cxnSp>
        <p:nvCxnSpPr>
          <p:cNvPr id="340" name="Google Shape;340;p43"/>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341" name="Google Shape;341;p43"/>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342" name="Google Shape;342;p43"/>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343" name="Google Shape;343;p43"/>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344" name="Google Shape;344;p43"/>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345" name="Google Shape;345;p43"/>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346" name="Google Shape;346;p43"/>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347" name="Google Shape;347;p43"/>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8" name="Google Shape;348;p43"/>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9" name="Google Shape;349;p43"/>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4" name="Google Shape;329;p43">
            <a:extLst>
              <a:ext uri="{FF2B5EF4-FFF2-40B4-BE49-F238E27FC236}">
                <a16:creationId xmlns:a16="http://schemas.microsoft.com/office/drawing/2014/main" id="{83693FCD-34F1-454A-BB5B-36606FBA5622}"/>
              </a:ext>
            </a:extLst>
          </p:cNvPr>
          <p:cNvSpPr/>
          <p:nvPr/>
        </p:nvSpPr>
        <p:spPr>
          <a:xfrm>
            <a:off x="1697200" y="17658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25" name="Google Shape;331;p43">
            <a:extLst>
              <a:ext uri="{FF2B5EF4-FFF2-40B4-BE49-F238E27FC236}">
                <a16:creationId xmlns:a16="http://schemas.microsoft.com/office/drawing/2014/main" id="{79B783B6-442B-40B4-8F14-31C7A809C5D1}"/>
              </a:ext>
            </a:extLst>
          </p:cNvPr>
          <p:cNvSpPr/>
          <p:nvPr/>
        </p:nvSpPr>
        <p:spPr>
          <a:xfrm>
            <a:off x="1684356" y="22704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6B of the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Prioritization Grid</a:t>
            </a:r>
            <a:endParaRPr/>
          </a:p>
          <a:p>
            <a:pPr marL="0" lvl="0" indent="0" algn="l" rtl="0">
              <a:spcBef>
                <a:spcPts val="0"/>
              </a:spcBef>
              <a:spcAft>
                <a:spcPts val="0"/>
              </a:spcAft>
              <a:buNone/>
            </a:pPr>
            <a:r>
              <a:rPr lang="en" sz="1400"/>
              <a:t>(Follow directions on previous slide)</a:t>
            </a:r>
            <a:endParaRPr sz="1400"/>
          </a:p>
        </p:txBody>
      </p:sp>
      <p:sp>
        <p:nvSpPr>
          <p:cNvPr id="88" name="Google Shape;88;p16"/>
          <p:cNvSpPr/>
          <p:nvPr/>
        </p:nvSpPr>
        <p:spPr>
          <a:xfrm>
            <a:off x="6247463" y="153052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89" name="Google Shape;89;p16"/>
          <p:cNvSpPr/>
          <p:nvPr/>
        </p:nvSpPr>
        <p:spPr>
          <a:xfrm>
            <a:off x="6247463" y="1904394"/>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90" name="Google Shape;90;p16"/>
          <p:cNvSpPr/>
          <p:nvPr/>
        </p:nvSpPr>
        <p:spPr>
          <a:xfrm>
            <a:off x="6247463" y="228783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91" name="Google Shape;91;p16"/>
          <p:cNvSpPr/>
          <p:nvPr/>
        </p:nvSpPr>
        <p:spPr>
          <a:xfrm>
            <a:off x="6247463" y="267128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92" name="Google Shape;92;p16"/>
          <p:cNvSpPr/>
          <p:nvPr/>
        </p:nvSpPr>
        <p:spPr>
          <a:xfrm>
            <a:off x="6247463" y="3054728"/>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93" name="Google Shape;93;p16"/>
          <p:cNvSpPr txBox="1"/>
          <p:nvPr/>
        </p:nvSpPr>
        <p:spPr>
          <a:xfrm>
            <a:off x="6592475" y="152095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US" sz="1100" dirty="0">
                <a:solidFill>
                  <a:schemeClr val="dk1"/>
                </a:solidFill>
                <a:latin typeface="Open Sans"/>
                <a:ea typeface="Open Sans"/>
                <a:cs typeface="Open Sans"/>
                <a:sym typeface="Open Sans"/>
              </a:rPr>
              <a:t>Quality Control with CV</a:t>
            </a:r>
            <a:endParaRPr sz="1100" dirty="0">
              <a:solidFill>
                <a:schemeClr val="dk1"/>
              </a:solidFill>
              <a:latin typeface="Open Sans"/>
              <a:ea typeface="Open Sans"/>
              <a:cs typeface="Open Sans"/>
              <a:sym typeface="Open Sans"/>
            </a:endParaRPr>
          </a:p>
        </p:txBody>
      </p:sp>
      <p:sp>
        <p:nvSpPr>
          <p:cNvPr id="94" name="Google Shape;94;p16"/>
          <p:cNvSpPr txBox="1"/>
          <p:nvPr/>
        </p:nvSpPr>
        <p:spPr>
          <a:xfrm>
            <a:off x="6592475" y="189961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UC2: </a:t>
            </a:r>
            <a:r>
              <a:rPr lang="en-US" sz="1050" dirty="0">
                <a:solidFill>
                  <a:schemeClr val="dk1"/>
                </a:solidFill>
                <a:latin typeface="Open Sans"/>
                <a:ea typeface="Open Sans"/>
                <a:cs typeface="Open Sans"/>
                <a:sym typeface="Open Sans"/>
              </a:rPr>
              <a:t>Optimal tax strategy predictor</a:t>
            </a:r>
            <a:endParaRPr sz="1050" dirty="0">
              <a:solidFill>
                <a:schemeClr val="dk1"/>
              </a:solidFill>
              <a:latin typeface="Open Sans"/>
              <a:ea typeface="Open Sans"/>
              <a:cs typeface="Open Sans"/>
              <a:sym typeface="Open Sans"/>
            </a:endParaRPr>
          </a:p>
        </p:txBody>
      </p:sp>
      <p:sp>
        <p:nvSpPr>
          <p:cNvPr id="95" name="Google Shape;95;p16"/>
          <p:cNvSpPr txBox="1"/>
          <p:nvPr/>
        </p:nvSpPr>
        <p:spPr>
          <a:xfrm>
            <a:off x="6592475" y="227828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Open Sans"/>
                <a:ea typeface="Open Sans"/>
                <a:cs typeface="Open Sans"/>
                <a:sym typeface="Open Sans"/>
              </a:rPr>
              <a:t>UC3: Car detection of customer ID</a:t>
            </a:r>
            <a:endParaRPr sz="1100" dirty="0">
              <a:solidFill>
                <a:schemeClr val="dk1"/>
              </a:solidFill>
              <a:latin typeface="Open Sans"/>
              <a:ea typeface="Open Sans"/>
              <a:cs typeface="Open Sans"/>
              <a:sym typeface="Open Sans"/>
            </a:endParaRPr>
          </a:p>
        </p:txBody>
      </p:sp>
      <p:sp>
        <p:nvSpPr>
          <p:cNvPr id="96" name="Google Shape;96;p16"/>
          <p:cNvSpPr txBox="1"/>
          <p:nvPr/>
        </p:nvSpPr>
        <p:spPr>
          <a:xfrm>
            <a:off x="6592475" y="265694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UC4: </a:t>
            </a:r>
            <a:r>
              <a:rPr lang="en-US" sz="1050" dirty="0">
                <a:solidFill>
                  <a:schemeClr val="dk1"/>
                </a:solidFill>
                <a:latin typeface="Open Sans"/>
                <a:ea typeface="Open Sans"/>
                <a:cs typeface="Open Sans"/>
                <a:sym typeface="Open Sans"/>
              </a:rPr>
              <a:t>Car maintenance Expectation</a:t>
            </a:r>
            <a:endParaRPr sz="1050" dirty="0">
              <a:solidFill>
                <a:schemeClr val="dk1"/>
              </a:solidFill>
              <a:latin typeface="Open Sans"/>
              <a:ea typeface="Open Sans"/>
              <a:cs typeface="Open Sans"/>
              <a:sym typeface="Open Sans"/>
            </a:endParaRPr>
          </a:p>
        </p:txBody>
      </p:sp>
      <p:sp>
        <p:nvSpPr>
          <p:cNvPr id="97" name="Google Shape;97;p16"/>
          <p:cNvSpPr txBox="1"/>
          <p:nvPr/>
        </p:nvSpPr>
        <p:spPr>
          <a:xfrm>
            <a:off x="6592475" y="303561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US" sz="1100" dirty="0">
                <a:solidFill>
                  <a:schemeClr val="dk1"/>
                </a:solidFill>
                <a:latin typeface="Open Sans"/>
                <a:ea typeface="Open Sans"/>
                <a:cs typeface="Open Sans"/>
                <a:sym typeface="Open Sans"/>
              </a:rPr>
              <a:t>Supply Chain Costs Predictor</a:t>
            </a:r>
            <a:endParaRPr sz="1100" dirty="0">
              <a:solidFill>
                <a:schemeClr val="dk1"/>
              </a:solidFill>
              <a:latin typeface="Open Sans"/>
              <a:ea typeface="Open Sans"/>
              <a:cs typeface="Open Sans"/>
              <a:sym typeface="Open Sans"/>
            </a:endParaRPr>
          </a:p>
        </p:txBody>
      </p:sp>
      <p:cxnSp>
        <p:nvCxnSpPr>
          <p:cNvPr id="98" name="Google Shape;98;p16"/>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99" name="Google Shape;99;p16"/>
          <p:cNvCxnSpPr/>
          <p:nvPr/>
        </p:nvCxnSpPr>
        <p:spPr>
          <a:xfrm>
            <a:off x="7770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100" name="Google Shape;100;p16"/>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101" name="Google Shape;101;p16"/>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102" name="Google Shape;102;p16"/>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103" name="Google Shape;103;p16"/>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Roboto"/>
                <a:ea typeface="Roboto"/>
                <a:cs typeface="Roboto"/>
                <a:sym typeface="Roboto"/>
              </a:rPr>
              <a:t>Feasibility, </a:t>
            </a:r>
            <a:r>
              <a:rPr lang="en-US" b="1" dirty="0">
                <a:latin typeface="Roboto"/>
                <a:ea typeface="Roboto"/>
                <a:cs typeface="Roboto"/>
                <a:sym typeface="Roboto"/>
              </a:rPr>
              <a:t>difficulty, time needed</a:t>
            </a:r>
            <a:endParaRPr dirty="0">
              <a:latin typeface="Roboto"/>
              <a:ea typeface="Roboto"/>
              <a:cs typeface="Roboto"/>
              <a:sym typeface="Roboto"/>
            </a:endParaRPr>
          </a:p>
        </p:txBody>
      </p:sp>
      <p:sp>
        <p:nvSpPr>
          <p:cNvPr id="104" name="Google Shape;104;p16"/>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high</a:t>
            </a:r>
            <a:endParaRPr sz="1200" dirty="0">
              <a:latin typeface="Roboto"/>
              <a:ea typeface="Roboto"/>
              <a:cs typeface="Roboto"/>
              <a:sym typeface="Roboto"/>
            </a:endParaRPr>
          </a:p>
        </p:txBody>
      </p:sp>
      <p:sp>
        <p:nvSpPr>
          <p:cNvPr id="105" name="Google Shape;105;p16"/>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6" name="Google Shape;106;p16"/>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7" name="Google Shape;107;p16"/>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 name="Google Shape;88;p16">
            <a:extLst>
              <a:ext uri="{FF2B5EF4-FFF2-40B4-BE49-F238E27FC236}">
                <a16:creationId xmlns:a16="http://schemas.microsoft.com/office/drawing/2014/main" id="{7F442FFF-F1D1-4907-ACEC-7DA57E0632F7}"/>
              </a:ext>
            </a:extLst>
          </p:cNvPr>
          <p:cNvSpPr/>
          <p:nvPr/>
        </p:nvSpPr>
        <p:spPr>
          <a:xfrm>
            <a:off x="2028754" y="208080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24" name="Google Shape;89;p16">
            <a:extLst>
              <a:ext uri="{FF2B5EF4-FFF2-40B4-BE49-F238E27FC236}">
                <a16:creationId xmlns:a16="http://schemas.microsoft.com/office/drawing/2014/main" id="{31037332-025A-4471-A729-47DF3EB864FC}"/>
              </a:ext>
            </a:extLst>
          </p:cNvPr>
          <p:cNvSpPr/>
          <p:nvPr/>
        </p:nvSpPr>
        <p:spPr>
          <a:xfrm>
            <a:off x="3706738" y="2931472"/>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5" name="Google Shape;90;p16">
            <a:extLst>
              <a:ext uri="{FF2B5EF4-FFF2-40B4-BE49-F238E27FC236}">
                <a16:creationId xmlns:a16="http://schemas.microsoft.com/office/drawing/2014/main" id="{1747BEC2-2AB7-4A47-BFC5-E48DEC1509AB}"/>
              </a:ext>
            </a:extLst>
          </p:cNvPr>
          <p:cNvSpPr/>
          <p:nvPr/>
        </p:nvSpPr>
        <p:spPr>
          <a:xfrm>
            <a:off x="1999950" y="291362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6" name="Google Shape;91;p16">
            <a:extLst>
              <a:ext uri="{FF2B5EF4-FFF2-40B4-BE49-F238E27FC236}">
                <a16:creationId xmlns:a16="http://schemas.microsoft.com/office/drawing/2014/main" id="{74C323C9-5365-4963-A977-338C2260A86A}"/>
              </a:ext>
            </a:extLst>
          </p:cNvPr>
          <p:cNvSpPr/>
          <p:nvPr/>
        </p:nvSpPr>
        <p:spPr>
          <a:xfrm>
            <a:off x="2380052" y="158760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7" name="Google Shape;92;p16">
            <a:extLst>
              <a:ext uri="{FF2B5EF4-FFF2-40B4-BE49-F238E27FC236}">
                <a16:creationId xmlns:a16="http://schemas.microsoft.com/office/drawing/2014/main" id="{4A73F49A-D8E9-4660-86F6-1F8DCDF97A2B}"/>
              </a:ext>
            </a:extLst>
          </p:cNvPr>
          <p:cNvSpPr/>
          <p:nvPr/>
        </p:nvSpPr>
        <p:spPr>
          <a:xfrm>
            <a:off x="3602310" y="1894334"/>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Three Use Cases</a:t>
            </a:r>
            <a:endParaRPr/>
          </a:p>
        </p:txBody>
      </p:sp>
      <p:sp>
        <p:nvSpPr>
          <p:cNvPr id="113" name="Google Shape;113;p17"/>
          <p:cNvSpPr txBox="1"/>
          <p:nvPr/>
        </p:nvSpPr>
        <p:spPr>
          <a:xfrm>
            <a:off x="220050" y="921425"/>
            <a:ext cx="6938100" cy="15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two use case circles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three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2C of the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ctrTitle"/>
          </p:nvPr>
        </p:nvSpPr>
        <p:spPr>
          <a:xfrm>
            <a:off x="397400" y="22181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3</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Architectures for Top 3 Use Cases</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Creating High Level Architectures</a:t>
            </a:r>
            <a:endParaRPr/>
          </a:p>
        </p:txBody>
      </p:sp>
      <p:sp>
        <p:nvSpPr>
          <p:cNvPr id="129" name="Google Shape;129;p2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top three use cases you prioritized in Project Step 2C, you’ll now create a high level architecture for each.  </a:t>
            </a:r>
            <a:endParaRPr/>
          </a:p>
          <a:p>
            <a:pPr marL="0" lvl="0" indent="0" algn="l" rtl="0">
              <a:spcBef>
                <a:spcPts val="1600"/>
              </a:spcBef>
              <a:spcAft>
                <a:spcPts val="0"/>
              </a:spcAft>
              <a:buNone/>
            </a:pPr>
            <a:r>
              <a:rPr lang="en"/>
              <a:t>For this step, be sure to review Lesson 3 but also recognize that this process allows significant creative freedom.  </a:t>
            </a:r>
            <a:endParaRPr/>
          </a:p>
          <a:p>
            <a:pPr marL="0" lvl="0" indent="0" algn="l" rtl="0">
              <a:spcBef>
                <a:spcPts val="1600"/>
              </a:spcBef>
              <a:spcAft>
                <a:spcPts val="1600"/>
              </a:spcAft>
              <a:buNone/>
            </a:pPr>
            <a:r>
              <a:rPr lang="en"/>
              <a:t>Keep a focus on…</a:t>
            </a:r>
            <a:br>
              <a:rPr lang="en"/>
            </a:br>
            <a:r>
              <a:rPr lang="en"/>
              <a:t>     </a:t>
            </a:r>
            <a:r>
              <a:rPr lang="en" sz="1100"/>
              <a:t>- Data flow/direction</a:t>
            </a:r>
            <a:br>
              <a:rPr lang="en" sz="1100"/>
            </a:br>
            <a:r>
              <a:rPr lang="en" sz="1100"/>
              <a:t>     - Clear view on inputs/outputs</a:t>
            </a:r>
            <a:br>
              <a:rPr lang="en" sz="1100"/>
            </a:br>
            <a:r>
              <a:rPr lang="en" sz="1100"/>
              <a:t>     - Simplicity</a:t>
            </a:r>
            <a:endParaRPr sz="1100"/>
          </a:p>
        </p:txBody>
      </p:sp>
      <p:sp>
        <p:nvSpPr>
          <p:cNvPr id="130" name="Google Shape;130;p20"/>
          <p:cNvSpPr txBox="1"/>
          <p:nvPr/>
        </p:nvSpPr>
        <p:spPr>
          <a:xfrm>
            <a:off x="3793350" y="30324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capabilities                        </a:t>
            </a:r>
            <a:r>
              <a:rPr lang="en" i="1">
                <a:solidFill>
                  <a:schemeClr val="dk2"/>
                </a:solidFill>
                <a:latin typeface="Open Sans"/>
                <a:ea typeface="Open Sans"/>
                <a:cs typeface="Open Sans"/>
                <a:sym typeface="Open Sans"/>
              </a:rPr>
              <a:t>into Analysis Layer</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chemeClr val="dk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Identify relevant User/Physical and Data Layer attributes</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arrows                   to show data flow, input/output</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annotations to help explain difficult concepts</a:t>
            </a:r>
            <a:endParaRPr i="1">
              <a:solidFill>
                <a:srgbClr val="424242"/>
              </a:solidFill>
              <a:latin typeface="Open Sans"/>
              <a:ea typeface="Open Sans"/>
              <a:cs typeface="Open Sans"/>
              <a:sym typeface="Open Sans"/>
            </a:endParaRPr>
          </a:p>
        </p:txBody>
      </p:sp>
      <p:pic>
        <p:nvPicPr>
          <p:cNvPr id="131" name="Google Shape;131;p20"/>
          <p:cNvPicPr preferRelativeResize="0"/>
          <p:nvPr/>
        </p:nvPicPr>
        <p:blipFill>
          <a:blip r:embed="rId3">
            <a:alphaModFix/>
          </a:blip>
          <a:stretch>
            <a:fillRect/>
          </a:stretch>
        </p:blipFill>
        <p:spPr>
          <a:xfrm>
            <a:off x="6547300" y="2983975"/>
            <a:ext cx="847325" cy="328000"/>
          </a:xfrm>
          <a:prstGeom prst="rect">
            <a:avLst/>
          </a:prstGeom>
          <a:noFill/>
          <a:ln w="9525" cap="flat" cmpd="sng">
            <a:solidFill>
              <a:schemeClr val="dk2"/>
            </a:solidFill>
            <a:prstDash val="solid"/>
            <a:round/>
            <a:headEnd type="none" w="sm" len="sm"/>
            <a:tailEnd type="none" w="sm" len="sm"/>
          </a:ln>
        </p:spPr>
      </p:pic>
      <p:pic>
        <p:nvPicPr>
          <p:cNvPr id="132" name="Google Shape;132;p20"/>
          <p:cNvPicPr preferRelativeResize="0"/>
          <p:nvPr/>
        </p:nvPicPr>
        <p:blipFill>
          <a:blip r:embed="rId4">
            <a:alphaModFix/>
          </a:blip>
          <a:stretch>
            <a:fillRect/>
          </a:stretch>
        </p:blipFill>
        <p:spPr>
          <a:xfrm>
            <a:off x="5328929" y="3943490"/>
            <a:ext cx="428625" cy="114300"/>
          </a:xfrm>
          <a:prstGeom prst="rect">
            <a:avLst/>
          </a:prstGeom>
          <a:noFill/>
          <a:ln>
            <a:noFill/>
          </a:ln>
        </p:spPr>
      </p:pic>
      <p:pic>
        <p:nvPicPr>
          <p:cNvPr id="133" name="Google Shape;133;p20"/>
          <p:cNvPicPr preferRelativeResize="0"/>
          <p:nvPr/>
        </p:nvPicPr>
        <p:blipFill>
          <a:blip r:embed="rId5">
            <a:alphaModFix/>
          </a:blip>
          <a:stretch>
            <a:fillRect/>
          </a:stretch>
        </p:blipFill>
        <p:spPr>
          <a:xfrm>
            <a:off x="5851842" y="3784640"/>
            <a:ext cx="95250" cy="342900"/>
          </a:xfrm>
          <a:prstGeom prst="rect">
            <a:avLst/>
          </a:prstGeom>
          <a:noFill/>
          <a:ln>
            <a:noFill/>
          </a:ln>
        </p:spPr>
      </p:pic>
      <p:pic>
        <p:nvPicPr>
          <p:cNvPr id="134" name="Google Shape;134;p20"/>
          <p:cNvPicPr preferRelativeResize="0"/>
          <p:nvPr/>
        </p:nvPicPr>
        <p:blipFill>
          <a:blip r:embed="rId6">
            <a:alphaModFix/>
          </a:blip>
          <a:stretch>
            <a:fillRect/>
          </a:stretch>
        </p:blipFill>
        <p:spPr>
          <a:xfrm>
            <a:off x="3674150" y="324375"/>
            <a:ext cx="5154674" cy="256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Your AI/ML Toolkit - List of Capabilities</a:t>
            </a:r>
            <a:endParaRPr/>
          </a:p>
        </p:txBody>
      </p:sp>
      <p:sp>
        <p:nvSpPr>
          <p:cNvPr id="140" name="Google Shape;140;p21"/>
          <p:cNvSpPr txBox="1"/>
          <p:nvPr/>
        </p:nvSpPr>
        <p:spPr>
          <a:xfrm>
            <a:off x="165675" y="761650"/>
            <a:ext cx="24846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Generic ML Capabilities</a:t>
            </a:r>
            <a:endParaRPr sz="1200" b="1">
              <a:solidFill>
                <a:srgbClr val="424242"/>
              </a:solidFill>
              <a:latin typeface="Open Sans"/>
              <a:ea typeface="Open Sans"/>
              <a:cs typeface="Open Sans"/>
              <a:sym typeface="Open Sans"/>
            </a:endParaRPr>
          </a:p>
        </p:txBody>
      </p:sp>
      <p:sp>
        <p:nvSpPr>
          <p:cNvPr id="141" name="Google Shape;141;p21"/>
          <p:cNvSpPr txBox="1"/>
          <p:nvPr/>
        </p:nvSpPr>
        <p:spPr>
          <a:xfrm>
            <a:off x="247215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Natural Language Processing</a:t>
            </a:r>
            <a:endParaRPr sz="1200" b="1">
              <a:solidFill>
                <a:srgbClr val="424242"/>
              </a:solidFill>
              <a:latin typeface="Open Sans"/>
              <a:ea typeface="Open Sans"/>
              <a:cs typeface="Open Sans"/>
              <a:sym typeface="Open Sans"/>
            </a:endParaRPr>
          </a:p>
        </p:txBody>
      </p:sp>
      <p:sp>
        <p:nvSpPr>
          <p:cNvPr id="142" name="Google Shape;142;p21"/>
          <p:cNvSpPr txBox="1"/>
          <p:nvPr/>
        </p:nvSpPr>
        <p:spPr>
          <a:xfrm>
            <a:off x="487680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Voice/Speech Processing</a:t>
            </a:r>
            <a:endParaRPr sz="1200" b="1">
              <a:solidFill>
                <a:srgbClr val="424242"/>
              </a:solidFill>
              <a:latin typeface="Open Sans"/>
              <a:ea typeface="Open Sans"/>
              <a:cs typeface="Open Sans"/>
              <a:sym typeface="Open Sans"/>
            </a:endParaRPr>
          </a:p>
        </p:txBody>
      </p:sp>
      <p:sp>
        <p:nvSpPr>
          <p:cNvPr id="143" name="Google Shape;143;p21"/>
          <p:cNvSpPr txBox="1"/>
          <p:nvPr/>
        </p:nvSpPr>
        <p:spPr>
          <a:xfrm>
            <a:off x="7195125" y="761650"/>
            <a:ext cx="1950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Computer Vision</a:t>
            </a:r>
            <a:endParaRPr sz="1200" b="1">
              <a:solidFill>
                <a:srgbClr val="424242"/>
              </a:solidFill>
              <a:latin typeface="Open Sans"/>
              <a:ea typeface="Open Sans"/>
              <a:cs typeface="Open Sans"/>
              <a:sym typeface="Open Sans"/>
            </a:endParaRPr>
          </a:p>
        </p:txBody>
      </p:sp>
      <p:sp>
        <p:nvSpPr>
          <p:cNvPr id="144" name="Google Shape;144;p21"/>
          <p:cNvSpPr txBox="1"/>
          <p:nvPr/>
        </p:nvSpPr>
        <p:spPr>
          <a:xfrm>
            <a:off x="4905775" y="3125550"/>
            <a:ext cx="20922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Other Capabilities</a:t>
            </a:r>
            <a:endParaRPr sz="1200" b="1">
              <a:solidFill>
                <a:srgbClr val="424242"/>
              </a:solidFill>
              <a:latin typeface="Open Sans"/>
              <a:ea typeface="Open Sans"/>
              <a:cs typeface="Open Sans"/>
              <a:sym typeface="Open Sans"/>
            </a:endParaRPr>
          </a:p>
        </p:txBody>
      </p:sp>
      <p:pic>
        <p:nvPicPr>
          <p:cNvPr id="145" name="Google Shape;145;p21"/>
          <p:cNvPicPr preferRelativeResize="0"/>
          <p:nvPr/>
        </p:nvPicPr>
        <p:blipFill>
          <a:blip r:embed="rId3">
            <a:alphaModFix/>
          </a:blip>
          <a:stretch>
            <a:fillRect/>
          </a:stretch>
        </p:blipFill>
        <p:spPr>
          <a:xfrm>
            <a:off x="343750" y="1099950"/>
            <a:ext cx="1417320" cy="548640"/>
          </a:xfrm>
          <a:prstGeom prst="rect">
            <a:avLst/>
          </a:prstGeom>
          <a:noFill/>
          <a:ln w="9525" cap="flat" cmpd="sng">
            <a:solidFill>
              <a:schemeClr val="dk2"/>
            </a:solidFill>
            <a:prstDash val="solid"/>
            <a:round/>
            <a:headEnd type="none" w="sm" len="sm"/>
            <a:tailEnd type="none" w="sm" len="sm"/>
          </a:ln>
        </p:spPr>
      </p:pic>
      <p:pic>
        <p:nvPicPr>
          <p:cNvPr id="146" name="Google Shape;146;p21"/>
          <p:cNvPicPr preferRelativeResize="0"/>
          <p:nvPr/>
        </p:nvPicPr>
        <p:blipFill>
          <a:blip r:embed="rId4">
            <a:alphaModFix/>
          </a:blip>
          <a:stretch>
            <a:fillRect/>
          </a:stretch>
        </p:blipFill>
        <p:spPr>
          <a:xfrm>
            <a:off x="343750" y="1746588"/>
            <a:ext cx="1417320" cy="552450"/>
          </a:xfrm>
          <a:prstGeom prst="rect">
            <a:avLst/>
          </a:prstGeom>
          <a:noFill/>
          <a:ln w="9525" cap="flat" cmpd="sng">
            <a:solidFill>
              <a:schemeClr val="dk2"/>
            </a:solidFill>
            <a:prstDash val="solid"/>
            <a:round/>
            <a:headEnd type="none" w="sm" len="sm"/>
            <a:tailEnd type="none" w="sm" len="sm"/>
          </a:ln>
        </p:spPr>
      </p:pic>
      <p:pic>
        <p:nvPicPr>
          <p:cNvPr id="147" name="Google Shape;147;p21"/>
          <p:cNvPicPr preferRelativeResize="0"/>
          <p:nvPr/>
        </p:nvPicPr>
        <p:blipFill>
          <a:blip r:embed="rId5">
            <a:alphaModFix/>
          </a:blip>
          <a:stretch>
            <a:fillRect/>
          </a:stretch>
        </p:blipFill>
        <p:spPr>
          <a:xfrm>
            <a:off x="357353" y="2397036"/>
            <a:ext cx="1417320" cy="548640"/>
          </a:xfrm>
          <a:prstGeom prst="rect">
            <a:avLst/>
          </a:prstGeom>
          <a:noFill/>
          <a:ln w="9525" cap="flat" cmpd="sng">
            <a:solidFill>
              <a:schemeClr val="dk2"/>
            </a:solidFill>
            <a:prstDash val="solid"/>
            <a:round/>
            <a:headEnd type="none" w="sm" len="sm"/>
            <a:tailEnd type="none" w="sm" len="sm"/>
          </a:ln>
        </p:spPr>
      </p:pic>
      <p:pic>
        <p:nvPicPr>
          <p:cNvPr id="148" name="Google Shape;148;p21"/>
          <p:cNvPicPr preferRelativeResize="0"/>
          <p:nvPr/>
        </p:nvPicPr>
        <p:blipFill>
          <a:blip r:embed="rId6">
            <a:alphaModFix/>
          </a:blip>
          <a:stretch>
            <a:fillRect/>
          </a:stretch>
        </p:blipFill>
        <p:spPr>
          <a:xfrm>
            <a:off x="366409" y="3043674"/>
            <a:ext cx="1417320" cy="548640"/>
          </a:xfrm>
          <a:prstGeom prst="rect">
            <a:avLst/>
          </a:prstGeom>
          <a:noFill/>
          <a:ln w="9525" cap="flat" cmpd="sng">
            <a:solidFill>
              <a:schemeClr val="dk2"/>
            </a:solidFill>
            <a:prstDash val="solid"/>
            <a:round/>
            <a:headEnd type="none" w="sm" len="sm"/>
            <a:tailEnd type="none" w="sm" len="sm"/>
          </a:ln>
        </p:spPr>
      </p:pic>
      <p:pic>
        <p:nvPicPr>
          <p:cNvPr id="149" name="Google Shape;149;p21"/>
          <p:cNvPicPr preferRelativeResize="0"/>
          <p:nvPr/>
        </p:nvPicPr>
        <p:blipFill>
          <a:blip r:embed="rId7">
            <a:alphaModFix/>
          </a:blip>
          <a:stretch>
            <a:fillRect/>
          </a:stretch>
        </p:blipFill>
        <p:spPr>
          <a:xfrm>
            <a:off x="366409" y="3690312"/>
            <a:ext cx="1417320" cy="548640"/>
          </a:xfrm>
          <a:prstGeom prst="rect">
            <a:avLst/>
          </a:prstGeom>
          <a:noFill/>
          <a:ln w="9525" cap="flat" cmpd="sng">
            <a:solidFill>
              <a:schemeClr val="dk2"/>
            </a:solidFill>
            <a:prstDash val="solid"/>
            <a:round/>
            <a:headEnd type="none" w="sm" len="sm"/>
            <a:tailEnd type="none" w="sm" len="sm"/>
          </a:ln>
        </p:spPr>
      </p:pic>
      <p:pic>
        <p:nvPicPr>
          <p:cNvPr id="150" name="Google Shape;150;p21"/>
          <p:cNvPicPr preferRelativeResize="0"/>
          <p:nvPr/>
        </p:nvPicPr>
        <p:blipFill>
          <a:blip r:embed="rId8">
            <a:alphaModFix/>
          </a:blip>
          <a:stretch>
            <a:fillRect/>
          </a:stretch>
        </p:blipFill>
        <p:spPr>
          <a:xfrm>
            <a:off x="366409" y="4336950"/>
            <a:ext cx="1417320" cy="548640"/>
          </a:xfrm>
          <a:prstGeom prst="rect">
            <a:avLst/>
          </a:prstGeom>
          <a:noFill/>
          <a:ln w="9525" cap="flat" cmpd="sng">
            <a:solidFill>
              <a:schemeClr val="dk2"/>
            </a:solidFill>
            <a:prstDash val="solid"/>
            <a:round/>
            <a:headEnd type="none" w="sm" len="sm"/>
            <a:tailEnd type="none" w="sm" len="sm"/>
          </a:ln>
        </p:spPr>
      </p:pic>
      <p:pic>
        <p:nvPicPr>
          <p:cNvPr id="151" name="Google Shape;151;p21"/>
          <p:cNvPicPr preferRelativeResize="0"/>
          <p:nvPr/>
        </p:nvPicPr>
        <p:blipFill>
          <a:blip r:embed="rId9">
            <a:alphaModFix/>
          </a:blip>
          <a:stretch>
            <a:fillRect/>
          </a:stretch>
        </p:blipFill>
        <p:spPr>
          <a:xfrm>
            <a:off x="2603504" y="1099950"/>
            <a:ext cx="1417320" cy="548640"/>
          </a:xfrm>
          <a:prstGeom prst="rect">
            <a:avLst/>
          </a:prstGeom>
          <a:noFill/>
          <a:ln w="9525" cap="flat" cmpd="sng">
            <a:solidFill>
              <a:schemeClr val="dk2"/>
            </a:solidFill>
            <a:prstDash val="solid"/>
            <a:round/>
            <a:headEnd type="none" w="sm" len="sm"/>
            <a:tailEnd type="none" w="sm" len="sm"/>
          </a:ln>
        </p:spPr>
      </p:pic>
      <p:pic>
        <p:nvPicPr>
          <p:cNvPr id="152" name="Google Shape;152;p21"/>
          <p:cNvPicPr preferRelativeResize="0"/>
          <p:nvPr/>
        </p:nvPicPr>
        <p:blipFill>
          <a:blip r:embed="rId10">
            <a:alphaModFix/>
          </a:blip>
          <a:stretch>
            <a:fillRect/>
          </a:stretch>
        </p:blipFill>
        <p:spPr>
          <a:xfrm>
            <a:off x="2603504" y="1748500"/>
            <a:ext cx="1417320" cy="548640"/>
          </a:xfrm>
          <a:prstGeom prst="rect">
            <a:avLst/>
          </a:prstGeom>
          <a:noFill/>
          <a:ln w="9525" cap="flat" cmpd="sng">
            <a:solidFill>
              <a:schemeClr val="dk2"/>
            </a:solidFill>
            <a:prstDash val="solid"/>
            <a:round/>
            <a:headEnd type="none" w="sm" len="sm"/>
            <a:tailEnd type="none" w="sm" len="sm"/>
          </a:ln>
        </p:spPr>
      </p:pic>
      <p:pic>
        <p:nvPicPr>
          <p:cNvPr id="153" name="Google Shape;153;p21"/>
          <p:cNvPicPr preferRelativeResize="0"/>
          <p:nvPr/>
        </p:nvPicPr>
        <p:blipFill>
          <a:blip r:embed="rId11">
            <a:alphaModFix/>
          </a:blip>
          <a:stretch>
            <a:fillRect/>
          </a:stretch>
        </p:blipFill>
        <p:spPr>
          <a:xfrm>
            <a:off x="2603504" y="2397050"/>
            <a:ext cx="1417320" cy="548640"/>
          </a:xfrm>
          <a:prstGeom prst="rect">
            <a:avLst/>
          </a:prstGeom>
          <a:noFill/>
          <a:ln w="9525" cap="flat" cmpd="sng">
            <a:solidFill>
              <a:schemeClr val="dk2"/>
            </a:solidFill>
            <a:prstDash val="solid"/>
            <a:round/>
            <a:headEnd type="none" w="sm" len="sm"/>
            <a:tailEnd type="none" w="sm" len="sm"/>
          </a:ln>
        </p:spPr>
      </p:pic>
      <p:pic>
        <p:nvPicPr>
          <p:cNvPr id="154" name="Google Shape;154;p21"/>
          <p:cNvPicPr preferRelativeResize="0"/>
          <p:nvPr/>
        </p:nvPicPr>
        <p:blipFill>
          <a:blip r:embed="rId12">
            <a:alphaModFix/>
          </a:blip>
          <a:stretch>
            <a:fillRect/>
          </a:stretch>
        </p:blipFill>
        <p:spPr>
          <a:xfrm>
            <a:off x="2603504" y="3045600"/>
            <a:ext cx="1417320" cy="548640"/>
          </a:xfrm>
          <a:prstGeom prst="rect">
            <a:avLst/>
          </a:prstGeom>
          <a:noFill/>
          <a:ln w="9525" cap="flat" cmpd="sng">
            <a:solidFill>
              <a:schemeClr val="dk2"/>
            </a:solidFill>
            <a:prstDash val="solid"/>
            <a:round/>
            <a:headEnd type="none" w="sm" len="sm"/>
            <a:tailEnd type="none" w="sm" len="sm"/>
          </a:ln>
        </p:spPr>
      </p:pic>
      <p:pic>
        <p:nvPicPr>
          <p:cNvPr id="155" name="Google Shape;155;p21"/>
          <p:cNvPicPr preferRelativeResize="0"/>
          <p:nvPr/>
        </p:nvPicPr>
        <p:blipFill>
          <a:blip r:embed="rId13">
            <a:alphaModFix/>
          </a:blip>
          <a:stretch>
            <a:fillRect/>
          </a:stretch>
        </p:blipFill>
        <p:spPr>
          <a:xfrm>
            <a:off x="2603504" y="3694150"/>
            <a:ext cx="1417320" cy="548640"/>
          </a:xfrm>
          <a:prstGeom prst="rect">
            <a:avLst/>
          </a:prstGeom>
          <a:noFill/>
          <a:ln w="9525" cap="flat" cmpd="sng">
            <a:solidFill>
              <a:schemeClr val="dk2"/>
            </a:solidFill>
            <a:prstDash val="solid"/>
            <a:round/>
            <a:headEnd type="none" w="sm" len="sm"/>
            <a:tailEnd type="none" w="sm" len="sm"/>
          </a:ln>
        </p:spPr>
      </p:pic>
      <p:pic>
        <p:nvPicPr>
          <p:cNvPr id="156" name="Google Shape;156;p21"/>
          <p:cNvPicPr preferRelativeResize="0"/>
          <p:nvPr/>
        </p:nvPicPr>
        <p:blipFill>
          <a:blip r:embed="rId14">
            <a:alphaModFix/>
          </a:blip>
          <a:stretch>
            <a:fillRect/>
          </a:stretch>
        </p:blipFill>
        <p:spPr>
          <a:xfrm>
            <a:off x="5058179" y="1099950"/>
            <a:ext cx="1417320" cy="548640"/>
          </a:xfrm>
          <a:prstGeom prst="rect">
            <a:avLst/>
          </a:prstGeom>
          <a:noFill/>
          <a:ln w="9525" cap="flat" cmpd="sng">
            <a:solidFill>
              <a:schemeClr val="dk2"/>
            </a:solidFill>
            <a:prstDash val="solid"/>
            <a:round/>
            <a:headEnd type="none" w="sm" len="sm"/>
            <a:tailEnd type="none" w="sm" len="sm"/>
          </a:ln>
        </p:spPr>
      </p:pic>
      <p:pic>
        <p:nvPicPr>
          <p:cNvPr id="157" name="Google Shape;157;p21"/>
          <p:cNvPicPr preferRelativeResize="0"/>
          <p:nvPr/>
        </p:nvPicPr>
        <p:blipFill>
          <a:blip r:embed="rId15">
            <a:alphaModFix/>
          </a:blip>
          <a:stretch>
            <a:fillRect/>
          </a:stretch>
        </p:blipFill>
        <p:spPr>
          <a:xfrm>
            <a:off x="5058179" y="1747050"/>
            <a:ext cx="1417320" cy="548640"/>
          </a:xfrm>
          <a:prstGeom prst="rect">
            <a:avLst/>
          </a:prstGeom>
          <a:noFill/>
          <a:ln w="9525" cap="flat" cmpd="sng">
            <a:solidFill>
              <a:schemeClr val="dk2"/>
            </a:solidFill>
            <a:prstDash val="solid"/>
            <a:round/>
            <a:headEnd type="none" w="sm" len="sm"/>
            <a:tailEnd type="none" w="sm" len="sm"/>
          </a:ln>
        </p:spPr>
      </p:pic>
      <p:pic>
        <p:nvPicPr>
          <p:cNvPr id="158" name="Google Shape;158;p21"/>
          <p:cNvPicPr preferRelativeResize="0"/>
          <p:nvPr/>
        </p:nvPicPr>
        <p:blipFill>
          <a:blip r:embed="rId16">
            <a:alphaModFix/>
          </a:blip>
          <a:stretch>
            <a:fillRect/>
          </a:stretch>
        </p:blipFill>
        <p:spPr>
          <a:xfrm>
            <a:off x="5058179" y="2394138"/>
            <a:ext cx="1417320" cy="548640"/>
          </a:xfrm>
          <a:prstGeom prst="rect">
            <a:avLst/>
          </a:prstGeom>
          <a:noFill/>
          <a:ln w="9525" cap="flat" cmpd="sng">
            <a:solidFill>
              <a:schemeClr val="dk2"/>
            </a:solidFill>
            <a:prstDash val="solid"/>
            <a:round/>
            <a:headEnd type="none" w="sm" len="sm"/>
            <a:tailEnd type="none" w="sm" len="sm"/>
          </a:ln>
        </p:spPr>
      </p:pic>
      <p:pic>
        <p:nvPicPr>
          <p:cNvPr id="159" name="Google Shape;159;p21"/>
          <p:cNvPicPr preferRelativeResize="0"/>
          <p:nvPr/>
        </p:nvPicPr>
        <p:blipFill>
          <a:blip r:embed="rId17">
            <a:alphaModFix/>
          </a:blip>
          <a:stretch>
            <a:fillRect/>
          </a:stretch>
        </p:blipFill>
        <p:spPr>
          <a:xfrm>
            <a:off x="4974229" y="3510450"/>
            <a:ext cx="1417320" cy="548640"/>
          </a:xfrm>
          <a:prstGeom prst="rect">
            <a:avLst/>
          </a:prstGeom>
          <a:noFill/>
          <a:ln w="9525" cap="flat" cmpd="sng">
            <a:solidFill>
              <a:schemeClr val="dk2"/>
            </a:solidFill>
            <a:prstDash val="solid"/>
            <a:round/>
            <a:headEnd type="none" w="sm" len="sm"/>
            <a:tailEnd type="none" w="sm" len="sm"/>
          </a:ln>
        </p:spPr>
      </p:pic>
      <p:pic>
        <p:nvPicPr>
          <p:cNvPr id="160" name="Google Shape;160;p21"/>
          <p:cNvPicPr preferRelativeResize="0"/>
          <p:nvPr/>
        </p:nvPicPr>
        <p:blipFill>
          <a:blip r:embed="rId18">
            <a:alphaModFix/>
          </a:blip>
          <a:stretch>
            <a:fillRect/>
          </a:stretch>
        </p:blipFill>
        <p:spPr>
          <a:xfrm>
            <a:off x="7320142" y="1099950"/>
            <a:ext cx="1417320" cy="548640"/>
          </a:xfrm>
          <a:prstGeom prst="rect">
            <a:avLst/>
          </a:prstGeom>
          <a:noFill/>
          <a:ln w="9525" cap="flat" cmpd="sng">
            <a:solidFill>
              <a:schemeClr val="dk2"/>
            </a:solidFill>
            <a:prstDash val="solid"/>
            <a:round/>
            <a:headEnd type="none" w="sm" len="sm"/>
            <a:tailEnd type="none" w="sm" len="sm"/>
          </a:ln>
        </p:spPr>
      </p:pic>
      <p:pic>
        <p:nvPicPr>
          <p:cNvPr id="161" name="Google Shape;161;p21"/>
          <p:cNvPicPr preferRelativeResize="0"/>
          <p:nvPr/>
        </p:nvPicPr>
        <p:blipFill>
          <a:blip r:embed="rId19">
            <a:alphaModFix/>
          </a:blip>
          <a:stretch>
            <a:fillRect/>
          </a:stretch>
        </p:blipFill>
        <p:spPr>
          <a:xfrm>
            <a:off x="7320142" y="1748500"/>
            <a:ext cx="1417320" cy="548640"/>
          </a:xfrm>
          <a:prstGeom prst="rect">
            <a:avLst/>
          </a:prstGeom>
          <a:noFill/>
          <a:ln w="9525" cap="flat" cmpd="sng">
            <a:solidFill>
              <a:schemeClr val="dk2"/>
            </a:solidFill>
            <a:prstDash val="solid"/>
            <a:round/>
            <a:headEnd type="none" w="sm" len="sm"/>
            <a:tailEnd type="none" w="sm" len="sm"/>
          </a:ln>
        </p:spPr>
      </p:pic>
      <p:pic>
        <p:nvPicPr>
          <p:cNvPr id="162" name="Google Shape;162;p21"/>
          <p:cNvPicPr preferRelativeResize="0"/>
          <p:nvPr/>
        </p:nvPicPr>
        <p:blipFill>
          <a:blip r:embed="rId20">
            <a:alphaModFix/>
          </a:blip>
          <a:stretch>
            <a:fillRect/>
          </a:stretch>
        </p:blipFill>
        <p:spPr>
          <a:xfrm>
            <a:off x="7715092" y="4630315"/>
            <a:ext cx="428625" cy="114300"/>
          </a:xfrm>
          <a:prstGeom prst="rect">
            <a:avLst/>
          </a:prstGeom>
          <a:noFill/>
          <a:ln>
            <a:noFill/>
          </a:ln>
        </p:spPr>
      </p:pic>
      <p:pic>
        <p:nvPicPr>
          <p:cNvPr id="163" name="Google Shape;163;p21"/>
          <p:cNvPicPr preferRelativeResize="0"/>
          <p:nvPr/>
        </p:nvPicPr>
        <p:blipFill>
          <a:blip r:embed="rId21">
            <a:alphaModFix/>
          </a:blip>
          <a:stretch>
            <a:fillRect/>
          </a:stretch>
        </p:blipFill>
        <p:spPr>
          <a:xfrm>
            <a:off x="7881767" y="4067015"/>
            <a:ext cx="95250" cy="342900"/>
          </a:xfrm>
          <a:prstGeom prst="rect">
            <a:avLst/>
          </a:prstGeom>
          <a:noFill/>
          <a:ln>
            <a:noFill/>
          </a:ln>
        </p:spPr>
      </p:pic>
      <p:pic>
        <p:nvPicPr>
          <p:cNvPr id="164" name="Google Shape;164;p21"/>
          <p:cNvPicPr preferRelativeResize="0"/>
          <p:nvPr/>
        </p:nvPicPr>
        <p:blipFill>
          <a:blip r:embed="rId22">
            <a:alphaModFix/>
          </a:blip>
          <a:stretch>
            <a:fillRect/>
          </a:stretch>
        </p:blipFill>
        <p:spPr>
          <a:xfrm>
            <a:off x="7503979" y="3662840"/>
            <a:ext cx="428625" cy="114300"/>
          </a:xfrm>
          <a:prstGeom prst="rect">
            <a:avLst/>
          </a:prstGeom>
          <a:noFill/>
          <a:ln>
            <a:noFill/>
          </a:ln>
        </p:spPr>
      </p:pic>
      <p:pic>
        <p:nvPicPr>
          <p:cNvPr id="165" name="Google Shape;165;p21"/>
          <p:cNvPicPr preferRelativeResize="0"/>
          <p:nvPr/>
        </p:nvPicPr>
        <p:blipFill>
          <a:blip r:embed="rId23">
            <a:alphaModFix/>
          </a:blip>
          <a:stretch>
            <a:fillRect/>
          </a:stretch>
        </p:blipFill>
        <p:spPr>
          <a:xfrm>
            <a:off x="7970054" y="3662840"/>
            <a:ext cx="428625" cy="114300"/>
          </a:xfrm>
          <a:prstGeom prst="rect">
            <a:avLst/>
          </a:prstGeom>
          <a:noFill/>
          <a:ln>
            <a:noFill/>
          </a:ln>
        </p:spPr>
      </p:pic>
      <p:sp>
        <p:nvSpPr>
          <p:cNvPr id="166" name="Google Shape;166;p21"/>
          <p:cNvSpPr txBox="1"/>
          <p:nvPr/>
        </p:nvSpPr>
        <p:spPr>
          <a:xfrm>
            <a:off x="7195125" y="31255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Drawing Tools</a:t>
            </a:r>
            <a:endParaRPr sz="1200" b="1">
              <a:solidFill>
                <a:srgbClr val="424242"/>
              </a:solidFill>
              <a:latin typeface="Open Sans"/>
              <a:ea typeface="Open Sans"/>
              <a:cs typeface="Open Sans"/>
              <a:sym typeface="Open Sans"/>
            </a:endParaRPr>
          </a:p>
        </p:txBody>
      </p:sp>
      <p:sp>
        <p:nvSpPr>
          <p:cNvPr id="167" name="Google Shape;167;p21"/>
          <p:cNvSpPr txBox="1"/>
          <p:nvPr/>
        </p:nvSpPr>
        <p:spPr>
          <a:xfrm>
            <a:off x="7197525" y="3338550"/>
            <a:ext cx="13368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User/Physical Layer</a:t>
            </a:r>
            <a:endParaRPr sz="1000" i="1">
              <a:solidFill>
                <a:srgbClr val="424242"/>
              </a:solidFill>
              <a:latin typeface="Open Sans"/>
              <a:ea typeface="Open Sans"/>
              <a:cs typeface="Open Sans"/>
              <a:sym typeface="Open Sans"/>
            </a:endParaRPr>
          </a:p>
        </p:txBody>
      </p:sp>
      <p:sp>
        <p:nvSpPr>
          <p:cNvPr id="168" name="Google Shape;168;p21"/>
          <p:cNvSpPr txBox="1"/>
          <p:nvPr/>
        </p:nvSpPr>
        <p:spPr>
          <a:xfrm>
            <a:off x="7273725" y="37771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Analysis Layer</a:t>
            </a:r>
            <a:endParaRPr sz="1000" i="1">
              <a:solidFill>
                <a:srgbClr val="424242"/>
              </a:solidFill>
              <a:latin typeface="Open Sans"/>
              <a:ea typeface="Open Sans"/>
              <a:cs typeface="Open Sans"/>
              <a:sym typeface="Open Sans"/>
            </a:endParaRPr>
          </a:p>
        </p:txBody>
      </p:sp>
      <p:sp>
        <p:nvSpPr>
          <p:cNvPr id="169" name="Google Shape;169;p21"/>
          <p:cNvSpPr txBox="1"/>
          <p:nvPr/>
        </p:nvSpPr>
        <p:spPr>
          <a:xfrm>
            <a:off x="7299100" y="42919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dirty="0">
                <a:solidFill>
                  <a:srgbClr val="424242"/>
                </a:solidFill>
                <a:latin typeface="Open Sans"/>
                <a:ea typeface="Open Sans"/>
                <a:cs typeface="Open Sans"/>
                <a:sym typeface="Open Sans"/>
              </a:rPr>
              <a:t>Data Layer</a:t>
            </a:r>
            <a:endParaRPr sz="1000" i="1" dirty="0">
              <a:solidFill>
                <a:srgbClr val="424242"/>
              </a:solidFill>
              <a:latin typeface="Open Sans"/>
              <a:ea typeface="Open Sans"/>
              <a:cs typeface="Open Sans"/>
              <a:sym typeface="Open Sans"/>
            </a:endParaRPr>
          </a:p>
        </p:txBody>
      </p:sp>
      <p:pic>
        <p:nvPicPr>
          <p:cNvPr id="170" name="Google Shape;170;p21"/>
          <p:cNvPicPr preferRelativeResize="0"/>
          <p:nvPr/>
        </p:nvPicPr>
        <p:blipFill>
          <a:blip r:embed="rId24">
            <a:alphaModFix/>
          </a:blip>
          <a:stretch>
            <a:fillRect/>
          </a:stretch>
        </p:blipFill>
        <p:spPr>
          <a:xfrm>
            <a:off x="7320150" y="2394138"/>
            <a:ext cx="1417300" cy="603504"/>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1847</Words>
  <Application>Microsoft Office PowerPoint</Application>
  <PresentationFormat>On-screen Show (16:9)</PresentationFormat>
  <Paragraphs>200</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Open Sans</vt:lpstr>
      <vt:lpstr>Roboto</vt:lpstr>
      <vt:lpstr>ArialMT</vt:lpstr>
      <vt:lpstr>Arial</vt:lpstr>
      <vt:lpstr>Material</vt:lpstr>
      <vt:lpstr>AI For Business Leaders Course  Project Steps: Delivering an ML/AI Strategy  </vt:lpstr>
      <vt:lpstr> </vt:lpstr>
      <vt:lpstr>Your First Prioritization Grid</vt:lpstr>
      <vt:lpstr>First Prioritization Grid (Follow directions on previous slide)</vt:lpstr>
      <vt:lpstr>Now Prioritize and Eliminate Three Use Cases</vt:lpstr>
      <vt:lpstr>Nice work, you’ve completed Step 2C of the project!</vt:lpstr>
      <vt:lpstr>AI for Business Leaders Project Step 3  Architectures for Top 3 Use Cases</vt:lpstr>
      <vt:lpstr>Creating High Level Architectures</vt:lpstr>
      <vt:lpstr>Your AI/ML Toolkit - List of Capabilities</vt:lpstr>
      <vt:lpstr>PowerPoint Presentation</vt:lpstr>
      <vt:lpstr>PowerPoint Presentation</vt:lpstr>
      <vt:lpstr>PowerPoint Presentation</vt:lpstr>
      <vt:lpstr>Excellent, you’ve completed Step 3 of the project!</vt:lpstr>
      <vt:lpstr>AI for Business Leaders Project Step 4C  Second Prioritization Grid</vt:lpstr>
      <vt:lpstr>Your Second Prioritization Grid</vt:lpstr>
      <vt:lpstr>Second Prioritization Grid</vt:lpstr>
      <vt:lpstr>Now Prioritize and Eliminate One More Use Case</vt:lpstr>
      <vt:lpstr>Terrific, you’ve completed Step 4C of the project!</vt:lpstr>
      <vt:lpstr>AI for Business Leaders Project Step 5  Operational Considerations:      Accuracy, Bias, and Ethics</vt:lpstr>
      <vt:lpstr>Accuracy, Bias, and Ethics Concerns</vt:lpstr>
      <vt:lpstr>First Use Case</vt:lpstr>
      <vt:lpstr>Second Use Case</vt:lpstr>
      <vt:lpstr>Well done! You’ve completed Step 5 of the project!</vt:lpstr>
      <vt:lpstr>AI for Business Leaders Project Step 6B  Feedback and Final Prioritization Grid</vt:lpstr>
      <vt:lpstr>Feedback Visualization</vt:lpstr>
      <vt:lpstr>Verbatim Quotes - Quality Control with CV</vt:lpstr>
      <vt:lpstr>Visualization - Quality Control with CV</vt:lpstr>
      <vt:lpstr>Verbatim Quotes : Car maintenance Expectation</vt:lpstr>
      <vt:lpstr>Visualization - Car maintenance Expectation</vt:lpstr>
      <vt:lpstr>Your Final Prioritization Grid</vt:lpstr>
      <vt:lpstr>Final Prioritization Grid</vt:lpstr>
      <vt:lpstr>Nice work, you’ve completed Step 6B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Business Leaders Course  Project Steps: Delivering an ML/AI Strategy  </dc:title>
  <cp:lastModifiedBy>Osama Mohammed Moustafa Hosam Elde</cp:lastModifiedBy>
  <cp:revision>1</cp:revision>
  <dcterms:modified xsi:type="dcterms:W3CDTF">2020-02-18T20:57:14Z</dcterms:modified>
</cp:coreProperties>
</file>