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D6F7D-79AF-4D42-A8B0-8BDC6E4DD92A}" v="28" dt="2020-02-18T20:57:18.572"/>
  </p1510:revLst>
</p1510:revInfo>
</file>

<file path=ppt/tableStyles.xml><?xml version="1.0" encoding="utf-8"?>
<a:tblStyleLst xmlns:a="http://schemas.openxmlformats.org/drawingml/2006/main" def="{2B95A13B-68A0-45FC-8B8D-E9D0305C80C7}">
  <a:tblStyle styleId="{2B95A13B-68A0-45FC-8B8D-E9D0305C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ABDD6F7D-79AF-4D42-A8B0-8BDC6E4DD92A}"/>
    <pc:docChg chg="custSel modSld">
      <pc:chgData name="Osama Mohammed Moustafa Hosam Elde" userId="ab8f451e-a635-42ee-be12-e2dde55852bf" providerId="ADAL" clId="{ABDD6F7D-79AF-4D42-A8B0-8BDC6E4DD92A}" dt="2020-02-18T20:57:30.957" v="1144" actId="14100"/>
      <pc:docMkLst>
        <pc:docMk/>
      </pc:docMkLst>
      <pc:sldChg chg="modSp">
        <pc:chgData name="Osama Mohammed Moustafa Hosam Elde" userId="ab8f451e-a635-42ee-be12-e2dde55852bf" providerId="ADAL" clId="{ABDD6F7D-79AF-4D42-A8B0-8BDC6E4DD92A}" dt="2020-02-18T20:21:29.151" v="77" actId="20577"/>
        <pc:sldMkLst>
          <pc:docMk/>
          <pc:sldMk cId="0" sldId="256"/>
        </pc:sldMkLst>
        <pc:spChg chg="mod">
          <ac:chgData name="Osama Mohammed Moustafa Hosam Elde" userId="ab8f451e-a635-42ee-be12-e2dde55852bf" providerId="ADAL" clId="{ABDD6F7D-79AF-4D42-A8B0-8BDC6E4DD92A}" dt="2020-02-18T20:21:29.151" v="77" actId="20577"/>
          <ac:spMkLst>
            <pc:docMk/>
            <pc:sldMk cId="0" sldId="256"/>
            <ac:spMk id="6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19:10.063" v="25" actId="20577"/>
          <ac:spMkLst>
            <pc:docMk/>
            <pc:sldMk cId="0" sldId="256"/>
            <ac:spMk id="65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25:01.841" v="404" actId="20577"/>
        <pc:sldMkLst>
          <pc:docMk/>
          <pc:sldMk cId="0" sldId="257"/>
        </pc:sldMkLst>
        <pc:spChg chg="mod">
          <ac:chgData name="Osama Mohammed Moustafa Hosam Elde" userId="ab8f451e-a635-42ee-be12-e2dde55852bf" providerId="ADAL" clId="{ABDD6F7D-79AF-4D42-A8B0-8BDC6E4DD92A}" dt="2020-02-18T20:23:38.154" v="309" actId="20577"/>
          <ac:spMkLst>
            <pc:docMk/>
            <pc:sldMk cId="0" sldId="257"/>
            <ac:spMk id="7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3:59.432" v="311" actId="20577"/>
          <ac:spMkLst>
            <pc:docMk/>
            <pc:sldMk cId="0" sldId="257"/>
            <ac:spMk id="7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5:01.841" v="404" actId="20577"/>
          <ac:spMkLst>
            <pc:docMk/>
            <pc:sldMk cId="0" sldId="257"/>
            <ac:spMk id="73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32:48.943" v="475"/>
        <pc:sldMkLst>
          <pc:docMk/>
          <pc:sldMk cId="0" sldId="258"/>
        </pc:sldMkLst>
        <pc:spChg chg="mod">
          <ac:chgData name="Osama Mohammed Moustafa Hosam Elde" userId="ab8f451e-a635-42ee-be12-e2dde55852bf" providerId="ADAL" clId="{ABDD6F7D-79AF-4D42-A8B0-8BDC6E4DD92A}" dt="2020-02-18T20:28:00.710" v="411" actId="14100"/>
          <ac:spMkLst>
            <pc:docMk/>
            <pc:sldMk cId="0" sldId="258"/>
            <ac:spMk id="7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9:28.495" v="449" actId="20577"/>
          <ac:spMkLst>
            <pc:docMk/>
            <pc:sldMk cId="0" sldId="258"/>
            <ac:spMk id="8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0:20.414" v="455"/>
          <ac:spMkLst>
            <pc:docMk/>
            <pc:sldMk cId="0" sldId="258"/>
            <ac:spMk id="8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1:49.247" v="469" actId="313"/>
          <ac:spMkLst>
            <pc:docMk/>
            <pc:sldMk cId="0" sldId="258"/>
            <ac:spMk id="8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2:48.943" v="475"/>
          <ac:spMkLst>
            <pc:docMk/>
            <pc:sldMk cId="0" sldId="258"/>
            <ac:spMk id="83" creationId="{00000000-0000-0000-0000-000000000000}"/>
          </ac:spMkLst>
        </pc:spChg>
      </pc:sldChg>
      <pc:sldChg chg="delSp modSp">
        <pc:chgData name="Osama Mohammed Moustafa Hosam Elde" userId="ab8f451e-a635-42ee-be12-e2dde55852bf" providerId="ADAL" clId="{ABDD6F7D-79AF-4D42-A8B0-8BDC6E4DD92A}" dt="2020-02-18T20:36:31.545" v="577" actId="20577"/>
        <pc:sldMkLst>
          <pc:docMk/>
          <pc:sldMk cId="0" sldId="259"/>
        </pc:sldMkLst>
        <pc:spChg chg="mod">
          <ac:chgData name="Osama Mohammed Moustafa Hosam Elde" userId="ab8f451e-a635-42ee-be12-e2dde55852bf" providerId="ADAL" clId="{ABDD6F7D-79AF-4D42-A8B0-8BDC6E4DD92A}" dt="2020-02-18T20:36:31.545" v="577" actId="20577"/>
          <ac:spMkLst>
            <pc:docMk/>
            <pc:sldMk cId="0" sldId="259"/>
            <ac:spMk id="9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57.709" v="481" actId="1076"/>
          <ac:spMkLst>
            <pc:docMk/>
            <pc:sldMk cId="0" sldId="259"/>
            <ac:spMk id="93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44.361" v="478" actId="478"/>
          <ac:spMkLst>
            <pc:docMk/>
            <pc:sldMk cId="0" sldId="259"/>
            <ac:spMk id="9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47.477" v="479" actId="1076"/>
          <ac:spMkLst>
            <pc:docMk/>
            <pc:sldMk cId="0" sldId="259"/>
            <ac:spMk id="95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59.401" v="482" actId="478"/>
          <ac:spMkLst>
            <pc:docMk/>
            <pc:sldMk cId="0" sldId="259"/>
            <ac:spMk id="96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0.737" v="483" actId="478"/>
          <ac:spMkLst>
            <pc:docMk/>
            <pc:sldMk cId="0" sldId="259"/>
            <ac:spMk id="97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39.963" v="476" actId="1076"/>
          <ac:spMkLst>
            <pc:docMk/>
            <pc:sldMk cId="0" sldId="259"/>
            <ac:spMk id="98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55.205" v="480" actId="1076"/>
          <ac:spMkLst>
            <pc:docMk/>
            <pc:sldMk cId="0" sldId="259"/>
            <ac:spMk id="99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1.633" v="484" actId="478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3.398" v="485" actId="478"/>
          <ac:spMkLst>
            <pc:docMk/>
            <pc:sldMk cId="0" sldId="259"/>
            <ac:spMk id="101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41:19.243" v="782" actId="20577"/>
        <pc:sldMkLst>
          <pc:docMk/>
          <pc:sldMk cId="0" sldId="260"/>
        </pc:sldMkLst>
        <pc:spChg chg="mod">
          <ac:chgData name="Osama Mohammed Moustafa Hosam Elde" userId="ab8f451e-a635-42ee-be12-e2dde55852bf" providerId="ADAL" clId="{ABDD6F7D-79AF-4D42-A8B0-8BDC6E4DD92A}" dt="2020-02-18T20:38:34.995" v="688" actId="20577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9:58.332" v="704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1:19.243" v="782" actId="20577"/>
          <ac:spMkLst>
            <pc:docMk/>
            <pc:sldMk cId="0" sldId="260"/>
            <ac:spMk id="114" creationId="{00000000-0000-0000-0000-000000000000}"/>
          </ac:spMkLst>
        </pc:spChg>
      </pc:sldChg>
      <pc:sldChg chg="addSp delSp modSp">
        <pc:chgData name="Osama Mohammed Moustafa Hosam Elde" userId="ab8f451e-a635-42ee-be12-e2dde55852bf" providerId="ADAL" clId="{ABDD6F7D-79AF-4D42-A8B0-8BDC6E4DD92A}" dt="2020-02-18T20:47:52.902" v="955" actId="1076"/>
        <pc:sldMkLst>
          <pc:docMk/>
          <pc:sldMk cId="0" sldId="261"/>
        </pc:sldMkLst>
        <pc:spChg chg="mod">
          <ac:chgData name="Osama Mohammed Moustafa Hosam Elde" userId="ab8f451e-a635-42ee-be12-e2dde55852bf" providerId="ADAL" clId="{ABDD6F7D-79AF-4D42-A8B0-8BDC6E4DD92A}" dt="2020-02-18T20:44:01.793" v="789" actId="404"/>
          <ac:spMkLst>
            <pc:docMk/>
            <pc:sldMk cId="0" sldId="261"/>
            <ac:spMk id="11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6:51.050" v="914" actId="20577"/>
          <ac:spMkLst>
            <pc:docMk/>
            <pc:sldMk cId="0" sldId="261"/>
            <ac:spMk id="12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3:05.205" v="786" actId="6549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7:16.793" v="951" actId="20577"/>
          <ac:spMkLst>
            <pc:docMk/>
            <pc:sldMk cId="0" sldId="261"/>
            <ac:spMk id="125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47:52.902" v="955" actId="1076"/>
          <ac:picMkLst>
            <pc:docMk/>
            <pc:sldMk cId="0" sldId="261"/>
            <ac:picMk id="9" creationId="{9847F82F-9254-4EB0-A354-159DDA2B76FB}"/>
          </ac:picMkLst>
        </pc:picChg>
        <pc:picChg chg="del">
          <ac:chgData name="Osama Mohammed Moustafa Hosam Elde" userId="ab8f451e-a635-42ee-be12-e2dde55852bf" providerId="ADAL" clId="{ABDD6F7D-79AF-4D42-A8B0-8BDC6E4DD92A}" dt="2020-02-18T20:47:42.002" v="952" actId="478"/>
          <ac:picMkLst>
            <pc:docMk/>
            <pc:sldMk cId="0" sldId="261"/>
            <ac:picMk id="120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ABDD6F7D-79AF-4D42-A8B0-8BDC6E4DD92A}" dt="2020-02-18T20:57:30.957" v="1144" actId="14100"/>
        <pc:sldMkLst>
          <pc:docMk/>
          <pc:sldMk cId="0" sldId="262"/>
        </pc:sldMkLst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1" creationId="{3D854C0A-F54F-416E-8B9A-85F02D32C03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2" creationId="{0E78F9E2-BC3E-4F69-A026-92AD348E6870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5" creationId="{FBADF32C-D489-4464-A638-D242F09C9A98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0" creationId="{A1229DA8-0877-423C-AB3C-DFC771FCB093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3" creationId="{E16D2D19-74CD-4709-AE63-EB20676FDC7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4" creationId="{7AD61DD2-8BA2-483B-9048-3EAA3BDD305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8" creationId="{17B3836F-5E69-42E2-AC65-65494BA3272A}"/>
          </ac:spMkLst>
        </pc:spChg>
        <pc:spChg chg="mod">
          <ac:chgData name="Osama Mohammed Moustafa Hosam Elde" userId="ab8f451e-a635-42ee-be12-e2dde55852bf" providerId="ADAL" clId="{ABDD6F7D-79AF-4D42-A8B0-8BDC6E4DD92A}" dt="2020-02-18T20:48:33.832" v="965" actId="404"/>
          <ac:spMkLst>
            <pc:docMk/>
            <pc:sldMk cId="0" sldId="262"/>
            <ac:spMk id="13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4:59.122" v="110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3:09.920" v="973" actId="20577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5:25.534" v="1134" actId="20577"/>
          <ac:spMkLst>
            <pc:docMk/>
            <pc:sldMk cId="0" sldId="262"/>
            <ac:spMk id="136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57:30.957" v="1144" actId="14100"/>
          <ac:picMkLst>
            <pc:docMk/>
            <pc:sldMk cId="0" sldId="262"/>
            <ac:picMk id="2" creationId="{4A3E4E83-8531-4A2A-A83B-44FD789D4653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9" creationId="{92D866E6-2827-4D9D-8A0A-CF7DB966FFC1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0" creationId="{E7820AA4-1D8C-4419-8F6F-1E17C0410930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3" creationId="{082833F8-6B1F-404A-8DBA-E2E2D9635D0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4" creationId="{8B9EA8B6-2F97-405B-B4A3-17C0320CB634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6" creationId="{E04805E3-669D-48F6-A12A-09C3A6BDBEF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7" creationId="{7BA4FA1F-718B-4FC9-B77D-86A1D2CA36AA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8" creationId="{6291D823-81FB-452D-A4FD-E91EA13404B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9" creationId="{08A4439A-7548-44D5-88D8-A6CE94A0EE4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1" creationId="{CD96AAF5-23BC-4717-89CB-7AC98DE0A1F7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2" creationId="{0AFA7247-911E-4EE2-9BB2-D8C0C998453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5" creationId="{AC526718-2617-4C9D-ADFE-2B744EB7E6F6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6" creationId="{6A287F61-0AA8-45CB-A6D5-8995ED9017A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7" creationId="{3565289F-0008-403E-941B-9462B84BD70D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9" creationId="{37BE8399-5452-4D9F-B19C-68CF36F577B8}"/>
          </ac:picMkLst>
        </pc:picChg>
        <pc:picChg chg="del">
          <ac:chgData name="Osama Mohammed Moustafa Hosam Elde" userId="ab8f451e-a635-42ee-be12-e2dde55852bf" providerId="ADAL" clId="{ABDD6F7D-79AF-4D42-A8B0-8BDC6E4DD92A}" dt="2020-02-18T20:55:28.878" v="1135" actId="478"/>
          <ac:picMkLst>
            <pc:docMk/>
            <pc:sldMk cId="0" sldId="262"/>
            <ac:picMk id="13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3d41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3d41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3d411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3d411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e3d411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e3d411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e3d4111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e3d4111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in Business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Delivering an ML/AI Strategy, AI for Business Leaders, Udacity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Osama </a:t>
            </a:r>
            <a:r>
              <a:rPr lang="en-US" dirty="0" err="1"/>
              <a:t>Hosameldeen</a:t>
            </a:r>
            <a:r>
              <a:rPr lang="en" dirty="0"/>
              <a:t>, </a:t>
            </a:r>
            <a:r>
              <a:rPr lang="en-US" dirty="0"/>
              <a:t>Feb</a:t>
            </a:r>
            <a:r>
              <a:rPr lang="en" dirty="0"/>
              <a:t> - 2020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875202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Purpose of Project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 business, too much data are there. We are drowning in data but starving for knowledge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If we don’t have the ability to adopt AI in business, we will be back in time and space.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Analysis conducted over 4  weeks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Over 5 potential use cases underwent thorough assessment for feasibility and impact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 use cases identified for implementation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Technology and Black Box AI usage are two important concepts.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4" y="1379450"/>
            <a:ext cx="423838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devices will be checked using CV to check if it is defective or not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315400"/>
            <a:ext cx="4030566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Optimal tax strategy predictor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tax codes are segmented using NLP to predict the best tax strategy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5124" y="3228750"/>
            <a:ext cx="418989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Detection of Customer ID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Camera can detect the customer face to define the customer id, car preferences are changed automatically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20492" y="1379450"/>
            <a:ext cx="423838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 </a:t>
            </a: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expect time of next problem occurrence, get ready to make the fix ahead of time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620493" y="2315400"/>
            <a:ext cx="4238382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Supply Chain Costs Prediction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collect data about transportation and costs and switching costs, predict the supply costs.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932525" y="3018950"/>
            <a:ext cx="48336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Computer Vision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Ease of use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Complexity/Usability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Clear Process understanding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Cost of hardware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809975" y="1758925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976926" y="3236303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156419" y="1957701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273440" y="25113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055225" y="2456754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5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90054" y="1608050"/>
            <a:ext cx="3797783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quality control can be controlled totally on visual classification. In which it can be either binary classifier, so the classifier can detect the existence/absence of the defective or classify multiple defectives.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089108" y="1608050"/>
            <a:ext cx="4639255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basic principle is to use the reading from the sensors in the automobile to check for the expected upcoming failure. Regression can use the failure as a dependent variable and the reading from the sensors as the independent variable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By executing on these two projects I believe we can drive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user satisfaction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for our business by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adopting AI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and become an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attractive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business.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Quality Control with Computer Vision </a:t>
            </a:r>
            <a:r>
              <a:rPr lang="en" sz="2000" dirty="0"/>
              <a:t>(Use case) Deep Dive</a:t>
            </a:r>
            <a:endParaRPr sz="2000" dirty="0"/>
          </a:p>
        </p:txBody>
      </p:sp>
      <p:cxnSp>
        <p:nvCxnSpPr>
          <p:cNvPr id="121" name="Google Shape;121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Direct contact and destructive inspection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Extensive human intervention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Less quality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 labor costs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Highly costs.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Enabling non-contact, thus non-destructive inspection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minimize human intervention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optimize operational efficiency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reduce labor costs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increased profits of the enterprise</a:t>
            </a:r>
          </a:p>
        </p:txBody>
      </p:sp>
      <p:sp>
        <p:nvSpPr>
          <p:cNvPr id="125" name="Google Shape;125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Quality with CV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Computer Vision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134;p20">
            <a:extLst>
              <a:ext uri="{FF2B5EF4-FFF2-40B4-BE49-F238E27FC236}">
                <a16:creationId xmlns:a16="http://schemas.microsoft.com/office/drawing/2014/main" id="{9847F82F-9254-4EB0-A354-159DDA2B76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110" y="2298234"/>
            <a:ext cx="5056908" cy="212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Car Maintenance Expectation (</a:t>
            </a:r>
            <a:r>
              <a:rPr lang="en" sz="2400" dirty="0"/>
              <a:t>Use case) Deep Dive</a:t>
            </a:r>
            <a:endParaRPr sz="2400" dirty="0"/>
          </a:p>
        </p:txBody>
      </p:sp>
      <p:cxnSp>
        <p:nvCxnSpPr>
          <p:cNvPr id="132" name="Google Shape;132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problem happens first then a plan for maintenance comes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 don’t expect which car need maintenance first.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proactive maintenance predictor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identify and prioritize trucks that require immediate service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You can reliably predict faults before they occur</a:t>
            </a:r>
          </a:p>
        </p:txBody>
      </p:sp>
      <p:sp>
        <p:nvSpPr>
          <p:cNvPr id="136" name="Google Shape;136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Car Maintenance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AI.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E4E83-8531-4A2A-A83B-44FD789D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311" y="1970461"/>
            <a:ext cx="4734025" cy="2760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484225" y="1446550"/>
          <a:ext cx="8348100" cy="3522585"/>
        </p:xfrm>
        <a:graphic>
          <a:graphicData uri="http://schemas.openxmlformats.org/drawingml/2006/table">
            <a:tbl>
              <a:tblPr>
                <a:noFill/>
                <a:tableStyleId>{2B95A13B-68A0-45FC-8B8D-E9D0305C80C7}</a:tableStyleId>
              </a:tblPr>
              <a:tblGrid>
                <a:gridCol w="228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 Case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 Case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Underfitting/Overfitting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Ethical Concerns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Concerns: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Plan: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Thus Far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t="24328"/>
          <a:stretch/>
        </p:blipFill>
        <p:spPr>
          <a:xfrm>
            <a:off x="755225" y="3471550"/>
            <a:ext cx="3449574" cy="1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11725" y="30404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“Great job with x, y, z”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92725" y="23359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“___ Use case would fundamentally change our business because of ______”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next step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1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2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3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Final Deliverable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621</Words>
  <Application>Microsoft Office PowerPoint</Application>
  <PresentationFormat>On-screen Show (16:9)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Merriweather</vt:lpstr>
      <vt:lpstr>Arial</vt:lpstr>
      <vt:lpstr>Paradigm</vt:lpstr>
      <vt:lpstr>Machine Learning in Business</vt:lpstr>
      <vt:lpstr>Executive Summary</vt:lpstr>
      <vt:lpstr>I began with five use case ideas </vt:lpstr>
      <vt:lpstr>I assessed feasibility vs. impact for all cases</vt:lpstr>
      <vt:lpstr>Transforming our business using ML/AI with these top two use cases</vt:lpstr>
      <vt:lpstr>Quality Control with Computer Vision (Use case) Deep Dive</vt:lpstr>
      <vt:lpstr>Car Maintenance Expectation (Use case) Deep Dive</vt:lpstr>
      <vt:lpstr>Risks/Mitigations</vt:lpstr>
      <vt:lpstr>Feedback Thus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  dfsdfs</dc:title>
  <cp:lastModifiedBy>Osama Mohammed Moustafa Hosam Elde</cp:lastModifiedBy>
  <cp:revision>2</cp:revision>
  <dcterms:modified xsi:type="dcterms:W3CDTF">2020-02-18T20:57:41Z</dcterms:modified>
</cp:coreProperties>
</file>