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 id="2147483698" r:id="rId2"/>
    <p:sldMasterId id="2147483710" r:id="rId3"/>
    <p:sldMasterId id="2147483722" r:id="rId4"/>
  </p:sldMasterIdLst>
  <p:notesMasterIdLst>
    <p:notesMasterId r:id="rId36"/>
  </p:notesMasterIdLst>
  <p:handoutMasterIdLst>
    <p:handoutMasterId r:id="rId37"/>
  </p:handoutMasterIdLst>
  <p:sldIdLst>
    <p:sldId id="383" r:id="rId5"/>
    <p:sldId id="426" r:id="rId6"/>
    <p:sldId id="431" r:id="rId7"/>
    <p:sldId id="437" r:id="rId8"/>
    <p:sldId id="427" r:id="rId9"/>
    <p:sldId id="260" r:id="rId10"/>
    <p:sldId id="261" r:id="rId11"/>
    <p:sldId id="262" r:id="rId12"/>
    <p:sldId id="263" r:id="rId13"/>
    <p:sldId id="269" r:id="rId14"/>
    <p:sldId id="438" r:id="rId15"/>
    <p:sldId id="259" r:id="rId16"/>
    <p:sldId id="440" r:id="rId17"/>
    <p:sldId id="442" r:id="rId18"/>
    <p:sldId id="266" r:id="rId19"/>
    <p:sldId id="267" r:id="rId20"/>
    <p:sldId id="439" r:id="rId21"/>
    <p:sldId id="424" r:id="rId22"/>
    <p:sldId id="436" r:id="rId23"/>
    <p:sldId id="271" r:id="rId24"/>
    <p:sldId id="272" r:id="rId25"/>
    <p:sldId id="275" r:id="rId26"/>
    <p:sldId id="444" r:id="rId27"/>
    <p:sldId id="445" r:id="rId28"/>
    <p:sldId id="446" r:id="rId29"/>
    <p:sldId id="447" r:id="rId30"/>
    <p:sldId id="448" r:id="rId31"/>
    <p:sldId id="264" r:id="rId32"/>
    <p:sldId id="265" r:id="rId33"/>
    <p:sldId id="449" r:id="rId34"/>
    <p:sldId id="435" r:id="rId35"/>
  </p:sldIdLst>
  <p:sldSz cx="9144000" cy="6858000" type="screen4x3"/>
  <p:notesSz cx="7315200" cy="96012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CC"/>
    <a:srgbClr val="CC9900"/>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3959A0-CB9C-492D-A8BD-653E22B9AE1B}" v="3" dt="2019-07-27T23:37:17.0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07" autoAdjust="0"/>
  </p:normalViewPr>
  <p:slideViewPr>
    <p:cSldViewPr>
      <p:cViewPr varScale="1">
        <p:scale>
          <a:sx n="64" d="100"/>
          <a:sy n="64" d="100"/>
        </p:scale>
        <p:origin x="1482" y="6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2604"/>
    </p:cViewPr>
  </p:sorterViewPr>
  <p:notesViewPr>
    <p:cSldViewPr>
      <p:cViewPr varScale="1">
        <p:scale>
          <a:sx n="115" d="100"/>
          <a:sy n="115" d="100"/>
        </p:scale>
        <p:origin x="-1888" y="-120"/>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hosam elde" userId="ab8f451e-a635-42ee-be12-e2dde55852bf" providerId="ADAL" clId="{F75B85C7-2EA6-45DF-B10C-78DF8EBE586A}"/>
  </pc:docChgLst>
  <pc:docChgLst>
    <pc:chgData name="Osama Mohammed Moustafa Hosam Elde" userId="ab8f451e-a635-42ee-be12-e2dde55852bf" providerId="ADAL" clId="{3D3959A0-CB9C-492D-A8BD-653E22B9AE1B}"/>
    <pc:docChg chg="undo modSld">
      <pc:chgData name="Osama Mohammed Moustafa Hosam Elde" userId="ab8f451e-a635-42ee-be12-e2dde55852bf" providerId="ADAL" clId="{3D3959A0-CB9C-492D-A8BD-653E22B9AE1B}" dt="2019-07-27T23:37:17.068" v="6"/>
      <pc:docMkLst>
        <pc:docMk/>
      </pc:docMkLst>
      <pc:sldChg chg="addSp delSp modSp">
        <pc:chgData name="Osama Mohammed Moustafa Hosam Elde" userId="ab8f451e-a635-42ee-be12-e2dde55852bf" providerId="ADAL" clId="{3D3959A0-CB9C-492D-A8BD-653E22B9AE1B}" dt="2019-07-27T23:37:17.068" v="6"/>
        <pc:sldMkLst>
          <pc:docMk/>
          <pc:sldMk cId="1194942809" sldId="265"/>
        </pc:sldMkLst>
        <pc:spChg chg="mod">
          <ac:chgData name="Osama Mohammed Moustafa Hosam Elde" userId="ab8f451e-a635-42ee-be12-e2dde55852bf" providerId="ADAL" clId="{3D3959A0-CB9C-492D-A8BD-653E22B9AE1B}" dt="2019-07-27T23:37:03.852" v="1" actId="1076"/>
          <ac:spMkLst>
            <pc:docMk/>
            <pc:sldMk cId="1194942809" sldId="265"/>
            <ac:spMk id="3" creationId="{13EFC4A8-1098-4A21-8994-64D5306B4066}"/>
          </ac:spMkLst>
        </pc:spChg>
        <pc:spChg chg="mod">
          <ac:chgData name="Osama Mohammed Moustafa Hosam Elde" userId="ab8f451e-a635-42ee-be12-e2dde55852bf" providerId="ADAL" clId="{3D3959A0-CB9C-492D-A8BD-653E22B9AE1B}" dt="2019-07-27T23:37:12.229" v="2" actId="164"/>
          <ac:spMkLst>
            <pc:docMk/>
            <pc:sldMk cId="1194942809" sldId="265"/>
            <ac:spMk id="7" creationId="{B9705EBF-18FE-4678-9D44-915586139864}"/>
          </ac:spMkLst>
        </pc:spChg>
        <pc:spChg chg="mod">
          <ac:chgData name="Osama Mohammed Moustafa Hosam Elde" userId="ab8f451e-a635-42ee-be12-e2dde55852bf" providerId="ADAL" clId="{3D3959A0-CB9C-492D-A8BD-653E22B9AE1B}" dt="2019-07-27T23:37:12.229" v="2" actId="164"/>
          <ac:spMkLst>
            <pc:docMk/>
            <pc:sldMk cId="1194942809" sldId="265"/>
            <ac:spMk id="8" creationId="{9EC4B6BA-E941-4CB5-B294-06F3B4681902}"/>
          </ac:spMkLst>
        </pc:spChg>
        <pc:spChg chg="mod">
          <ac:chgData name="Osama Mohammed Moustafa Hosam Elde" userId="ab8f451e-a635-42ee-be12-e2dde55852bf" providerId="ADAL" clId="{3D3959A0-CB9C-492D-A8BD-653E22B9AE1B}" dt="2019-07-27T23:37:12.229" v="2" actId="164"/>
          <ac:spMkLst>
            <pc:docMk/>
            <pc:sldMk cId="1194942809" sldId="265"/>
            <ac:spMk id="9" creationId="{49824B5D-371F-4DFB-8B42-0382B8A90362}"/>
          </ac:spMkLst>
        </pc:spChg>
        <pc:grpChg chg="add del mod">
          <ac:chgData name="Osama Mohammed Moustafa Hosam Elde" userId="ab8f451e-a635-42ee-be12-e2dde55852bf" providerId="ADAL" clId="{3D3959A0-CB9C-492D-A8BD-653E22B9AE1B}" dt="2019-07-27T23:37:17.068" v="6"/>
          <ac:grpSpMkLst>
            <pc:docMk/>
            <pc:sldMk cId="1194942809" sldId="265"/>
            <ac:grpSpMk id="10" creationId="{DF1F3CF5-075F-4828-AC94-5FF96C0F4CCD}"/>
          </ac:grpSpMkLst>
        </pc:grpChg>
        <pc:picChg chg="mod">
          <ac:chgData name="Osama Mohammed Moustafa Hosam Elde" userId="ab8f451e-a635-42ee-be12-e2dde55852bf" providerId="ADAL" clId="{3D3959A0-CB9C-492D-A8BD-653E22B9AE1B}" dt="2019-07-27T23:37:12.229" v="2" actId="164"/>
          <ac:picMkLst>
            <pc:docMk/>
            <pc:sldMk cId="1194942809" sldId="265"/>
            <ac:picMk id="4" creationId="{B4970AD2-3F11-4D02-9EB9-CF7A4ADD19B4}"/>
          </ac:picMkLst>
        </pc:picChg>
        <pc:picChg chg="mod">
          <ac:chgData name="Osama Mohammed Moustafa Hosam Elde" userId="ab8f451e-a635-42ee-be12-e2dde55852bf" providerId="ADAL" clId="{3D3959A0-CB9C-492D-A8BD-653E22B9AE1B}" dt="2019-07-27T23:37:12.229" v="2" actId="164"/>
          <ac:picMkLst>
            <pc:docMk/>
            <pc:sldMk cId="1194942809" sldId="265"/>
            <ac:picMk id="5" creationId="{1E12B8F0-3A7E-4C73-A3AD-D56088BFD229}"/>
          </ac:picMkLst>
        </pc:picChg>
        <pc:picChg chg="mod">
          <ac:chgData name="Osama Mohammed Moustafa Hosam Elde" userId="ab8f451e-a635-42ee-be12-e2dde55852bf" providerId="ADAL" clId="{3D3959A0-CB9C-492D-A8BD-653E22B9AE1B}" dt="2019-07-27T23:37:12.229" v="2" actId="164"/>
          <ac:picMkLst>
            <pc:docMk/>
            <pc:sldMk cId="1194942809" sldId="265"/>
            <ac:picMk id="6" creationId="{DDC581E4-9CD5-43D3-9AC7-FB517927BED1}"/>
          </ac:picMkLst>
        </pc:picChg>
      </pc:sldChg>
    </pc:docChg>
  </pc:docChgLst>
  <pc:docChgLst>
    <pc:chgData name="Osama Mohammed Moustafa Hosam Elde" userId="ab8f451e-a635-42ee-be12-e2dde55852bf" providerId="ADAL" clId="{FC75E75A-CA08-4A56-96F8-2812A5A3371D}"/>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70764" cy="4803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2750" y="1"/>
            <a:ext cx="3170763" cy="480388"/>
          </a:xfrm>
          <a:prstGeom prst="rect">
            <a:avLst/>
          </a:prstGeom>
        </p:spPr>
        <p:txBody>
          <a:bodyPr vert="horz" lIns="91440" tIns="45720" rIns="91440" bIns="45720" rtlCol="0"/>
          <a:lstStyle>
            <a:lvl1pPr algn="r">
              <a:defRPr sz="1200"/>
            </a:lvl1pPr>
          </a:lstStyle>
          <a:p>
            <a:fld id="{A2568792-8993-4B45-85B2-5D46248C2113}" type="datetimeFigureOut">
              <a:rPr lang="en-US" smtClean="0"/>
              <a:pPr/>
              <a:t>7/28/2019</a:t>
            </a:fld>
            <a:endParaRPr lang="en-US"/>
          </a:p>
        </p:txBody>
      </p:sp>
      <p:sp>
        <p:nvSpPr>
          <p:cNvPr id="4" name="Footer Placeholder 3"/>
          <p:cNvSpPr>
            <a:spLocks noGrp="1"/>
          </p:cNvSpPr>
          <p:nvPr>
            <p:ph type="ftr" sz="quarter" idx="2"/>
          </p:nvPr>
        </p:nvSpPr>
        <p:spPr>
          <a:xfrm>
            <a:off x="0" y="9119174"/>
            <a:ext cx="3170764" cy="48038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2750" y="9119174"/>
            <a:ext cx="3170763" cy="480388"/>
          </a:xfrm>
          <a:prstGeom prst="rect">
            <a:avLst/>
          </a:prstGeom>
        </p:spPr>
        <p:txBody>
          <a:bodyPr vert="horz" lIns="91440" tIns="45720" rIns="91440" bIns="45720" rtlCol="0" anchor="b"/>
          <a:lstStyle>
            <a:lvl1pPr algn="r">
              <a:defRPr sz="1200"/>
            </a:lvl1pPr>
          </a:lstStyle>
          <a:p>
            <a:fld id="{673434A8-4FF5-49F4-9C58-D73D3B596A47}" type="slidenum">
              <a:rPr lang="en-US" smtClean="0"/>
              <a:pPr/>
              <a:t>‹#›</a:t>
            </a:fld>
            <a:endParaRPr lang="en-US"/>
          </a:p>
        </p:txBody>
      </p:sp>
    </p:spTree>
    <p:extLst>
      <p:ext uri="{BB962C8B-B14F-4D97-AF65-F5344CB8AC3E}">
        <p14:creationId xmlns:p14="http://schemas.microsoft.com/office/powerpoint/2010/main" val="357137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1" y="0"/>
            <a:ext cx="3169920" cy="48006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4143588" y="0"/>
            <a:ext cx="3169920" cy="48006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257300" y="719138"/>
            <a:ext cx="4802188" cy="3602037"/>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731521" y="4560571"/>
            <a:ext cx="5852160" cy="432054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1" y="9119474"/>
            <a:ext cx="3169920" cy="480060"/>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4143588" y="9119474"/>
            <a:ext cx="3169920" cy="480060"/>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14670121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2080736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119D595-BAB6-48B9-AD28-D58DBF522928}"/>
              </a:ext>
            </a:extLst>
          </p:cNvPr>
          <p:cNvSpPr txBox="1">
            <a:spLocks noGrp="1"/>
          </p:cNvSpPr>
          <p:nvPr>
            <p:ph type="sldNum" sz="quarter" idx="5"/>
          </p:nvPr>
        </p:nvSpPr>
        <p:spPr>
          <a:ln/>
        </p:spPr>
        <p:txBody>
          <a:bodyPr lIns="0" tIns="0" rIns="0" bIns="0" anchor="b" anchorCtr="0">
            <a:noAutofit/>
          </a:bodyPr>
          <a:lstStyle/>
          <a:p>
            <a:pPr marL="0" marR="0" lvl="0" indent="0" algn="r" defTabSz="914400" rtl="1" eaLnBrk="1" fontAlgn="auto" latinLnBrk="0" hangingPunct="0">
              <a:lnSpc>
                <a:spcPct val="100000"/>
              </a:lnSpc>
              <a:spcBef>
                <a:spcPts val="0"/>
              </a:spcBef>
              <a:spcAft>
                <a:spcPts val="0"/>
              </a:spcAft>
              <a:buClrTx/>
              <a:buSzTx/>
              <a:buFontTx/>
              <a:buNone/>
              <a:tabLst/>
              <a:defRPr/>
            </a:pPr>
            <a:fld id="{E2EDC9CD-749C-4FFA-B647-8E46C10F3F06}" type="slidenum">
              <a:rPr kumimoji="0" lang="en-US" sz="1400" b="0" i="0" u="none" strike="noStrike" kern="1200" cap="none" spc="0" normalizeH="0" baseline="0" noProof="0" smtClean="0">
                <a:ln>
                  <a:noFill/>
                </a:ln>
                <a:solidFill>
                  <a:prstClr val="black"/>
                </a:solidFill>
                <a:effectLst/>
                <a:uLnTx/>
                <a:uFillTx/>
                <a:latin typeface="Liberation Serif" pitchFamily="18"/>
              </a:rPr>
              <a:pPr marL="0" marR="0" lvl="0" indent="0" algn="r" defTabSz="914400" rtl="1" eaLnBrk="1" fontAlgn="auto" latinLnBrk="0" hangingPunct="0">
                <a:lnSpc>
                  <a:spcPct val="100000"/>
                </a:lnSpc>
                <a:spcBef>
                  <a:spcPts val="0"/>
                </a:spcBef>
                <a:spcAft>
                  <a:spcPts val="0"/>
                </a:spcAft>
                <a:buClrTx/>
                <a:buSzTx/>
                <a:buFontTx/>
                <a:buNone/>
                <a:tabLst/>
                <a:defRPr/>
              </a:pPr>
              <a:t>10</a:t>
            </a:fld>
            <a:endParaRPr kumimoji="0" lang="en-US" sz="1400" b="0" i="0" u="none" strike="noStrike" kern="1200" cap="none" spc="0" normalizeH="0" baseline="0" noProof="0">
              <a:ln>
                <a:noFill/>
              </a:ln>
              <a:solidFill>
                <a:prstClr val="black"/>
              </a:solidFill>
              <a:effectLst/>
              <a:uLnTx/>
              <a:uFillTx/>
              <a:latin typeface="Liberation Serif" pitchFamily="18"/>
            </a:endParaRPr>
          </a:p>
        </p:txBody>
      </p:sp>
      <p:sp>
        <p:nvSpPr>
          <p:cNvPr id="2" name="Slide Image Placeholder 1">
            <a:extLst>
              <a:ext uri="{FF2B5EF4-FFF2-40B4-BE49-F238E27FC236}">
                <a16:creationId xmlns:a16="http://schemas.microsoft.com/office/drawing/2014/main" id="{53227264-5759-480B-ACA2-1A20D311987E}"/>
              </a:ext>
            </a:extLst>
          </p:cNvPr>
          <p:cNvSpPr>
            <a:spLocks noGrp="1" noRot="1" noChangeAspect="1" noResize="1"/>
          </p:cNvSpPr>
          <p:nvPr>
            <p:ph type="sldImg"/>
          </p:nvPr>
        </p:nvSpPr>
        <p:spPr>
          <a:xfrm>
            <a:off x="1503363" y="790575"/>
            <a:ext cx="5202237" cy="390048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8A82647-9400-42A4-AF52-64285CF1ABEC}"/>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235325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2062257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CB73C0B-9321-4B44-AB0E-104AABAAD0F4}"/>
              </a:ext>
            </a:extLst>
          </p:cNvPr>
          <p:cNvSpPr txBox="1">
            <a:spLocks noGrp="1"/>
          </p:cNvSpPr>
          <p:nvPr>
            <p:ph type="sldNum" sz="quarter" idx="5"/>
          </p:nvPr>
        </p:nvSpPr>
        <p:spPr>
          <a:ln/>
        </p:spPr>
        <p:txBody>
          <a:bodyPr lIns="0" tIns="0" rIns="0" bIns="0" anchor="b" anchorCtr="0">
            <a:noAutofit/>
          </a:bodyPr>
          <a:lstStyle/>
          <a:p>
            <a:pPr marL="0" marR="0" lvl="0" indent="0" algn="r" defTabSz="914400" rtl="1" eaLnBrk="1" fontAlgn="auto" latinLnBrk="0" hangingPunct="0">
              <a:lnSpc>
                <a:spcPct val="100000"/>
              </a:lnSpc>
              <a:spcBef>
                <a:spcPts val="0"/>
              </a:spcBef>
              <a:spcAft>
                <a:spcPts val="0"/>
              </a:spcAft>
              <a:buClrTx/>
              <a:buSzTx/>
              <a:buFontTx/>
              <a:buNone/>
              <a:tabLst/>
              <a:defRPr/>
            </a:pPr>
            <a:fld id="{7BBEA3DF-9D68-491E-9A53-A972C097123F}" type="slidenum">
              <a:rPr kumimoji="0" lang="en-US" sz="1400" b="0" i="0" u="none" strike="noStrike" kern="1200" cap="none" spc="0" normalizeH="0" baseline="0" noProof="0" smtClean="0">
                <a:ln>
                  <a:noFill/>
                </a:ln>
                <a:solidFill>
                  <a:prstClr val="black"/>
                </a:solidFill>
                <a:effectLst/>
                <a:uLnTx/>
                <a:uFillTx/>
                <a:latin typeface="Liberation Serif" pitchFamily="18"/>
              </a:rPr>
              <a:pPr marL="0" marR="0" lvl="0" indent="0" algn="r" defTabSz="914400" rtl="1" eaLnBrk="1" fontAlgn="auto" latinLnBrk="0" hangingPunct="0">
                <a:lnSpc>
                  <a:spcPct val="100000"/>
                </a:lnSpc>
                <a:spcBef>
                  <a:spcPts val="0"/>
                </a:spcBef>
                <a:spcAft>
                  <a:spcPts val="0"/>
                </a:spcAft>
                <a:buClrTx/>
                <a:buSzTx/>
                <a:buFontTx/>
                <a:buNone/>
                <a:tabLst/>
                <a:defRPr/>
              </a:pPr>
              <a:t>12</a:t>
            </a:fld>
            <a:endParaRPr kumimoji="0" lang="en-US" sz="1400" b="0" i="0" u="none" strike="noStrike" kern="1200" cap="none" spc="0" normalizeH="0" baseline="0" noProof="0">
              <a:ln>
                <a:noFill/>
              </a:ln>
              <a:solidFill>
                <a:prstClr val="black"/>
              </a:solidFill>
              <a:effectLst/>
              <a:uLnTx/>
              <a:uFillTx/>
              <a:latin typeface="Liberation Serif" pitchFamily="18"/>
            </a:endParaRPr>
          </a:p>
        </p:txBody>
      </p:sp>
      <p:sp>
        <p:nvSpPr>
          <p:cNvPr id="2" name="Slide Image Placeholder 1">
            <a:extLst>
              <a:ext uri="{FF2B5EF4-FFF2-40B4-BE49-F238E27FC236}">
                <a16:creationId xmlns:a16="http://schemas.microsoft.com/office/drawing/2014/main" id="{DE35532A-E6D9-42EE-A39C-E3C304E99F9C}"/>
              </a:ext>
            </a:extLst>
          </p:cNvPr>
          <p:cNvSpPr>
            <a:spLocks noGrp="1" noRot="1" noChangeAspect="1" noResize="1"/>
          </p:cNvSpPr>
          <p:nvPr>
            <p:ph type="sldImg"/>
          </p:nvPr>
        </p:nvSpPr>
        <p:spPr>
          <a:xfrm>
            <a:off x="1503363" y="790575"/>
            <a:ext cx="5202237" cy="390048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9A4FA4E-77BE-4A1D-B991-2CEFBC88641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148352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341F057-FFE1-405C-887E-DF2B507AB383}"/>
              </a:ext>
            </a:extLst>
          </p:cNvPr>
          <p:cNvSpPr txBox="1">
            <a:spLocks noGrp="1"/>
          </p:cNvSpPr>
          <p:nvPr>
            <p:ph type="sldNum" sz="quarter" idx="5"/>
          </p:nvPr>
        </p:nvSpPr>
        <p:spPr>
          <a:ln/>
        </p:spPr>
        <p:txBody>
          <a:bodyPr lIns="0" tIns="0" rIns="0" bIns="0" anchor="b" anchorCtr="0">
            <a:noAutofit/>
          </a:bodyPr>
          <a:lstStyle/>
          <a:p>
            <a:pPr marL="0" marR="0" lvl="0" indent="0" algn="r" defTabSz="914400" rtl="1" eaLnBrk="1" fontAlgn="auto" latinLnBrk="0" hangingPunct="0">
              <a:lnSpc>
                <a:spcPct val="100000"/>
              </a:lnSpc>
              <a:spcBef>
                <a:spcPts val="0"/>
              </a:spcBef>
              <a:spcAft>
                <a:spcPts val="0"/>
              </a:spcAft>
              <a:buClrTx/>
              <a:buSzTx/>
              <a:buFontTx/>
              <a:buNone/>
              <a:tabLst/>
              <a:defRPr/>
            </a:pPr>
            <a:fld id="{9B88AE07-599F-4C02-AECE-7AD4C8917776}" type="slidenum">
              <a:rPr kumimoji="0" lang="en-US" sz="1400" b="0" i="0" u="none" strike="noStrike" kern="1200" cap="none" spc="0" normalizeH="0" baseline="0" noProof="0" smtClean="0">
                <a:ln>
                  <a:noFill/>
                </a:ln>
                <a:solidFill>
                  <a:prstClr val="black"/>
                </a:solidFill>
                <a:effectLst/>
                <a:uLnTx/>
                <a:uFillTx/>
                <a:latin typeface="Liberation Serif" pitchFamily="18"/>
              </a:rPr>
              <a:pPr marL="0" marR="0" lvl="0" indent="0" algn="r" defTabSz="914400" rtl="1" eaLnBrk="1" fontAlgn="auto" latinLnBrk="0" hangingPunct="0">
                <a:lnSpc>
                  <a:spcPct val="100000"/>
                </a:lnSpc>
                <a:spcBef>
                  <a:spcPts val="0"/>
                </a:spcBef>
                <a:spcAft>
                  <a:spcPts val="0"/>
                </a:spcAft>
                <a:buClrTx/>
                <a:buSzTx/>
                <a:buFontTx/>
                <a:buNone/>
                <a:tabLst/>
                <a:defRPr/>
              </a:pPr>
              <a:t>13</a:t>
            </a:fld>
            <a:endParaRPr kumimoji="0" lang="en-US" sz="1400" b="0" i="0" u="none" strike="noStrike" kern="1200" cap="none" spc="0" normalizeH="0" baseline="0" noProof="0">
              <a:ln>
                <a:noFill/>
              </a:ln>
              <a:solidFill>
                <a:prstClr val="black"/>
              </a:solidFill>
              <a:effectLst/>
              <a:uLnTx/>
              <a:uFillTx/>
              <a:latin typeface="Liberation Serif" pitchFamily="18"/>
            </a:endParaRPr>
          </a:p>
        </p:txBody>
      </p:sp>
      <p:sp>
        <p:nvSpPr>
          <p:cNvPr id="2" name="Slide Image Placeholder 1">
            <a:extLst>
              <a:ext uri="{FF2B5EF4-FFF2-40B4-BE49-F238E27FC236}">
                <a16:creationId xmlns:a16="http://schemas.microsoft.com/office/drawing/2014/main" id="{9EEAE4FA-CD1F-41EE-9365-48BF8B6C32F0}"/>
              </a:ext>
            </a:extLst>
          </p:cNvPr>
          <p:cNvSpPr>
            <a:spLocks noGrp="1" noRot="1" noChangeAspect="1" noResize="1"/>
          </p:cNvSpPr>
          <p:nvPr>
            <p:ph type="sldImg"/>
          </p:nvPr>
        </p:nvSpPr>
        <p:spPr>
          <a:xfrm>
            <a:off x="1503363" y="790575"/>
            <a:ext cx="5202237" cy="390048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182377D4-B448-4569-86A9-E5BEE8EA4D8B}"/>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397383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5E9E72F-1A1B-49E5-ADFA-6B2899D04D57}"/>
              </a:ext>
            </a:extLst>
          </p:cNvPr>
          <p:cNvSpPr txBox="1">
            <a:spLocks noGrp="1"/>
          </p:cNvSpPr>
          <p:nvPr>
            <p:ph type="sldNum" sz="quarter" idx="5"/>
          </p:nvPr>
        </p:nvSpPr>
        <p:spPr>
          <a:ln/>
        </p:spPr>
        <p:txBody>
          <a:bodyPr lIns="0" tIns="0" rIns="0" bIns="0" anchor="b" anchorCtr="0">
            <a:noAutofit/>
          </a:bodyPr>
          <a:lstStyle/>
          <a:p>
            <a:pPr marL="0" marR="0" lvl="0" indent="0" algn="r" defTabSz="914400" rtl="1" eaLnBrk="1" fontAlgn="auto" latinLnBrk="0" hangingPunct="0">
              <a:lnSpc>
                <a:spcPct val="100000"/>
              </a:lnSpc>
              <a:spcBef>
                <a:spcPts val="0"/>
              </a:spcBef>
              <a:spcAft>
                <a:spcPts val="0"/>
              </a:spcAft>
              <a:buClrTx/>
              <a:buSzTx/>
              <a:buFontTx/>
              <a:buNone/>
              <a:tabLst/>
              <a:defRPr/>
            </a:pPr>
            <a:fld id="{B2633D60-8CE3-4B44-A19E-6319831E25B8}" type="slidenum">
              <a:rPr kumimoji="0" lang="en-US" sz="1400" b="0" i="0" u="none" strike="noStrike" kern="1200" cap="none" spc="0" normalizeH="0" baseline="0" noProof="0" smtClean="0">
                <a:ln>
                  <a:noFill/>
                </a:ln>
                <a:solidFill>
                  <a:prstClr val="black"/>
                </a:solidFill>
                <a:effectLst/>
                <a:uLnTx/>
                <a:uFillTx/>
                <a:latin typeface="Liberation Serif" pitchFamily="18"/>
              </a:rPr>
              <a:pPr marL="0" marR="0" lvl="0" indent="0" algn="r" defTabSz="914400" rtl="1" eaLnBrk="1" fontAlgn="auto" latinLnBrk="0" hangingPunct="0">
                <a:lnSpc>
                  <a:spcPct val="100000"/>
                </a:lnSpc>
                <a:spcBef>
                  <a:spcPts val="0"/>
                </a:spcBef>
                <a:spcAft>
                  <a:spcPts val="0"/>
                </a:spcAft>
                <a:buClrTx/>
                <a:buSzTx/>
                <a:buFontTx/>
                <a:buNone/>
                <a:tabLst/>
                <a:defRPr/>
              </a:pPr>
              <a:t>14</a:t>
            </a:fld>
            <a:endParaRPr kumimoji="0" lang="en-US" sz="1400" b="0" i="0" u="none" strike="noStrike" kern="1200" cap="none" spc="0" normalizeH="0" baseline="0" noProof="0">
              <a:ln>
                <a:noFill/>
              </a:ln>
              <a:solidFill>
                <a:prstClr val="black"/>
              </a:solidFill>
              <a:effectLst/>
              <a:uLnTx/>
              <a:uFillTx/>
              <a:latin typeface="Liberation Serif" pitchFamily="18"/>
            </a:endParaRPr>
          </a:p>
        </p:txBody>
      </p:sp>
      <p:sp>
        <p:nvSpPr>
          <p:cNvPr id="2" name="Slide Image Placeholder 1">
            <a:extLst>
              <a:ext uri="{FF2B5EF4-FFF2-40B4-BE49-F238E27FC236}">
                <a16:creationId xmlns:a16="http://schemas.microsoft.com/office/drawing/2014/main" id="{1D960D6E-3677-495A-A28A-7553972D7A1C}"/>
              </a:ext>
            </a:extLst>
          </p:cNvPr>
          <p:cNvSpPr>
            <a:spLocks noGrp="1" noRot="1" noChangeAspect="1" noResize="1"/>
          </p:cNvSpPr>
          <p:nvPr>
            <p:ph type="sldImg"/>
          </p:nvPr>
        </p:nvSpPr>
        <p:spPr>
          <a:xfrm>
            <a:off x="1503363" y="790575"/>
            <a:ext cx="5202237" cy="390048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BF72FFC-75A2-497E-AB9D-98AC0255C4BE}"/>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858785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F09E1AE-5E26-4531-B911-402A15F91215}"/>
              </a:ext>
            </a:extLst>
          </p:cNvPr>
          <p:cNvSpPr txBox="1">
            <a:spLocks noGrp="1"/>
          </p:cNvSpPr>
          <p:nvPr>
            <p:ph type="sldNum" sz="quarter" idx="5"/>
          </p:nvPr>
        </p:nvSpPr>
        <p:spPr>
          <a:ln/>
        </p:spPr>
        <p:txBody>
          <a:bodyPr lIns="0" tIns="0" rIns="0" bIns="0" anchor="b" anchorCtr="0">
            <a:noAutofit/>
          </a:bodyPr>
          <a:lstStyle/>
          <a:p>
            <a:pPr marL="0" marR="0" lvl="0" indent="0" algn="r" defTabSz="914400" rtl="1" eaLnBrk="1" fontAlgn="auto" latinLnBrk="0" hangingPunct="0">
              <a:lnSpc>
                <a:spcPct val="100000"/>
              </a:lnSpc>
              <a:spcBef>
                <a:spcPts val="0"/>
              </a:spcBef>
              <a:spcAft>
                <a:spcPts val="0"/>
              </a:spcAft>
              <a:buClrTx/>
              <a:buSzTx/>
              <a:buFontTx/>
              <a:buNone/>
              <a:tabLst/>
              <a:defRPr/>
            </a:pPr>
            <a:fld id="{248CBE4E-6BB6-4F5A-926B-06261863E292}" type="slidenum">
              <a:rPr kumimoji="0" lang="en-US" sz="1400" b="0" i="0" u="none" strike="noStrike" kern="1200" cap="none" spc="0" normalizeH="0" baseline="0" noProof="0" smtClean="0">
                <a:ln>
                  <a:noFill/>
                </a:ln>
                <a:solidFill>
                  <a:prstClr val="black"/>
                </a:solidFill>
                <a:effectLst/>
                <a:uLnTx/>
                <a:uFillTx/>
                <a:latin typeface="Liberation Serif" pitchFamily="18"/>
              </a:rPr>
              <a:pPr marL="0" marR="0" lvl="0" indent="0" algn="r" defTabSz="914400" rtl="1" eaLnBrk="1" fontAlgn="auto" latinLnBrk="0" hangingPunct="0">
                <a:lnSpc>
                  <a:spcPct val="100000"/>
                </a:lnSpc>
                <a:spcBef>
                  <a:spcPts val="0"/>
                </a:spcBef>
                <a:spcAft>
                  <a:spcPts val="0"/>
                </a:spcAft>
                <a:buClrTx/>
                <a:buSzTx/>
                <a:buFontTx/>
                <a:buNone/>
                <a:tabLst/>
                <a:defRPr/>
              </a:pPr>
              <a:t>15</a:t>
            </a:fld>
            <a:endParaRPr kumimoji="0" lang="en-US" sz="1400" b="0" i="0" u="none" strike="noStrike" kern="1200" cap="none" spc="0" normalizeH="0" baseline="0" noProof="0">
              <a:ln>
                <a:noFill/>
              </a:ln>
              <a:solidFill>
                <a:prstClr val="black"/>
              </a:solidFill>
              <a:effectLst/>
              <a:uLnTx/>
              <a:uFillTx/>
              <a:latin typeface="Liberation Serif" pitchFamily="18"/>
            </a:endParaRPr>
          </a:p>
        </p:txBody>
      </p:sp>
      <p:sp>
        <p:nvSpPr>
          <p:cNvPr id="2" name="Slide Image Placeholder 1">
            <a:extLst>
              <a:ext uri="{FF2B5EF4-FFF2-40B4-BE49-F238E27FC236}">
                <a16:creationId xmlns:a16="http://schemas.microsoft.com/office/drawing/2014/main" id="{8FFC0E86-49EB-471C-A6D9-38557B93347F}"/>
              </a:ext>
            </a:extLst>
          </p:cNvPr>
          <p:cNvSpPr>
            <a:spLocks noGrp="1" noRot="1" noChangeAspect="1" noResize="1"/>
          </p:cNvSpPr>
          <p:nvPr>
            <p:ph type="sldImg"/>
          </p:nvPr>
        </p:nvSpPr>
        <p:spPr>
          <a:xfrm>
            <a:off x="1503363" y="790575"/>
            <a:ext cx="5202237" cy="390048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1337702-FE2D-4E47-B2EE-D42CAFAF8B0C}"/>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247139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4DF3BCB-8205-401B-A3B0-6BAF85F73988}"/>
              </a:ext>
            </a:extLst>
          </p:cNvPr>
          <p:cNvSpPr txBox="1">
            <a:spLocks noGrp="1"/>
          </p:cNvSpPr>
          <p:nvPr>
            <p:ph type="sldNum" sz="quarter" idx="5"/>
          </p:nvPr>
        </p:nvSpPr>
        <p:spPr>
          <a:ln/>
        </p:spPr>
        <p:txBody>
          <a:bodyPr lIns="0" tIns="0" rIns="0" bIns="0" anchor="b" anchorCtr="0">
            <a:noAutofit/>
          </a:bodyPr>
          <a:lstStyle/>
          <a:p>
            <a:pPr marL="0" marR="0" lvl="0" indent="0" algn="r" defTabSz="914400" rtl="1" eaLnBrk="1" fontAlgn="auto" latinLnBrk="0" hangingPunct="0">
              <a:lnSpc>
                <a:spcPct val="100000"/>
              </a:lnSpc>
              <a:spcBef>
                <a:spcPts val="0"/>
              </a:spcBef>
              <a:spcAft>
                <a:spcPts val="0"/>
              </a:spcAft>
              <a:buClrTx/>
              <a:buSzTx/>
              <a:buFontTx/>
              <a:buNone/>
              <a:tabLst/>
              <a:defRPr/>
            </a:pPr>
            <a:fld id="{C3FB9FDE-DF0A-40B1-8950-7BE187582BD7}" type="slidenum">
              <a:rPr kumimoji="0" lang="en-US" sz="1400" b="0" i="0" u="none" strike="noStrike" kern="1200" cap="none" spc="0" normalizeH="0" baseline="0" noProof="0" smtClean="0">
                <a:ln>
                  <a:noFill/>
                </a:ln>
                <a:solidFill>
                  <a:prstClr val="black"/>
                </a:solidFill>
                <a:effectLst/>
                <a:uLnTx/>
                <a:uFillTx/>
                <a:latin typeface="Liberation Serif" pitchFamily="18"/>
              </a:rPr>
              <a:pPr marL="0" marR="0" lvl="0" indent="0" algn="r" defTabSz="914400" rtl="1" eaLnBrk="1" fontAlgn="auto" latinLnBrk="0" hangingPunct="0">
                <a:lnSpc>
                  <a:spcPct val="100000"/>
                </a:lnSpc>
                <a:spcBef>
                  <a:spcPts val="0"/>
                </a:spcBef>
                <a:spcAft>
                  <a:spcPts val="0"/>
                </a:spcAft>
                <a:buClrTx/>
                <a:buSzTx/>
                <a:buFontTx/>
                <a:buNone/>
                <a:tabLst/>
                <a:defRPr/>
              </a:pPr>
              <a:t>16</a:t>
            </a:fld>
            <a:endParaRPr kumimoji="0" lang="en-US" sz="1400" b="0" i="0" u="none" strike="noStrike" kern="1200" cap="none" spc="0" normalizeH="0" baseline="0" noProof="0">
              <a:ln>
                <a:noFill/>
              </a:ln>
              <a:solidFill>
                <a:prstClr val="black"/>
              </a:solidFill>
              <a:effectLst/>
              <a:uLnTx/>
              <a:uFillTx/>
              <a:latin typeface="Liberation Serif" pitchFamily="18"/>
            </a:endParaRPr>
          </a:p>
        </p:txBody>
      </p:sp>
      <p:sp>
        <p:nvSpPr>
          <p:cNvPr id="2" name="Slide Image Placeholder 1">
            <a:extLst>
              <a:ext uri="{FF2B5EF4-FFF2-40B4-BE49-F238E27FC236}">
                <a16:creationId xmlns:a16="http://schemas.microsoft.com/office/drawing/2014/main" id="{A93ED20E-AE98-485F-9CAA-4F771F66DEDF}"/>
              </a:ext>
            </a:extLst>
          </p:cNvPr>
          <p:cNvSpPr>
            <a:spLocks noGrp="1" noRot="1" noChangeAspect="1" noResize="1"/>
          </p:cNvSpPr>
          <p:nvPr>
            <p:ph type="sldImg"/>
          </p:nvPr>
        </p:nvSpPr>
        <p:spPr>
          <a:xfrm>
            <a:off x="1503363" y="790575"/>
            <a:ext cx="5202237" cy="390048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F9DA973-53AF-4CC6-82E8-A8358F6D5A6F}"/>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65279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1344444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31524517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3491031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300751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2C59778-03B8-4943-ACC8-BC9F24B535A6}"/>
              </a:ext>
            </a:extLst>
          </p:cNvPr>
          <p:cNvSpPr txBox="1">
            <a:spLocks noGrp="1"/>
          </p:cNvSpPr>
          <p:nvPr>
            <p:ph type="sldNum" sz="quarter" idx="5"/>
          </p:nvPr>
        </p:nvSpPr>
        <p:spPr>
          <a:ln/>
        </p:spPr>
        <p:txBody>
          <a:bodyPr lIns="0" tIns="0" rIns="0" bIns="0" anchor="b" anchorCtr="0">
            <a:noAutofit/>
          </a:bodyPr>
          <a:lstStyle/>
          <a:p>
            <a:pPr marL="0" marR="0" lvl="0" indent="0" algn="r" defTabSz="914400" rtl="1" eaLnBrk="1" fontAlgn="auto" latinLnBrk="0" hangingPunct="0">
              <a:lnSpc>
                <a:spcPct val="100000"/>
              </a:lnSpc>
              <a:spcBef>
                <a:spcPts val="0"/>
              </a:spcBef>
              <a:spcAft>
                <a:spcPts val="0"/>
              </a:spcAft>
              <a:buClrTx/>
              <a:buSzTx/>
              <a:buFontTx/>
              <a:buNone/>
              <a:tabLst/>
              <a:defRPr/>
            </a:pPr>
            <a:fld id="{1082DAEE-5376-4E24-9DD5-97D0C5DE461A}" type="slidenum">
              <a:rPr kumimoji="0" lang="en-US" sz="1400" b="0" i="0" u="none" strike="noStrike" kern="1200" cap="none" spc="0" normalizeH="0" baseline="0" noProof="0" smtClean="0">
                <a:ln>
                  <a:noFill/>
                </a:ln>
                <a:solidFill>
                  <a:prstClr val="black"/>
                </a:solidFill>
                <a:effectLst/>
                <a:uLnTx/>
                <a:uFillTx/>
                <a:latin typeface="Liberation Serif" pitchFamily="18"/>
              </a:rPr>
              <a:pPr marL="0" marR="0" lvl="0" indent="0" algn="r" defTabSz="914400" rtl="1" eaLnBrk="1" fontAlgn="auto" latinLnBrk="0" hangingPunct="0">
                <a:lnSpc>
                  <a:spcPct val="100000"/>
                </a:lnSpc>
                <a:spcBef>
                  <a:spcPts val="0"/>
                </a:spcBef>
                <a:spcAft>
                  <a:spcPts val="0"/>
                </a:spcAft>
                <a:buClrTx/>
                <a:buSzTx/>
                <a:buFontTx/>
                <a:buNone/>
                <a:tabLst/>
                <a:defRPr/>
              </a:pPr>
              <a:t>20</a:t>
            </a:fld>
            <a:endParaRPr kumimoji="0" lang="en-US" sz="1400" b="0" i="0" u="none" strike="noStrike" kern="1200" cap="none" spc="0" normalizeH="0" baseline="0" noProof="0">
              <a:ln>
                <a:noFill/>
              </a:ln>
              <a:solidFill>
                <a:prstClr val="black"/>
              </a:solidFill>
              <a:effectLst/>
              <a:uLnTx/>
              <a:uFillTx/>
              <a:latin typeface="Liberation Serif" pitchFamily="18"/>
            </a:endParaRPr>
          </a:p>
        </p:txBody>
      </p:sp>
      <p:sp>
        <p:nvSpPr>
          <p:cNvPr id="2" name="Slide Image Placeholder 1">
            <a:extLst>
              <a:ext uri="{FF2B5EF4-FFF2-40B4-BE49-F238E27FC236}">
                <a16:creationId xmlns:a16="http://schemas.microsoft.com/office/drawing/2014/main" id="{805AB3BB-7090-4029-97E6-6E54250571A0}"/>
              </a:ext>
            </a:extLst>
          </p:cNvPr>
          <p:cNvSpPr>
            <a:spLocks noGrp="1" noRot="1" noChangeAspect="1" noResize="1"/>
          </p:cNvSpPr>
          <p:nvPr>
            <p:ph type="sldImg"/>
          </p:nvPr>
        </p:nvSpPr>
        <p:spPr>
          <a:xfrm>
            <a:off x="1503363" y="790575"/>
            <a:ext cx="5202237" cy="390048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B4F06BA-0501-4B61-864C-59AE429707F3}"/>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137182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A97C5A9-B1B4-47BA-8043-37AFDA918341}"/>
              </a:ext>
            </a:extLst>
          </p:cNvPr>
          <p:cNvSpPr txBox="1">
            <a:spLocks noGrp="1"/>
          </p:cNvSpPr>
          <p:nvPr>
            <p:ph type="sldNum" sz="quarter" idx="5"/>
          </p:nvPr>
        </p:nvSpPr>
        <p:spPr>
          <a:ln/>
        </p:spPr>
        <p:txBody>
          <a:bodyPr lIns="0" tIns="0" rIns="0" bIns="0" anchor="b" anchorCtr="0">
            <a:noAutofit/>
          </a:bodyPr>
          <a:lstStyle/>
          <a:p>
            <a:pPr marL="0" marR="0" lvl="0" indent="0" algn="r" defTabSz="914400" rtl="1" eaLnBrk="1" fontAlgn="auto" latinLnBrk="0" hangingPunct="0">
              <a:lnSpc>
                <a:spcPct val="100000"/>
              </a:lnSpc>
              <a:spcBef>
                <a:spcPts val="0"/>
              </a:spcBef>
              <a:spcAft>
                <a:spcPts val="0"/>
              </a:spcAft>
              <a:buClrTx/>
              <a:buSzTx/>
              <a:buFontTx/>
              <a:buNone/>
              <a:tabLst/>
              <a:defRPr/>
            </a:pPr>
            <a:fld id="{7640330D-8EE4-45B2-B5A7-6D790B5C3089}" type="slidenum">
              <a:rPr kumimoji="0" lang="en-US" sz="1400" b="0" i="0" u="none" strike="noStrike" kern="1200" cap="none" spc="0" normalizeH="0" baseline="0" noProof="0" smtClean="0">
                <a:ln>
                  <a:noFill/>
                </a:ln>
                <a:solidFill>
                  <a:prstClr val="black"/>
                </a:solidFill>
                <a:effectLst/>
                <a:uLnTx/>
                <a:uFillTx/>
                <a:latin typeface="Liberation Serif" pitchFamily="18"/>
              </a:rPr>
              <a:pPr marL="0" marR="0" lvl="0" indent="0" algn="r" defTabSz="914400" rtl="1" eaLnBrk="1" fontAlgn="auto" latinLnBrk="0" hangingPunct="0">
                <a:lnSpc>
                  <a:spcPct val="100000"/>
                </a:lnSpc>
                <a:spcBef>
                  <a:spcPts val="0"/>
                </a:spcBef>
                <a:spcAft>
                  <a:spcPts val="0"/>
                </a:spcAft>
                <a:buClrTx/>
                <a:buSzTx/>
                <a:buFontTx/>
                <a:buNone/>
                <a:tabLst/>
                <a:defRPr/>
              </a:pPr>
              <a:t>21</a:t>
            </a:fld>
            <a:endParaRPr kumimoji="0" lang="en-US" sz="1400" b="0" i="0" u="none" strike="noStrike" kern="1200" cap="none" spc="0" normalizeH="0" baseline="0" noProof="0">
              <a:ln>
                <a:noFill/>
              </a:ln>
              <a:solidFill>
                <a:prstClr val="black"/>
              </a:solidFill>
              <a:effectLst/>
              <a:uLnTx/>
              <a:uFillTx/>
              <a:latin typeface="Liberation Serif" pitchFamily="18"/>
            </a:endParaRPr>
          </a:p>
        </p:txBody>
      </p:sp>
      <p:sp>
        <p:nvSpPr>
          <p:cNvPr id="2" name="Slide Image Placeholder 1">
            <a:extLst>
              <a:ext uri="{FF2B5EF4-FFF2-40B4-BE49-F238E27FC236}">
                <a16:creationId xmlns:a16="http://schemas.microsoft.com/office/drawing/2014/main" id="{5DAD04D0-D351-4C73-9B91-B3A448750E6F}"/>
              </a:ext>
            </a:extLst>
          </p:cNvPr>
          <p:cNvSpPr>
            <a:spLocks noGrp="1" noRot="1" noChangeAspect="1" noResize="1"/>
          </p:cNvSpPr>
          <p:nvPr>
            <p:ph type="sldImg"/>
          </p:nvPr>
        </p:nvSpPr>
        <p:spPr>
          <a:xfrm>
            <a:off x="1503363" y="790575"/>
            <a:ext cx="5202237" cy="390048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72CA779-79FE-44BE-83E7-774F3509FBA5}"/>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89385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1103F9F-EDF3-44D4-9346-646F23D5C391}"/>
              </a:ext>
            </a:extLst>
          </p:cNvPr>
          <p:cNvSpPr txBox="1">
            <a:spLocks noGrp="1"/>
          </p:cNvSpPr>
          <p:nvPr>
            <p:ph type="sldNum" sz="quarter" idx="5"/>
          </p:nvPr>
        </p:nvSpPr>
        <p:spPr>
          <a:ln/>
        </p:spPr>
        <p:txBody>
          <a:bodyPr lIns="0" tIns="0" rIns="0" bIns="0" anchor="b" anchorCtr="0">
            <a:noAutofit/>
          </a:bodyPr>
          <a:lstStyle/>
          <a:p>
            <a:pPr marL="0" marR="0" lvl="0" indent="0" algn="r" defTabSz="914400" rtl="1" eaLnBrk="1" fontAlgn="auto" latinLnBrk="0" hangingPunct="0">
              <a:lnSpc>
                <a:spcPct val="100000"/>
              </a:lnSpc>
              <a:spcBef>
                <a:spcPts val="0"/>
              </a:spcBef>
              <a:spcAft>
                <a:spcPts val="0"/>
              </a:spcAft>
              <a:buClrTx/>
              <a:buSzTx/>
              <a:buFontTx/>
              <a:buNone/>
              <a:tabLst/>
              <a:defRPr/>
            </a:pPr>
            <a:fld id="{6CF38A55-FAAA-43F3-BA31-E7DD55C4BDF7}" type="slidenum">
              <a:rPr kumimoji="0" lang="en-US" sz="1400" b="0" i="0" u="none" strike="noStrike" kern="1200" cap="none" spc="0" normalizeH="0" baseline="0" noProof="0" smtClean="0">
                <a:ln>
                  <a:noFill/>
                </a:ln>
                <a:solidFill>
                  <a:prstClr val="black"/>
                </a:solidFill>
                <a:effectLst/>
                <a:uLnTx/>
                <a:uFillTx/>
                <a:latin typeface="Liberation Serif" pitchFamily="18"/>
              </a:rPr>
              <a:pPr marL="0" marR="0" lvl="0" indent="0" algn="r" defTabSz="914400" rtl="1" eaLnBrk="1" fontAlgn="auto" latinLnBrk="0" hangingPunct="0">
                <a:lnSpc>
                  <a:spcPct val="100000"/>
                </a:lnSpc>
                <a:spcBef>
                  <a:spcPts val="0"/>
                </a:spcBef>
                <a:spcAft>
                  <a:spcPts val="0"/>
                </a:spcAft>
                <a:buClrTx/>
                <a:buSzTx/>
                <a:buFontTx/>
                <a:buNone/>
                <a:tabLst/>
                <a:defRPr/>
              </a:pPr>
              <a:t>22</a:t>
            </a:fld>
            <a:endParaRPr kumimoji="0" lang="en-US" sz="1400" b="0" i="0" u="none" strike="noStrike" kern="1200" cap="none" spc="0" normalizeH="0" baseline="0" noProof="0">
              <a:ln>
                <a:noFill/>
              </a:ln>
              <a:solidFill>
                <a:prstClr val="black"/>
              </a:solidFill>
              <a:effectLst/>
              <a:uLnTx/>
              <a:uFillTx/>
              <a:latin typeface="Liberation Serif" pitchFamily="18"/>
            </a:endParaRPr>
          </a:p>
        </p:txBody>
      </p:sp>
      <p:sp>
        <p:nvSpPr>
          <p:cNvPr id="2" name="Slide Image Placeholder 1">
            <a:extLst>
              <a:ext uri="{FF2B5EF4-FFF2-40B4-BE49-F238E27FC236}">
                <a16:creationId xmlns:a16="http://schemas.microsoft.com/office/drawing/2014/main" id="{D594A945-95F4-4126-8545-8A604F98439E}"/>
              </a:ext>
            </a:extLst>
          </p:cNvPr>
          <p:cNvSpPr>
            <a:spLocks noGrp="1" noRot="1" noChangeAspect="1" noResize="1"/>
          </p:cNvSpPr>
          <p:nvPr>
            <p:ph type="sldImg"/>
          </p:nvPr>
        </p:nvSpPr>
        <p:spPr>
          <a:xfrm>
            <a:off x="1503363" y="790575"/>
            <a:ext cx="5202237" cy="390048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038C21C-CA53-4231-B0C9-C03DF7B33B9A}"/>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364963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419E6D63-3C61-406B-B3B9-AABFAF3C1978}"/>
              </a:ext>
            </a:extLst>
          </p:cNvPr>
          <p:cNvSpPr txBox="1">
            <a:spLocks noGrp="1"/>
          </p:cNvSpPr>
          <p:nvPr>
            <p:ph type="sldNum" sz="quarter" idx="5"/>
          </p:nvPr>
        </p:nvSpPr>
        <p:spPr>
          <a:ln/>
        </p:spPr>
        <p:txBody>
          <a:bodyPr lIns="0" tIns="0" rIns="0" bIns="0" anchor="b" anchorCtr="0">
            <a:noAutofit/>
          </a:bodyPr>
          <a:lstStyle/>
          <a:p>
            <a:pPr marL="0" marR="0" lvl="0" indent="0" algn="r" defTabSz="914400" rtl="1" eaLnBrk="1" fontAlgn="auto" latinLnBrk="0" hangingPunct="0">
              <a:lnSpc>
                <a:spcPct val="100000"/>
              </a:lnSpc>
              <a:spcBef>
                <a:spcPts val="0"/>
              </a:spcBef>
              <a:spcAft>
                <a:spcPts val="0"/>
              </a:spcAft>
              <a:buClrTx/>
              <a:buSzTx/>
              <a:buFontTx/>
              <a:buNone/>
              <a:tabLst/>
              <a:defRPr/>
            </a:pPr>
            <a:fld id="{D619AAFD-4AA3-4133-BD21-90881B785887}" type="slidenum">
              <a:rPr kumimoji="0" lang="en-US" sz="1400" b="0" i="0" u="none" strike="noStrike" kern="1200" cap="none" spc="0" normalizeH="0" baseline="0" noProof="0">
                <a:ln>
                  <a:noFill/>
                </a:ln>
                <a:solidFill>
                  <a:prstClr val="black"/>
                </a:solidFill>
                <a:effectLst/>
                <a:uLnTx/>
                <a:uFillTx/>
                <a:latin typeface="Liberation Serif" pitchFamily="18"/>
              </a:rPr>
              <a:pPr marL="0" marR="0" lvl="0" indent="0" algn="r" defTabSz="914400" rtl="1" eaLnBrk="1" fontAlgn="auto" latinLnBrk="0" hangingPunct="0">
                <a:lnSpc>
                  <a:spcPct val="100000"/>
                </a:lnSpc>
                <a:spcBef>
                  <a:spcPts val="0"/>
                </a:spcBef>
                <a:spcAft>
                  <a:spcPts val="0"/>
                </a:spcAft>
                <a:buClrTx/>
                <a:buSzTx/>
                <a:buFontTx/>
                <a:buNone/>
                <a:tabLst/>
                <a:defRPr/>
              </a:pPr>
              <a:t>23</a:t>
            </a:fld>
            <a:endParaRPr kumimoji="0" lang="en-US" sz="1400" b="0" i="0" u="none" strike="noStrike" kern="1200" cap="none" spc="0" normalizeH="0" baseline="0" noProof="0">
              <a:ln>
                <a:noFill/>
              </a:ln>
              <a:solidFill>
                <a:prstClr val="black"/>
              </a:solidFill>
              <a:effectLst/>
              <a:uLnTx/>
              <a:uFillTx/>
              <a:latin typeface="Liberation Serif" pitchFamily="18"/>
            </a:endParaRPr>
          </a:p>
        </p:txBody>
      </p:sp>
      <p:sp>
        <p:nvSpPr>
          <p:cNvPr id="2" name="Slide Image Placeholder 1">
            <a:extLst>
              <a:ext uri="{FF2B5EF4-FFF2-40B4-BE49-F238E27FC236}">
                <a16:creationId xmlns:a16="http://schemas.microsoft.com/office/drawing/2014/main" id="{9AFE3873-FFC0-47DC-902C-C1D7C35CD3BC}"/>
              </a:ext>
            </a:extLst>
          </p:cNvPr>
          <p:cNvSpPr>
            <a:spLocks noGrp="1" noRot="1" noChangeAspect="1" noResize="1"/>
          </p:cNvSpPr>
          <p:nvPr>
            <p:ph type="sldImg"/>
          </p:nvPr>
        </p:nvSpPr>
        <p:spPr>
          <a:xfrm>
            <a:off x="1503363" y="790575"/>
            <a:ext cx="5202237" cy="3900488"/>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A92A78F4-0469-49E5-A28E-361D38E41D0D}"/>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903181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E968ECBD-04B6-4AAF-B673-D5C2A27CE73A}"/>
              </a:ext>
            </a:extLst>
          </p:cNvPr>
          <p:cNvSpPr txBox="1">
            <a:spLocks noGrp="1"/>
          </p:cNvSpPr>
          <p:nvPr>
            <p:ph type="sldNum" sz="quarter" idx="5"/>
          </p:nvPr>
        </p:nvSpPr>
        <p:spPr>
          <a:ln/>
        </p:spPr>
        <p:txBody>
          <a:bodyPr lIns="0" tIns="0" rIns="0" bIns="0" anchor="b" anchorCtr="0">
            <a:noAutofit/>
          </a:bodyPr>
          <a:lstStyle/>
          <a:p>
            <a:pPr marL="0" marR="0" lvl="0" indent="0" algn="r" defTabSz="914400" rtl="1" eaLnBrk="1" fontAlgn="auto" latinLnBrk="0" hangingPunct="0">
              <a:lnSpc>
                <a:spcPct val="100000"/>
              </a:lnSpc>
              <a:spcBef>
                <a:spcPts val="0"/>
              </a:spcBef>
              <a:spcAft>
                <a:spcPts val="0"/>
              </a:spcAft>
              <a:buClrTx/>
              <a:buSzTx/>
              <a:buFontTx/>
              <a:buNone/>
              <a:tabLst/>
              <a:defRPr/>
            </a:pPr>
            <a:fld id="{26EE7993-00E6-49E6-A48F-2D740E8EC92C}" type="slidenum">
              <a:rPr kumimoji="0" lang="en-US" sz="1400" b="0" i="0" u="none" strike="noStrike" kern="1200" cap="none" spc="0" normalizeH="0" baseline="0" noProof="0">
                <a:ln>
                  <a:noFill/>
                </a:ln>
                <a:solidFill>
                  <a:prstClr val="black"/>
                </a:solidFill>
                <a:effectLst/>
                <a:uLnTx/>
                <a:uFillTx/>
                <a:latin typeface="Liberation Serif" pitchFamily="18"/>
              </a:rPr>
              <a:pPr marL="0" marR="0" lvl="0" indent="0" algn="r" defTabSz="914400" rtl="1" eaLnBrk="1" fontAlgn="auto" latinLnBrk="0" hangingPunct="0">
                <a:lnSpc>
                  <a:spcPct val="100000"/>
                </a:lnSpc>
                <a:spcBef>
                  <a:spcPts val="0"/>
                </a:spcBef>
                <a:spcAft>
                  <a:spcPts val="0"/>
                </a:spcAft>
                <a:buClrTx/>
                <a:buSzTx/>
                <a:buFontTx/>
                <a:buNone/>
                <a:tabLst/>
                <a:defRPr/>
              </a:pPr>
              <a:t>24</a:t>
            </a:fld>
            <a:endParaRPr kumimoji="0" lang="en-US" sz="1400" b="0" i="0" u="none" strike="noStrike" kern="1200" cap="none" spc="0" normalizeH="0" baseline="0" noProof="0">
              <a:ln>
                <a:noFill/>
              </a:ln>
              <a:solidFill>
                <a:prstClr val="black"/>
              </a:solidFill>
              <a:effectLst/>
              <a:uLnTx/>
              <a:uFillTx/>
              <a:latin typeface="Liberation Serif" pitchFamily="18"/>
            </a:endParaRPr>
          </a:p>
        </p:txBody>
      </p:sp>
      <p:sp>
        <p:nvSpPr>
          <p:cNvPr id="2" name="Slide Image Placeholder 1">
            <a:extLst>
              <a:ext uri="{FF2B5EF4-FFF2-40B4-BE49-F238E27FC236}">
                <a16:creationId xmlns:a16="http://schemas.microsoft.com/office/drawing/2014/main" id="{935F2874-9500-4F21-80B7-EF985497D42A}"/>
              </a:ext>
            </a:extLst>
          </p:cNvPr>
          <p:cNvSpPr>
            <a:spLocks noGrp="1" noRot="1" noChangeAspect="1" noResize="1"/>
          </p:cNvSpPr>
          <p:nvPr>
            <p:ph type="sldImg"/>
          </p:nvPr>
        </p:nvSpPr>
        <p:spPr>
          <a:xfrm>
            <a:off x="1503363" y="790575"/>
            <a:ext cx="5202237" cy="3900488"/>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31891245-BD1A-49B3-BA69-D543E42D965A}"/>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9362965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85ACE380-C0D3-4E01-98FC-F220BAE10144}"/>
              </a:ext>
            </a:extLst>
          </p:cNvPr>
          <p:cNvSpPr txBox="1">
            <a:spLocks noGrp="1"/>
          </p:cNvSpPr>
          <p:nvPr>
            <p:ph type="sldNum" sz="quarter" idx="5"/>
          </p:nvPr>
        </p:nvSpPr>
        <p:spPr>
          <a:ln/>
        </p:spPr>
        <p:txBody>
          <a:bodyPr lIns="0" tIns="0" rIns="0" bIns="0" anchor="b" anchorCtr="0">
            <a:noAutofit/>
          </a:bodyPr>
          <a:lstStyle/>
          <a:p>
            <a:pPr marL="0" marR="0" lvl="0" indent="0" algn="r" defTabSz="914400" rtl="1" eaLnBrk="1" fontAlgn="auto" latinLnBrk="0" hangingPunct="0">
              <a:lnSpc>
                <a:spcPct val="100000"/>
              </a:lnSpc>
              <a:spcBef>
                <a:spcPts val="0"/>
              </a:spcBef>
              <a:spcAft>
                <a:spcPts val="0"/>
              </a:spcAft>
              <a:buClrTx/>
              <a:buSzTx/>
              <a:buFontTx/>
              <a:buNone/>
              <a:tabLst/>
              <a:defRPr/>
            </a:pPr>
            <a:fld id="{D926A436-2CBB-49C8-90D9-9C7BD6298005}" type="slidenum">
              <a:rPr kumimoji="0" lang="en-US" sz="1400" b="0" i="0" u="none" strike="noStrike" kern="1200" cap="none" spc="0" normalizeH="0" baseline="0" noProof="0">
                <a:ln>
                  <a:noFill/>
                </a:ln>
                <a:solidFill>
                  <a:prstClr val="black"/>
                </a:solidFill>
                <a:effectLst/>
                <a:uLnTx/>
                <a:uFillTx/>
                <a:latin typeface="Liberation Serif" pitchFamily="18"/>
              </a:rPr>
              <a:pPr marL="0" marR="0" lvl="0" indent="0" algn="r" defTabSz="914400" rtl="1" eaLnBrk="1" fontAlgn="auto" latinLnBrk="0" hangingPunct="0">
                <a:lnSpc>
                  <a:spcPct val="100000"/>
                </a:lnSpc>
                <a:spcBef>
                  <a:spcPts val="0"/>
                </a:spcBef>
                <a:spcAft>
                  <a:spcPts val="0"/>
                </a:spcAft>
                <a:buClrTx/>
                <a:buSzTx/>
                <a:buFontTx/>
                <a:buNone/>
                <a:tabLst/>
                <a:defRPr/>
              </a:pPr>
              <a:t>25</a:t>
            </a:fld>
            <a:endParaRPr kumimoji="0" lang="en-US" sz="1400" b="0" i="0" u="none" strike="noStrike" kern="1200" cap="none" spc="0" normalizeH="0" baseline="0" noProof="0">
              <a:ln>
                <a:noFill/>
              </a:ln>
              <a:solidFill>
                <a:prstClr val="black"/>
              </a:solidFill>
              <a:effectLst/>
              <a:uLnTx/>
              <a:uFillTx/>
              <a:latin typeface="Liberation Serif" pitchFamily="18"/>
            </a:endParaRPr>
          </a:p>
        </p:txBody>
      </p:sp>
      <p:sp>
        <p:nvSpPr>
          <p:cNvPr id="2" name="Slide Image Placeholder 1">
            <a:extLst>
              <a:ext uri="{FF2B5EF4-FFF2-40B4-BE49-F238E27FC236}">
                <a16:creationId xmlns:a16="http://schemas.microsoft.com/office/drawing/2014/main" id="{48DAD3FF-1B6D-4082-A8C0-25A0301EC0AF}"/>
              </a:ext>
            </a:extLst>
          </p:cNvPr>
          <p:cNvSpPr>
            <a:spLocks noGrp="1" noRot="1" noChangeAspect="1" noResize="1"/>
          </p:cNvSpPr>
          <p:nvPr>
            <p:ph type="sldImg"/>
          </p:nvPr>
        </p:nvSpPr>
        <p:spPr>
          <a:xfrm>
            <a:off x="1503363" y="790575"/>
            <a:ext cx="5202237" cy="3900488"/>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A8D33803-A53D-4BA4-B505-D563137C6793}"/>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202971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DA667AC9-F198-4B88-ADB2-A55A951A9B80}"/>
              </a:ext>
            </a:extLst>
          </p:cNvPr>
          <p:cNvSpPr txBox="1">
            <a:spLocks noGrp="1"/>
          </p:cNvSpPr>
          <p:nvPr>
            <p:ph type="sldNum" sz="quarter" idx="5"/>
          </p:nvPr>
        </p:nvSpPr>
        <p:spPr>
          <a:ln/>
        </p:spPr>
        <p:txBody>
          <a:bodyPr lIns="0" tIns="0" rIns="0" bIns="0" anchor="b" anchorCtr="0">
            <a:noAutofit/>
          </a:bodyPr>
          <a:lstStyle/>
          <a:p>
            <a:pPr marL="0" marR="0" lvl="0" indent="0" algn="r" defTabSz="914400" rtl="1" eaLnBrk="1" fontAlgn="auto" latinLnBrk="0" hangingPunct="0">
              <a:lnSpc>
                <a:spcPct val="100000"/>
              </a:lnSpc>
              <a:spcBef>
                <a:spcPts val="0"/>
              </a:spcBef>
              <a:spcAft>
                <a:spcPts val="0"/>
              </a:spcAft>
              <a:buClrTx/>
              <a:buSzTx/>
              <a:buFontTx/>
              <a:buNone/>
              <a:tabLst/>
              <a:defRPr/>
            </a:pPr>
            <a:fld id="{2A268D47-0F81-4934-AD5D-EC1580FD9A5F}" type="slidenum">
              <a:rPr kumimoji="0" lang="en-US" sz="1400" b="0" i="0" u="none" strike="noStrike" kern="1200" cap="none" spc="0" normalizeH="0" baseline="0" noProof="0">
                <a:ln>
                  <a:noFill/>
                </a:ln>
                <a:solidFill>
                  <a:prstClr val="black"/>
                </a:solidFill>
                <a:effectLst/>
                <a:uLnTx/>
                <a:uFillTx/>
                <a:latin typeface="Liberation Serif" pitchFamily="18"/>
              </a:rPr>
              <a:pPr marL="0" marR="0" lvl="0" indent="0" algn="r" defTabSz="914400" rtl="1" eaLnBrk="1" fontAlgn="auto" latinLnBrk="0" hangingPunct="0">
                <a:lnSpc>
                  <a:spcPct val="100000"/>
                </a:lnSpc>
                <a:spcBef>
                  <a:spcPts val="0"/>
                </a:spcBef>
                <a:spcAft>
                  <a:spcPts val="0"/>
                </a:spcAft>
                <a:buClrTx/>
                <a:buSzTx/>
                <a:buFontTx/>
                <a:buNone/>
                <a:tabLst/>
                <a:defRPr/>
              </a:pPr>
              <a:t>26</a:t>
            </a:fld>
            <a:endParaRPr kumimoji="0" lang="en-US" sz="1400" b="0" i="0" u="none" strike="noStrike" kern="1200" cap="none" spc="0" normalizeH="0" baseline="0" noProof="0">
              <a:ln>
                <a:noFill/>
              </a:ln>
              <a:solidFill>
                <a:prstClr val="black"/>
              </a:solidFill>
              <a:effectLst/>
              <a:uLnTx/>
              <a:uFillTx/>
              <a:latin typeface="Liberation Serif" pitchFamily="18"/>
            </a:endParaRPr>
          </a:p>
        </p:txBody>
      </p:sp>
      <p:sp>
        <p:nvSpPr>
          <p:cNvPr id="2" name="Slide Image Placeholder 1">
            <a:extLst>
              <a:ext uri="{FF2B5EF4-FFF2-40B4-BE49-F238E27FC236}">
                <a16:creationId xmlns:a16="http://schemas.microsoft.com/office/drawing/2014/main" id="{4B3613A9-F2DC-4792-A6C2-1366A386B24F}"/>
              </a:ext>
            </a:extLst>
          </p:cNvPr>
          <p:cNvSpPr>
            <a:spLocks noGrp="1" noRot="1" noChangeAspect="1" noResize="1"/>
          </p:cNvSpPr>
          <p:nvPr>
            <p:ph type="sldImg"/>
          </p:nvPr>
        </p:nvSpPr>
        <p:spPr>
          <a:xfrm>
            <a:off x="1503363" y="790575"/>
            <a:ext cx="5202237" cy="3900488"/>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0A7DAEB2-4F7B-4B71-AC2C-C78CDBF5AC9D}"/>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1711015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9B470508-CF48-4E44-809E-11043B52C205}"/>
              </a:ext>
            </a:extLst>
          </p:cNvPr>
          <p:cNvSpPr txBox="1">
            <a:spLocks noGrp="1"/>
          </p:cNvSpPr>
          <p:nvPr>
            <p:ph type="sldNum" sz="quarter" idx="5"/>
          </p:nvPr>
        </p:nvSpPr>
        <p:spPr>
          <a:ln/>
        </p:spPr>
        <p:txBody>
          <a:bodyPr lIns="0" tIns="0" rIns="0" bIns="0" anchor="b" anchorCtr="0">
            <a:noAutofit/>
          </a:bodyPr>
          <a:lstStyle/>
          <a:p>
            <a:pPr marL="0" marR="0" lvl="0" indent="0" algn="r" defTabSz="914400" rtl="1" eaLnBrk="1" fontAlgn="auto" latinLnBrk="0" hangingPunct="0">
              <a:lnSpc>
                <a:spcPct val="100000"/>
              </a:lnSpc>
              <a:spcBef>
                <a:spcPts val="0"/>
              </a:spcBef>
              <a:spcAft>
                <a:spcPts val="0"/>
              </a:spcAft>
              <a:buClrTx/>
              <a:buSzTx/>
              <a:buFontTx/>
              <a:buNone/>
              <a:tabLst/>
              <a:defRPr/>
            </a:pPr>
            <a:fld id="{3BA29C7E-1202-48D3-B640-785294DA90F9}" type="slidenum">
              <a:rPr kumimoji="0" lang="en-US" sz="1400" b="0" i="0" u="none" strike="noStrike" kern="1200" cap="none" spc="0" normalizeH="0" baseline="0" noProof="0">
                <a:ln>
                  <a:noFill/>
                </a:ln>
                <a:solidFill>
                  <a:prstClr val="black"/>
                </a:solidFill>
                <a:effectLst/>
                <a:uLnTx/>
                <a:uFillTx/>
                <a:latin typeface="Liberation Serif" pitchFamily="18"/>
              </a:rPr>
              <a:pPr marL="0" marR="0" lvl="0" indent="0" algn="r" defTabSz="914400" rtl="1" eaLnBrk="1" fontAlgn="auto" latinLnBrk="0" hangingPunct="0">
                <a:lnSpc>
                  <a:spcPct val="100000"/>
                </a:lnSpc>
                <a:spcBef>
                  <a:spcPts val="0"/>
                </a:spcBef>
                <a:spcAft>
                  <a:spcPts val="0"/>
                </a:spcAft>
                <a:buClrTx/>
                <a:buSzTx/>
                <a:buFontTx/>
                <a:buNone/>
                <a:tabLst/>
                <a:defRPr/>
              </a:pPr>
              <a:t>27</a:t>
            </a:fld>
            <a:endParaRPr kumimoji="0" lang="en-US" sz="1400" b="0" i="0" u="none" strike="noStrike" kern="1200" cap="none" spc="0" normalizeH="0" baseline="0" noProof="0">
              <a:ln>
                <a:noFill/>
              </a:ln>
              <a:solidFill>
                <a:prstClr val="black"/>
              </a:solidFill>
              <a:effectLst/>
              <a:uLnTx/>
              <a:uFillTx/>
              <a:latin typeface="Liberation Serif" pitchFamily="18"/>
            </a:endParaRPr>
          </a:p>
        </p:txBody>
      </p:sp>
      <p:sp>
        <p:nvSpPr>
          <p:cNvPr id="2" name="Slide Image Placeholder 1">
            <a:extLst>
              <a:ext uri="{FF2B5EF4-FFF2-40B4-BE49-F238E27FC236}">
                <a16:creationId xmlns:a16="http://schemas.microsoft.com/office/drawing/2014/main" id="{DF2B0BBF-6520-488E-8DAC-2340E7A7C310}"/>
              </a:ext>
            </a:extLst>
          </p:cNvPr>
          <p:cNvSpPr>
            <a:spLocks noGrp="1" noRot="1" noChangeAspect="1" noResize="1"/>
          </p:cNvSpPr>
          <p:nvPr>
            <p:ph type="sldImg"/>
          </p:nvPr>
        </p:nvSpPr>
        <p:spPr>
          <a:xfrm>
            <a:off x="1503363" y="790575"/>
            <a:ext cx="5202237" cy="3900488"/>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4B807119-B618-419B-84FC-6E01B65BA90E}"/>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106368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C256FC14-545B-4CD2-838C-058B6DD32759}"/>
              </a:ext>
            </a:extLst>
          </p:cNvPr>
          <p:cNvSpPr txBox="1">
            <a:spLocks noGrp="1"/>
          </p:cNvSpPr>
          <p:nvPr>
            <p:ph type="sldNum" sz="quarter" idx="5"/>
          </p:nvPr>
        </p:nvSpPr>
        <p:spPr>
          <a:ln/>
        </p:spPr>
        <p:txBody>
          <a:bodyPr lIns="0" tIns="0" rIns="0" bIns="0" anchor="b" anchorCtr="0">
            <a:noAutofit/>
          </a:bodyPr>
          <a:lstStyle/>
          <a:p>
            <a:pPr marL="0" marR="0" lvl="0" indent="0" algn="r" defTabSz="914400" rtl="1" eaLnBrk="1" fontAlgn="auto" latinLnBrk="0" hangingPunct="0">
              <a:lnSpc>
                <a:spcPct val="100000"/>
              </a:lnSpc>
              <a:spcBef>
                <a:spcPts val="0"/>
              </a:spcBef>
              <a:spcAft>
                <a:spcPts val="0"/>
              </a:spcAft>
              <a:buClrTx/>
              <a:buSzTx/>
              <a:buFontTx/>
              <a:buNone/>
              <a:tabLst/>
              <a:defRPr/>
            </a:pPr>
            <a:fld id="{C572B0E8-20A3-47FC-8D0F-21CB02955FCF}" type="slidenum">
              <a:rPr kumimoji="0" lang="en-US" sz="1400" b="0" i="0" u="none" strike="noStrike" kern="1200" cap="none" spc="0" normalizeH="0" baseline="0" noProof="0">
                <a:ln>
                  <a:noFill/>
                </a:ln>
                <a:solidFill>
                  <a:prstClr val="black"/>
                </a:solidFill>
                <a:effectLst/>
                <a:uLnTx/>
                <a:uFillTx/>
                <a:latin typeface="Liberation Serif" pitchFamily="18"/>
              </a:rPr>
              <a:pPr marL="0" marR="0" lvl="0" indent="0" algn="r" defTabSz="914400" rtl="1" eaLnBrk="1" fontAlgn="auto" latinLnBrk="0" hangingPunct="0">
                <a:lnSpc>
                  <a:spcPct val="100000"/>
                </a:lnSpc>
                <a:spcBef>
                  <a:spcPts val="0"/>
                </a:spcBef>
                <a:spcAft>
                  <a:spcPts val="0"/>
                </a:spcAft>
                <a:buClrTx/>
                <a:buSzTx/>
                <a:buFontTx/>
                <a:buNone/>
                <a:tabLst/>
                <a:defRPr/>
              </a:pPr>
              <a:t>28</a:t>
            </a:fld>
            <a:endParaRPr kumimoji="0" lang="en-US" sz="1400" b="0" i="0" u="none" strike="noStrike" kern="1200" cap="none" spc="0" normalizeH="0" baseline="0" noProof="0">
              <a:ln>
                <a:noFill/>
              </a:ln>
              <a:solidFill>
                <a:prstClr val="black"/>
              </a:solidFill>
              <a:effectLst/>
              <a:uLnTx/>
              <a:uFillTx/>
              <a:latin typeface="Liberation Serif" pitchFamily="18"/>
            </a:endParaRPr>
          </a:p>
        </p:txBody>
      </p:sp>
      <p:sp>
        <p:nvSpPr>
          <p:cNvPr id="2" name="Slide Image Placeholder 1">
            <a:extLst>
              <a:ext uri="{FF2B5EF4-FFF2-40B4-BE49-F238E27FC236}">
                <a16:creationId xmlns:a16="http://schemas.microsoft.com/office/drawing/2014/main" id="{79C9D0F8-882C-4426-AFD1-6E7BCF14985A}"/>
              </a:ext>
            </a:extLst>
          </p:cNvPr>
          <p:cNvSpPr>
            <a:spLocks noGrp="1" noRot="1" noChangeAspect="1" noResize="1"/>
          </p:cNvSpPr>
          <p:nvPr>
            <p:ph type="sldImg"/>
          </p:nvPr>
        </p:nvSpPr>
        <p:spPr>
          <a:xfrm>
            <a:off x="1503363" y="790575"/>
            <a:ext cx="5202237" cy="3900488"/>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4F399CFC-320A-4F8F-B9C0-EC276AEC690B}"/>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2334244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4BFE5C6B-8D83-4E22-BB43-F8C54D13BBDE}"/>
              </a:ext>
            </a:extLst>
          </p:cNvPr>
          <p:cNvSpPr txBox="1">
            <a:spLocks noGrp="1"/>
          </p:cNvSpPr>
          <p:nvPr>
            <p:ph type="sldNum" sz="quarter" idx="5"/>
          </p:nvPr>
        </p:nvSpPr>
        <p:spPr>
          <a:ln/>
        </p:spPr>
        <p:txBody>
          <a:bodyPr lIns="0" tIns="0" rIns="0" bIns="0" anchor="b" anchorCtr="0">
            <a:noAutofit/>
          </a:bodyPr>
          <a:lstStyle/>
          <a:p>
            <a:pPr marL="0" marR="0" lvl="0" indent="0" algn="r" defTabSz="914400" rtl="1" eaLnBrk="1" fontAlgn="auto" latinLnBrk="0" hangingPunct="0">
              <a:lnSpc>
                <a:spcPct val="100000"/>
              </a:lnSpc>
              <a:spcBef>
                <a:spcPts val="0"/>
              </a:spcBef>
              <a:spcAft>
                <a:spcPts val="0"/>
              </a:spcAft>
              <a:buClrTx/>
              <a:buSzTx/>
              <a:buFontTx/>
              <a:buNone/>
              <a:tabLst/>
              <a:defRPr/>
            </a:pPr>
            <a:fld id="{1ACBC3E0-EAF7-40AB-AAD7-E0B3F8EF9E8A}" type="slidenum">
              <a:rPr kumimoji="0" lang="en-US" sz="1400" b="0" i="0" u="none" strike="noStrike" kern="1200" cap="none" spc="0" normalizeH="0" baseline="0" noProof="0">
                <a:ln>
                  <a:noFill/>
                </a:ln>
                <a:solidFill>
                  <a:prstClr val="black"/>
                </a:solidFill>
                <a:effectLst/>
                <a:uLnTx/>
                <a:uFillTx/>
                <a:latin typeface="Liberation Serif" pitchFamily="18"/>
              </a:rPr>
              <a:pPr marL="0" marR="0" lvl="0" indent="0" algn="r" defTabSz="914400" rtl="1" eaLnBrk="1" fontAlgn="auto" latinLnBrk="0" hangingPunct="0">
                <a:lnSpc>
                  <a:spcPct val="100000"/>
                </a:lnSpc>
                <a:spcBef>
                  <a:spcPts val="0"/>
                </a:spcBef>
                <a:spcAft>
                  <a:spcPts val="0"/>
                </a:spcAft>
                <a:buClrTx/>
                <a:buSzTx/>
                <a:buFontTx/>
                <a:buNone/>
                <a:tabLst/>
                <a:defRPr/>
              </a:pPr>
              <a:t>29</a:t>
            </a:fld>
            <a:endParaRPr kumimoji="0" lang="en-US" sz="1400" b="0" i="0" u="none" strike="noStrike" kern="1200" cap="none" spc="0" normalizeH="0" baseline="0" noProof="0">
              <a:ln>
                <a:noFill/>
              </a:ln>
              <a:solidFill>
                <a:prstClr val="black"/>
              </a:solidFill>
              <a:effectLst/>
              <a:uLnTx/>
              <a:uFillTx/>
              <a:latin typeface="Liberation Serif" pitchFamily="18"/>
            </a:endParaRPr>
          </a:p>
        </p:txBody>
      </p:sp>
      <p:sp>
        <p:nvSpPr>
          <p:cNvPr id="2" name="Slide Image Placeholder 1">
            <a:extLst>
              <a:ext uri="{FF2B5EF4-FFF2-40B4-BE49-F238E27FC236}">
                <a16:creationId xmlns:a16="http://schemas.microsoft.com/office/drawing/2014/main" id="{2B433D7C-536B-462D-AE55-4F02C568A93E}"/>
              </a:ext>
            </a:extLst>
          </p:cNvPr>
          <p:cNvSpPr>
            <a:spLocks noGrp="1" noRot="1" noChangeAspect="1" noResize="1"/>
          </p:cNvSpPr>
          <p:nvPr>
            <p:ph type="sldImg"/>
          </p:nvPr>
        </p:nvSpPr>
        <p:spPr>
          <a:xfrm>
            <a:off x="1503363" y="790575"/>
            <a:ext cx="5202237" cy="3900488"/>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1AFCE80D-E1A2-43AA-A9AD-B4A0BD0DCDE6}"/>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475201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23007514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8CA33028-63D3-4C43-B508-07741A7B47E9}"/>
              </a:ext>
            </a:extLst>
          </p:cNvPr>
          <p:cNvSpPr txBox="1">
            <a:spLocks noGrp="1"/>
          </p:cNvSpPr>
          <p:nvPr>
            <p:ph type="sldNum" sz="quarter" idx="5"/>
          </p:nvPr>
        </p:nvSpPr>
        <p:spPr>
          <a:ln/>
        </p:spPr>
        <p:txBody>
          <a:bodyPr lIns="0" tIns="0" rIns="0" bIns="0" anchor="b" anchorCtr="0">
            <a:noAutofit/>
          </a:bodyPr>
          <a:lstStyle/>
          <a:p>
            <a:pPr marL="0" marR="0" lvl="0" indent="0" algn="r" defTabSz="914400" rtl="1" eaLnBrk="1" fontAlgn="auto" latinLnBrk="0" hangingPunct="0">
              <a:lnSpc>
                <a:spcPct val="100000"/>
              </a:lnSpc>
              <a:spcBef>
                <a:spcPts val="0"/>
              </a:spcBef>
              <a:spcAft>
                <a:spcPts val="0"/>
              </a:spcAft>
              <a:buClrTx/>
              <a:buSzTx/>
              <a:buFontTx/>
              <a:buNone/>
              <a:tabLst/>
              <a:defRPr/>
            </a:pPr>
            <a:fld id="{224F1E2B-A6AC-484C-95BA-C44D59D82E98}" type="slidenum">
              <a:rPr kumimoji="0" lang="en-US" sz="1400" b="0" i="0" u="none" strike="noStrike" kern="1200" cap="none" spc="0" normalizeH="0" baseline="0" noProof="0">
                <a:ln>
                  <a:noFill/>
                </a:ln>
                <a:solidFill>
                  <a:prstClr val="black"/>
                </a:solidFill>
                <a:effectLst/>
                <a:uLnTx/>
                <a:uFillTx/>
                <a:latin typeface="Liberation Serif" pitchFamily="18"/>
              </a:rPr>
              <a:pPr marL="0" marR="0" lvl="0" indent="0" algn="r" defTabSz="914400" rtl="1" eaLnBrk="1" fontAlgn="auto" latinLnBrk="0" hangingPunct="0">
                <a:lnSpc>
                  <a:spcPct val="100000"/>
                </a:lnSpc>
                <a:spcBef>
                  <a:spcPts val="0"/>
                </a:spcBef>
                <a:spcAft>
                  <a:spcPts val="0"/>
                </a:spcAft>
                <a:buClrTx/>
                <a:buSzTx/>
                <a:buFontTx/>
                <a:buNone/>
                <a:tabLst/>
                <a:defRPr/>
              </a:pPr>
              <a:t>30</a:t>
            </a:fld>
            <a:endParaRPr kumimoji="0" lang="en-US" sz="1400" b="0" i="0" u="none" strike="noStrike" kern="1200" cap="none" spc="0" normalizeH="0" baseline="0" noProof="0">
              <a:ln>
                <a:noFill/>
              </a:ln>
              <a:solidFill>
                <a:prstClr val="black"/>
              </a:solidFill>
              <a:effectLst/>
              <a:uLnTx/>
              <a:uFillTx/>
              <a:latin typeface="Liberation Serif" pitchFamily="18"/>
            </a:endParaRPr>
          </a:p>
        </p:txBody>
      </p:sp>
      <p:sp>
        <p:nvSpPr>
          <p:cNvPr id="2" name="Slide Image Placeholder 1">
            <a:extLst>
              <a:ext uri="{FF2B5EF4-FFF2-40B4-BE49-F238E27FC236}">
                <a16:creationId xmlns:a16="http://schemas.microsoft.com/office/drawing/2014/main" id="{83BF1953-47FB-4F54-B831-F191BE43384D}"/>
              </a:ext>
            </a:extLst>
          </p:cNvPr>
          <p:cNvSpPr>
            <a:spLocks noGrp="1" noRot="1" noChangeAspect="1" noResize="1"/>
          </p:cNvSpPr>
          <p:nvPr>
            <p:ph type="sldImg"/>
          </p:nvPr>
        </p:nvSpPr>
        <p:spPr>
          <a:xfrm>
            <a:off x="1503363" y="790575"/>
            <a:ext cx="5202237" cy="3900488"/>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ED98F48B-6716-420E-97E7-E74BC300FC42}"/>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4118306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795707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2500067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D39426-7662-CB4C-8824-EFF6FB89C05D}" type="slidenum">
              <a:rPr lang="en-AU"/>
              <a:pPr/>
              <a:t>5</a:t>
            </a:fld>
            <a:endParaRPr lang="en-AU" dirty="0"/>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en-US" dirty="0">
              <a:latin typeface="Times New Roman" pitchFamily="-107" charset="0"/>
            </a:endParaRPr>
          </a:p>
        </p:txBody>
      </p:sp>
    </p:spTree>
    <p:extLst>
      <p:ext uri="{BB962C8B-B14F-4D97-AF65-F5344CB8AC3E}">
        <p14:creationId xmlns:p14="http://schemas.microsoft.com/office/powerpoint/2010/main" val="2755978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4D6221A-BC90-4445-94AA-E50E79A430F7}"/>
              </a:ext>
            </a:extLst>
          </p:cNvPr>
          <p:cNvSpPr txBox="1">
            <a:spLocks noGrp="1"/>
          </p:cNvSpPr>
          <p:nvPr>
            <p:ph type="sldNum" sz="quarter" idx="5"/>
          </p:nvPr>
        </p:nvSpPr>
        <p:spPr>
          <a:ln/>
        </p:spPr>
        <p:txBody>
          <a:bodyPr lIns="0" tIns="0" rIns="0" bIns="0" anchor="b" anchorCtr="0">
            <a:noAutofit/>
          </a:bodyPr>
          <a:lstStyle/>
          <a:p>
            <a:pPr lvl="0"/>
            <a:fld id="{EC0CE8DE-1C79-415B-AD52-032C9A4CE262}" type="slidenum">
              <a:t>6</a:t>
            </a:fld>
            <a:endParaRPr lang="en-US"/>
          </a:p>
        </p:txBody>
      </p:sp>
      <p:sp>
        <p:nvSpPr>
          <p:cNvPr id="2" name="Slide Image Placeholder 1">
            <a:extLst>
              <a:ext uri="{FF2B5EF4-FFF2-40B4-BE49-F238E27FC236}">
                <a16:creationId xmlns:a16="http://schemas.microsoft.com/office/drawing/2014/main" id="{1CCA76C6-1EC5-4898-BA04-E52B392D5C95}"/>
              </a:ext>
            </a:extLst>
          </p:cNvPr>
          <p:cNvSpPr>
            <a:spLocks noGrp="1" noRot="1" noChangeAspect="1" noResize="1"/>
          </p:cNvSpPr>
          <p:nvPr>
            <p:ph type="sldImg"/>
          </p:nvPr>
        </p:nvSpPr>
        <p:spPr>
          <a:xfrm>
            <a:off x="1503363" y="790575"/>
            <a:ext cx="5202237" cy="390048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EF3833D-09FF-4ABD-A6ED-4F9F8B7D0238}"/>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263741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5FF71B4-5BDB-434B-A3EE-A807C04ABC24}"/>
              </a:ext>
            </a:extLst>
          </p:cNvPr>
          <p:cNvSpPr txBox="1">
            <a:spLocks noGrp="1"/>
          </p:cNvSpPr>
          <p:nvPr>
            <p:ph type="sldNum" sz="quarter" idx="5"/>
          </p:nvPr>
        </p:nvSpPr>
        <p:spPr>
          <a:ln/>
        </p:spPr>
        <p:txBody>
          <a:bodyPr lIns="0" tIns="0" rIns="0" bIns="0" anchor="b" anchorCtr="0">
            <a:noAutofit/>
          </a:bodyPr>
          <a:lstStyle/>
          <a:p>
            <a:pPr lvl="0"/>
            <a:fld id="{8FF60E34-31B8-434A-ABC8-0599F86F51B5}" type="slidenum">
              <a:t>7</a:t>
            </a:fld>
            <a:endParaRPr lang="en-US"/>
          </a:p>
        </p:txBody>
      </p:sp>
      <p:sp>
        <p:nvSpPr>
          <p:cNvPr id="2" name="Slide Image Placeholder 1">
            <a:extLst>
              <a:ext uri="{FF2B5EF4-FFF2-40B4-BE49-F238E27FC236}">
                <a16:creationId xmlns:a16="http://schemas.microsoft.com/office/drawing/2014/main" id="{D43667E0-9617-4B83-A187-CE59377C6D3D}"/>
              </a:ext>
            </a:extLst>
          </p:cNvPr>
          <p:cNvSpPr>
            <a:spLocks noGrp="1" noRot="1" noChangeAspect="1" noResize="1"/>
          </p:cNvSpPr>
          <p:nvPr>
            <p:ph type="sldImg"/>
          </p:nvPr>
        </p:nvSpPr>
        <p:spPr>
          <a:xfrm>
            <a:off x="1503363" y="790575"/>
            <a:ext cx="5202237" cy="390048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EC05622-E805-4C9B-985A-916FC16F3F3E}"/>
              </a:ext>
            </a:extLst>
          </p:cNvPr>
          <p:cNvSpPr txBox="1">
            <a:spLocks noGrp="1"/>
          </p:cNvSpPr>
          <p:nvPr>
            <p:ph type="body" sz="quarter" idx="1"/>
          </p:nvPr>
        </p:nvSpPr>
        <p:spPr/>
        <p:txBody>
          <a:bodyPr/>
          <a:lstStyle/>
          <a:p>
            <a:pPr lvl="0" rtl="1"/>
            <a:r>
              <a:rPr lang="ar-SA" sz="1200" u="sng" kern="1200" dirty="0">
                <a:solidFill>
                  <a:schemeClr val="tx1"/>
                </a:solidFill>
                <a:effectLst/>
                <a:latin typeface="Arial" pitchFamily="-107" charset="0"/>
                <a:ea typeface="+mn-ea"/>
                <a:cs typeface="+mn-cs"/>
              </a:rPr>
              <a:t>المعلومات الطبية:</a:t>
            </a:r>
            <a:r>
              <a:rPr lang="ar-SA" sz="1200" kern="1200" dirty="0">
                <a:solidFill>
                  <a:schemeClr val="tx1"/>
                </a:solidFill>
                <a:effectLst/>
                <a:latin typeface="Arial" pitchFamily="-107" charset="0"/>
                <a:ea typeface="+mn-ea"/>
                <a:cs typeface="+mn-cs"/>
              </a:rPr>
              <a:t> ويتم تسجيل معلوماتك الشخصية عند زيارتك للطبيب والتشخيص مع وضع نوع المرض حتى لو كانت أمراض عقلية حينها ستكون المعلومات سرية ويجب ألا يطلع عليها احد</a:t>
            </a:r>
            <a:endParaRPr lang="en-US" sz="1200" kern="1200" dirty="0">
              <a:solidFill>
                <a:schemeClr val="tx1"/>
              </a:solidFill>
              <a:effectLst/>
              <a:latin typeface="Arial" pitchFamily="-107" charset="0"/>
              <a:ea typeface="+mn-ea"/>
              <a:cs typeface="+mn-cs"/>
            </a:endParaRPr>
          </a:p>
          <a:p>
            <a:pPr lvl="0" rtl="1"/>
            <a:r>
              <a:rPr lang="ar-SA" sz="1200" u="sng" kern="1200" dirty="0">
                <a:solidFill>
                  <a:schemeClr val="tx1"/>
                </a:solidFill>
                <a:effectLst/>
                <a:latin typeface="Arial" pitchFamily="-107" charset="0"/>
                <a:ea typeface="+mn-ea"/>
                <a:cs typeface="+mn-cs"/>
              </a:rPr>
              <a:t>المعلومات على الشبكة:</a:t>
            </a:r>
            <a:r>
              <a:rPr lang="ar-SA" sz="1200" kern="1200" dirty="0">
                <a:solidFill>
                  <a:schemeClr val="tx1"/>
                </a:solidFill>
                <a:effectLst/>
                <a:latin typeface="Arial" pitchFamily="-107" charset="0"/>
                <a:ea typeface="+mn-ea"/>
                <a:cs typeface="+mn-cs"/>
              </a:rPr>
              <a:t> وهي المعلومات التي تسردها عن نفسك وأنت على شبكة الإنترنت بشكل تلقائي مثل تعليقك بالإيجاب والسلب عن رأي سياسي أو توجهات العقلية والدينية أو صورك الشخصية وصور عائلتك</a:t>
            </a:r>
            <a:endParaRPr lang="en-US" sz="1200" kern="1200" dirty="0">
              <a:solidFill>
                <a:schemeClr val="tx1"/>
              </a:solidFill>
              <a:effectLst/>
              <a:latin typeface="Arial" pitchFamily="-107" charset="0"/>
              <a:ea typeface="+mn-ea"/>
              <a:cs typeface="+mn-cs"/>
            </a:endParaRPr>
          </a:p>
          <a:p>
            <a:pPr lvl="0" rtl="1"/>
            <a:r>
              <a:rPr lang="ar-SA" sz="1200" u="sng" kern="1200" dirty="0">
                <a:solidFill>
                  <a:schemeClr val="tx1"/>
                </a:solidFill>
                <a:effectLst/>
                <a:latin typeface="Arial" pitchFamily="-107" charset="0"/>
                <a:ea typeface="+mn-ea"/>
                <a:cs typeface="+mn-cs"/>
              </a:rPr>
              <a:t>معلوماتك التعليمية:</a:t>
            </a:r>
            <a:r>
              <a:rPr lang="ar-SA" sz="1200" kern="1200" dirty="0">
                <a:solidFill>
                  <a:schemeClr val="tx1"/>
                </a:solidFill>
                <a:effectLst/>
                <a:latin typeface="Arial" pitchFamily="-107" charset="0"/>
                <a:ea typeface="+mn-ea"/>
                <a:cs typeface="+mn-cs"/>
              </a:rPr>
              <a:t> مثل درجاتك في المواد، المواد التي رسبت فيها، تقارير الحرمان والمجالس التأديبية. سجلك الاكاديمي..... هل تريد أن يطلع عليه احد؟ هذه المعلومات تصل إليك عن طريق الأنترنت فلا تضمن سريتها التامة.</a:t>
            </a:r>
            <a:endParaRPr lang="en-US" sz="1200" kern="1200" dirty="0">
              <a:solidFill>
                <a:schemeClr val="tx1"/>
              </a:solidFill>
              <a:effectLst/>
              <a:latin typeface="Arial" pitchFamily="-107" charset="0"/>
              <a:ea typeface="+mn-ea"/>
              <a:cs typeface="+mn-cs"/>
            </a:endParaRPr>
          </a:p>
          <a:p>
            <a:pPr lvl="0" rtl="1"/>
            <a:r>
              <a:rPr lang="ar-SA" sz="1200" u="sng" kern="1200" dirty="0">
                <a:solidFill>
                  <a:schemeClr val="tx1"/>
                </a:solidFill>
                <a:effectLst/>
                <a:latin typeface="Arial" pitchFamily="-107" charset="0"/>
                <a:ea typeface="+mn-ea"/>
                <a:cs typeface="+mn-cs"/>
              </a:rPr>
              <a:t>المعلومات المالية:</a:t>
            </a:r>
            <a:r>
              <a:rPr lang="ar-SA" sz="1200" kern="1200" dirty="0">
                <a:solidFill>
                  <a:schemeClr val="tx1"/>
                </a:solidFill>
                <a:effectLst/>
                <a:latin typeface="Arial" pitchFamily="-107" charset="0"/>
                <a:ea typeface="+mn-ea"/>
                <a:cs typeface="+mn-cs"/>
              </a:rPr>
              <a:t> مثل سجل عن كل المشتريات التي قمت بها على الإنترنت أو حتى في مول من المولات التي دخلت واشتريت فيها وتم تسجيل أغراضك التي تفضلها. يتم بعدها الرجوع إلى هذه الأغراض وعرضها لك مرة أخرى لأنها المفضلة لديك</a:t>
            </a:r>
            <a:endParaRPr lang="en-US" sz="1200" kern="1200" dirty="0">
              <a:solidFill>
                <a:schemeClr val="tx1"/>
              </a:solidFill>
              <a:effectLst/>
              <a:latin typeface="Arial" pitchFamily="-107" charset="0"/>
              <a:ea typeface="+mn-ea"/>
              <a:cs typeface="+mn-cs"/>
            </a:endParaRPr>
          </a:p>
          <a:p>
            <a:pPr lvl="0" rtl="1"/>
            <a:r>
              <a:rPr lang="ar-SA" sz="1200" u="sng" kern="1200" dirty="0">
                <a:solidFill>
                  <a:schemeClr val="tx1"/>
                </a:solidFill>
                <a:effectLst/>
                <a:latin typeface="Arial" pitchFamily="-107" charset="0"/>
                <a:ea typeface="+mn-ea"/>
                <a:cs typeface="+mn-cs"/>
              </a:rPr>
              <a:t>البيانات على أجهزتك الشخصية:</a:t>
            </a:r>
            <a:r>
              <a:rPr lang="ar-SA" sz="1200" kern="1200" dirty="0">
                <a:solidFill>
                  <a:schemeClr val="tx1"/>
                </a:solidFill>
                <a:effectLst/>
                <a:latin typeface="Arial" pitchFamily="-107" charset="0"/>
                <a:ea typeface="+mn-ea"/>
                <a:cs typeface="+mn-cs"/>
              </a:rPr>
              <a:t> مثل الهاتف الذكي والكمبيوتر المحمول وغيرها. مثل الصور والمستندات التي التقطتها بكاميرا هاتفك النقال. وهذه البيانات عاده ما يتم تداولها من خلال وات</a:t>
            </a:r>
            <a:r>
              <a:rPr lang="ar-EG" sz="1200" kern="1200" dirty="0">
                <a:solidFill>
                  <a:schemeClr val="tx1"/>
                </a:solidFill>
                <a:effectLst/>
                <a:latin typeface="Arial" pitchFamily="-107" charset="0"/>
                <a:ea typeface="+mn-ea"/>
                <a:cs typeface="+mn-cs"/>
              </a:rPr>
              <a:t>س</a:t>
            </a:r>
            <a:r>
              <a:rPr lang="ar-SA" sz="1200" kern="1200" dirty="0">
                <a:solidFill>
                  <a:schemeClr val="tx1"/>
                </a:solidFill>
                <a:effectLst/>
                <a:latin typeface="Arial" pitchFamily="-107" charset="0"/>
                <a:ea typeface="+mn-ea"/>
                <a:cs typeface="+mn-cs"/>
              </a:rPr>
              <a:t>اب أو البرامج الاجتماعية بشكل عام. </a:t>
            </a:r>
            <a:endParaRPr lang="en-US" sz="1200" kern="1200">
              <a:solidFill>
                <a:schemeClr val="tx1"/>
              </a:solidFill>
              <a:effectLst/>
              <a:latin typeface="Arial" pitchFamily="-107" charset="0"/>
              <a:ea typeface="+mn-ea"/>
              <a:cs typeface="+mn-cs"/>
            </a:endParaRPr>
          </a:p>
          <a:p>
            <a:endParaRPr lang="en-US"/>
          </a:p>
        </p:txBody>
      </p:sp>
    </p:spTree>
    <p:extLst>
      <p:ext uri="{BB962C8B-B14F-4D97-AF65-F5344CB8AC3E}">
        <p14:creationId xmlns:p14="http://schemas.microsoft.com/office/powerpoint/2010/main" val="1043805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1DB4A83-A83E-4F21-9231-8EB2825ECAC4}"/>
              </a:ext>
            </a:extLst>
          </p:cNvPr>
          <p:cNvSpPr txBox="1">
            <a:spLocks noGrp="1"/>
          </p:cNvSpPr>
          <p:nvPr>
            <p:ph type="sldNum" sz="quarter" idx="5"/>
          </p:nvPr>
        </p:nvSpPr>
        <p:spPr>
          <a:ln/>
        </p:spPr>
        <p:txBody>
          <a:bodyPr lIns="0" tIns="0" rIns="0" bIns="0" anchor="b" anchorCtr="0">
            <a:noAutofit/>
          </a:bodyPr>
          <a:lstStyle/>
          <a:p>
            <a:pPr marL="0" marR="0" lvl="0" indent="0" algn="r" defTabSz="914400" rtl="1" eaLnBrk="1" fontAlgn="auto" latinLnBrk="0" hangingPunct="0">
              <a:lnSpc>
                <a:spcPct val="100000"/>
              </a:lnSpc>
              <a:spcBef>
                <a:spcPts val="0"/>
              </a:spcBef>
              <a:spcAft>
                <a:spcPts val="0"/>
              </a:spcAft>
              <a:buClrTx/>
              <a:buSzTx/>
              <a:buFontTx/>
              <a:buNone/>
              <a:tabLst/>
              <a:defRPr/>
            </a:pPr>
            <a:fld id="{43893D37-659B-430F-9739-0805A3D23879}" type="slidenum">
              <a:rPr kumimoji="0" lang="en-US" sz="1400" b="0" i="0" u="none" strike="noStrike" kern="1200" cap="none" spc="0" normalizeH="0" baseline="0" noProof="0" smtClean="0">
                <a:ln>
                  <a:noFill/>
                </a:ln>
                <a:solidFill>
                  <a:prstClr val="black"/>
                </a:solidFill>
                <a:effectLst/>
                <a:uLnTx/>
                <a:uFillTx/>
                <a:latin typeface="Liberation Serif" pitchFamily="18"/>
              </a:rPr>
              <a:pPr marL="0" marR="0" lvl="0" indent="0" algn="r" defTabSz="914400" rtl="1" eaLnBrk="1" fontAlgn="auto" latinLnBrk="0" hangingPunct="0">
                <a:lnSpc>
                  <a:spcPct val="100000"/>
                </a:lnSpc>
                <a:spcBef>
                  <a:spcPts val="0"/>
                </a:spcBef>
                <a:spcAft>
                  <a:spcPts val="0"/>
                </a:spcAft>
                <a:buClrTx/>
                <a:buSzTx/>
                <a:buFontTx/>
                <a:buNone/>
                <a:tabLst/>
                <a:defRPr/>
              </a:pPr>
              <a:t>8</a:t>
            </a:fld>
            <a:endParaRPr kumimoji="0" lang="en-US" sz="1400" b="0" i="0" u="none" strike="noStrike" kern="1200" cap="none" spc="0" normalizeH="0" baseline="0" noProof="0">
              <a:ln>
                <a:noFill/>
              </a:ln>
              <a:solidFill>
                <a:prstClr val="black"/>
              </a:solidFill>
              <a:effectLst/>
              <a:uLnTx/>
              <a:uFillTx/>
              <a:latin typeface="Liberation Serif" pitchFamily="18"/>
            </a:endParaRPr>
          </a:p>
        </p:txBody>
      </p:sp>
      <p:sp>
        <p:nvSpPr>
          <p:cNvPr id="2" name="Slide Image Placeholder 1">
            <a:extLst>
              <a:ext uri="{FF2B5EF4-FFF2-40B4-BE49-F238E27FC236}">
                <a16:creationId xmlns:a16="http://schemas.microsoft.com/office/drawing/2014/main" id="{95BA3E5D-5421-48ED-8795-6AFC8D516ECE}"/>
              </a:ext>
            </a:extLst>
          </p:cNvPr>
          <p:cNvSpPr>
            <a:spLocks noGrp="1" noRot="1" noChangeAspect="1" noResize="1"/>
          </p:cNvSpPr>
          <p:nvPr>
            <p:ph type="sldImg"/>
          </p:nvPr>
        </p:nvSpPr>
        <p:spPr>
          <a:xfrm>
            <a:off x="1503363" y="790575"/>
            <a:ext cx="5202237" cy="390048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BCB49DC-D5CA-4DD5-9D3B-E6652B9D29D6}"/>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865572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B3DA085-E765-4718-88BD-4D65D7987E12}"/>
              </a:ext>
            </a:extLst>
          </p:cNvPr>
          <p:cNvSpPr txBox="1">
            <a:spLocks noGrp="1"/>
          </p:cNvSpPr>
          <p:nvPr>
            <p:ph type="sldNum" sz="quarter" idx="5"/>
          </p:nvPr>
        </p:nvSpPr>
        <p:spPr>
          <a:ln/>
        </p:spPr>
        <p:txBody>
          <a:bodyPr lIns="0" tIns="0" rIns="0" bIns="0" anchor="b" anchorCtr="0">
            <a:noAutofit/>
          </a:bodyPr>
          <a:lstStyle/>
          <a:p>
            <a:pPr marL="0" marR="0" lvl="0" indent="0" algn="r" defTabSz="914400" rtl="1" eaLnBrk="1" fontAlgn="auto" latinLnBrk="0" hangingPunct="0">
              <a:lnSpc>
                <a:spcPct val="100000"/>
              </a:lnSpc>
              <a:spcBef>
                <a:spcPts val="0"/>
              </a:spcBef>
              <a:spcAft>
                <a:spcPts val="0"/>
              </a:spcAft>
              <a:buClrTx/>
              <a:buSzTx/>
              <a:buFontTx/>
              <a:buNone/>
              <a:tabLst/>
              <a:defRPr/>
            </a:pPr>
            <a:fld id="{5327EB8B-E1D9-4220-8C2C-3C4C1E8A6E12}" type="slidenum">
              <a:rPr kumimoji="0" lang="en-US" sz="1400" b="0" i="0" u="none" strike="noStrike" kern="1200" cap="none" spc="0" normalizeH="0" baseline="0" noProof="0" smtClean="0">
                <a:ln>
                  <a:noFill/>
                </a:ln>
                <a:solidFill>
                  <a:prstClr val="black"/>
                </a:solidFill>
                <a:effectLst/>
                <a:uLnTx/>
                <a:uFillTx/>
                <a:latin typeface="Liberation Serif" pitchFamily="18"/>
              </a:rPr>
              <a:pPr marL="0" marR="0" lvl="0" indent="0" algn="r" defTabSz="914400" rtl="1" eaLnBrk="1" fontAlgn="auto" latinLnBrk="0" hangingPunct="0">
                <a:lnSpc>
                  <a:spcPct val="100000"/>
                </a:lnSpc>
                <a:spcBef>
                  <a:spcPts val="0"/>
                </a:spcBef>
                <a:spcAft>
                  <a:spcPts val="0"/>
                </a:spcAft>
                <a:buClrTx/>
                <a:buSzTx/>
                <a:buFontTx/>
                <a:buNone/>
                <a:tabLst/>
                <a:defRPr/>
              </a:pPr>
              <a:t>9</a:t>
            </a:fld>
            <a:endParaRPr kumimoji="0" lang="en-US" sz="1400" b="0" i="0" u="none" strike="noStrike" kern="1200" cap="none" spc="0" normalizeH="0" baseline="0" noProof="0">
              <a:ln>
                <a:noFill/>
              </a:ln>
              <a:solidFill>
                <a:prstClr val="black"/>
              </a:solidFill>
              <a:effectLst/>
              <a:uLnTx/>
              <a:uFillTx/>
              <a:latin typeface="Liberation Serif" pitchFamily="18"/>
            </a:endParaRPr>
          </a:p>
        </p:txBody>
      </p:sp>
      <p:sp>
        <p:nvSpPr>
          <p:cNvPr id="2" name="Slide Image Placeholder 1">
            <a:extLst>
              <a:ext uri="{FF2B5EF4-FFF2-40B4-BE49-F238E27FC236}">
                <a16:creationId xmlns:a16="http://schemas.microsoft.com/office/drawing/2014/main" id="{2FECBEA6-1B41-4566-B62A-77F19F01B4A3}"/>
              </a:ext>
            </a:extLst>
          </p:cNvPr>
          <p:cNvSpPr>
            <a:spLocks noGrp="1" noRot="1" noChangeAspect="1" noResize="1"/>
          </p:cNvSpPr>
          <p:nvPr>
            <p:ph type="sldImg"/>
          </p:nvPr>
        </p:nvSpPr>
        <p:spPr>
          <a:xfrm>
            <a:off x="1503363" y="790575"/>
            <a:ext cx="5202237" cy="390048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411B719-840C-4760-BD53-80A5E41716CE}"/>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8757895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4724400" y="2133600"/>
            <a:ext cx="4419600" cy="47244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5" name="Rectangle 4"/>
          <p:cNvSpPr/>
          <p:nvPr/>
        </p:nvSpPr>
        <p:spPr>
          <a:xfrm>
            <a:off x="0" y="2133600"/>
            <a:ext cx="4724400" cy="4724400"/>
          </a:xfrm>
          <a:prstGeom prst="rect">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6" name="Rectangle 5"/>
          <p:cNvSpPr/>
          <p:nvPr/>
        </p:nvSpPr>
        <p:spPr>
          <a:xfrm>
            <a:off x="0" y="0"/>
            <a:ext cx="9144000" cy="21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7" name="Rectangle 6"/>
          <p:cNvSpPr/>
          <p:nvPr/>
        </p:nvSpPr>
        <p:spPr>
          <a:xfrm>
            <a:off x="0" y="0"/>
            <a:ext cx="9144000" cy="8382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8" name="Rectangle 7"/>
          <p:cNvSpPr/>
          <p:nvPr/>
        </p:nvSpPr>
        <p:spPr>
          <a:xfrm>
            <a:off x="228600" y="2743200"/>
            <a:ext cx="4343400" cy="3810000"/>
          </a:xfrm>
          <a:prstGeom prst="rect">
            <a:avLst/>
          </a:prstGeom>
          <a:solidFill>
            <a:srgbClr val="002E62">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2" name="Title 1"/>
          <p:cNvSpPr>
            <a:spLocks noGrp="1"/>
          </p:cNvSpPr>
          <p:nvPr>
            <p:ph type="ctrTitle"/>
          </p:nvPr>
        </p:nvSpPr>
        <p:spPr>
          <a:xfrm>
            <a:off x="304800" y="685801"/>
            <a:ext cx="8610600" cy="1470025"/>
          </a:xfrm>
        </p:spPr>
        <p:txBody>
          <a:bodyPr/>
          <a:lstStyle>
            <a:lvl1pPr>
              <a:defRPr>
                <a:solidFill>
                  <a:srgbClr val="002E62"/>
                </a:solidFill>
              </a:defRPr>
            </a:lvl1pPr>
          </a:lstStyle>
          <a:p>
            <a:r>
              <a:rPr lang="en-US"/>
              <a:t>Click to edit Master title style</a:t>
            </a:r>
            <a:endParaRPr lang="en-US" dirty="0"/>
          </a:p>
        </p:txBody>
      </p:sp>
      <p:sp>
        <p:nvSpPr>
          <p:cNvPr id="3" name="Subtitle 2"/>
          <p:cNvSpPr>
            <a:spLocks noGrp="1"/>
          </p:cNvSpPr>
          <p:nvPr>
            <p:ph type="subTitle" idx="1"/>
          </p:nvPr>
        </p:nvSpPr>
        <p:spPr>
          <a:xfrm>
            <a:off x="4343400" y="3276601"/>
            <a:ext cx="4724400" cy="2590800"/>
          </a:xfrm>
        </p:spPr>
        <p:txBody>
          <a:bodyPr>
            <a:normAutofit/>
          </a:bodyPr>
          <a:lstStyle>
            <a:lvl1pPr marL="0" indent="0" algn="ctr">
              <a:buNone/>
              <a:defRPr sz="2800">
                <a:solidFill>
                  <a:schemeClr val="bg1"/>
                </a:solidFill>
              </a:defRPr>
            </a:lvl1pPr>
            <a:lvl2pPr marL="457177" indent="0" algn="ctr">
              <a:buNone/>
              <a:defRPr>
                <a:solidFill>
                  <a:schemeClr val="tx1">
                    <a:tint val="75000"/>
                  </a:schemeClr>
                </a:solidFill>
              </a:defRPr>
            </a:lvl2pPr>
            <a:lvl3pPr marL="914353" indent="0" algn="ctr">
              <a:buNone/>
              <a:defRPr>
                <a:solidFill>
                  <a:schemeClr val="tx1">
                    <a:tint val="75000"/>
                  </a:schemeClr>
                </a:solidFill>
              </a:defRPr>
            </a:lvl3pPr>
            <a:lvl4pPr marL="1371530" indent="0" algn="ctr">
              <a:buNone/>
              <a:defRPr>
                <a:solidFill>
                  <a:schemeClr val="tx1">
                    <a:tint val="75000"/>
                  </a:schemeClr>
                </a:solidFill>
              </a:defRPr>
            </a:lvl4pPr>
            <a:lvl5pPr marL="1828706" indent="0" algn="ctr">
              <a:buNone/>
              <a:defRPr>
                <a:solidFill>
                  <a:schemeClr val="tx1">
                    <a:tint val="75000"/>
                  </a:schemeClr>
                </a:solidFill>
              </a:defRPr>
            </a:lvl5pPr>
            <a:lvl6pPr marL="2285883" indent="0" algn="ctr">
              <a:buNone/>
              <a:defRPr>
                <a:solidFill>
                  <a:schemeClr val="tx1">
                    <a:tint val="75000"/>
                  </a:schemeClr>
                </a:solidFill>
              </a:defRPr>
            </a:lvl6pPr>
            <a:lvl7pPr marL="2743060" indent="0" algn="ctr">
              <a:buNone/>
              <a:defRPr>
                <a:solidFill>
                  <a:schemeClr val="tx1">
                    <a:tint val="75000"/>
                  </a:schemeClr>
                </a:solidFill>
              </a:defRPr>
            </a:lvl7pPr>
            <a:lvl8pPr marL="3200236" indent="0" algn="ctr">
              <a:buNone/>
              <a:defRPr>
                <a:solidFill>
                  <a:schemeClr val="tx1">
                    <a:tint val="75000"/>
                  </a:schemeClr>
                </a:solidFill>
              </a:defRPr>
            </a:lvl8pPr>
            <a:lvl9pPr marL="3657413"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110288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A6E73-FC60-4B8F-849F-C85F7A3CDB1B}"/>
              </a:ext>
            </a:extLst>
          </p:cNvPr>
          <p:cNvSpPr>
            <a:spLocks noGrp="1"/>
          </p:cNvSpPr>
          <p:nvPr>
            <p:ph type="title"/>
          </p:nvPr>
        </p:nvSpPr>
        <p:spPr>
          <a:xfrm>
            <a:off x="623717" y="1710181"/>
            <a:ext cx="7886483" cy="2851742"/>
          </a:xfrm>
        </p:spPr>
        <p:txBody>
          <a:bodyPr anchor="b"/>
          <a:lstStyle>
            <a:lvl1pPr>
              <a:defRPr sz="5441"/>
            </a:lvl1pPr>
          </a:lstStyle>
          <a:p>
            <a:r>
              <a:rPr lang="en-US"/>
              <a:t>Click to edit Master title style</a:t>
            </a:r>
          </a:p>
        </p:txBody>
      </p:sp>
      <p:sp>
        <p:nvSpPr>
          <p:cNvPr id="3" name="Text Placeholder 2">
            <a:extLst>
              <a:ext uri="{FF2B5EF4-FFF2-40B4-BE49-F238E27FC236}">
                <a16:creationId xmlns:a16="http://schemas.microsoft.com/office/drawing/2014/main" id="{07102C34-BA61-477C-A65E-3DC96EEE0184}"/>
              </a:ext>
            </a:extLst>
          </p:cNvPr>
          <p:cNvSpPr>
            <a:spLocks noGrp="1"/>
          </p:cNvSpPr>
          <p:nvPr>
            <p:ph type="body" idx="1"/>
          </p:nvPr>
        </p:nvSpPr>
        <p:spPr>
          <a:xfrm>
            <a:off x="623717" y="4589275"/>
            <a:ext cx="7886483" cy="1500008"/>
          </a:xfrm>
        </p:spPr>
        <p:txBody>
          <a:bodyPr/>
          <a:lstStyle>
            <a:lvl1pPr marL="0" indent="0">
              <a:buNone/>
              <a:defRPr sz="2176">
                <a:solidFill>
                  <a:schemeClr val="tx1">
                    <a:tint val="75000"/>
                  </a:schemeClr>
                </a:solidFill>
              </a:defRPr>
            </a:lvl1pPr>
            <a:lvl2pPr marL="414589" indent="0">
              <a:buNone/>
              <a:defRPr sz="1814">
                <a:solidFill>
                  <a:schemeClr val="tx1">
                    <a:tint val="75000"/>
                  </a:schemeClr>
                </a:solidFill>
              </a:defRPr>
            </a:lvl2pPr>
            <a:lvl3pPr marL="829178" indent="0">
              <a:buNone/>
              <a:defRPr sz="1632">
                <a:solidFill>
                  <a:schemeClr val="tx1">
                    <a:tint val="75000"/>
                  </a:schemeClr>
                </a:solidFill>
              </a:defRPr>
            </a:lvl3pPr>
            <a:lvl4pPr marL="1243767" indent="0">
              <a:buNone/>
              <a:defRPr sz="1451">
                <a:solidFill>
                  <a:schemeClr val="tx1">
                    <a:tint val="75000"/>
                  </a:schemeClr>
                </a:solidFill>
              </a:defRPr>
            </a:lvl4pPr>
            <a:lvl5pPr marL="1658356" indent="0">
              <a:buNone/>
              <a:defRPr sz="1451">
                <a:solidFill>
                  <a:schemeClr val="tx1">
                    <a:tint val="75000"/>
                  </a:schemeClr>
                </a:solidFill>
              </a:defRPr>
            </a:lvl5pPr>
            <a:lvl6pPr marL="2072945" indent="0">
              <a:buNone/>
              <a:defRPr sz="1451">
                <a:solidFill>
                  <a:schemeClr val="tx1">
                    <a:tint val="75000"/>
                  </a:schemeClr>
                </a:solidFill>
              </a:defRPr>
            </a:lvl6pPr>
            <a:lvl7pPr marL="2487534" indent="0">
              <a:buNone/>
              <a:defRPr sz="1451">
                <a:solidFill>
                  <a:schemeClr val="tx1">
                    <a:tint val="75000"/>
                  </a:schemeClr>
                </a:solidFill>
              </a:defRPr>
            </a:lvl7pPr>
            <a:lvl8pPr marL="2902123" indent="0">
              <a:buNone/>
              <a:defRPr sz="1451">
                <a:solidFill>
                  <a:schemeClr val="tx1">
                    <a:tint val="75000"/>
                  </a:schemeClr>
                </a:solidFill>
              </a:defRPr>
            </a:lvl8pPr>
            <a:lvl9pPr marL="3316712" indent="0">
              <a:buNone/>
              <a:defRPr sz="1451">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16DD16-12D8-4D0D-B9ED-BCF7A3620DF4}"/>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C9532D21-F18F-4BEA-80F5-3B23446C6BB0}"/>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AE70135-9F1F-4461-8623-4E502A604D7C}"/>
              </a:ext>
            </a:extLst>
          </p:cNvPr>
          <p:cNvSpPr>
            <a:spLocks noGrp="1"/>
          </p:cNvSpPr>
          <p:nvPr>
            <p:ph type="sldNum" sz="quarter" idx="12"/>
          </p:nvPr>
        </p:nvSpPr>
        <p:spPr/>
        <p:txBody>
          <a:bodyPr/>
          <a:lstStyle/>
          <a:p>
            <a:pPr lvl="0"/>
            <a:fld id="{6DF5F1F5-088B-42C3-B9DA-43229654391F}" type="slidenum">
              <a:t>‹#›</a:t>
            </a:fld>
            <a:endParaRPr lang="en-US"/>
          </a:p>
        </p:txBody>
      </p:sp>
    </p:spTree>
    <p:extLst>
      <p:ext uri="{BB962C8B-B14F-4D97-AF65-F5344CB8AC3E}">
        <p14:creationId xmlns:p14="http://schemas.microsoft.com/office/powerpoint/2010/main" val="2901300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43C86-BFFB-416D-B311-DF6446DC21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06D5A1-132E-4631-A904-4A8755E69F9B}"/>
              </a:ext>
            </a:extLst>
          </p:cNvPr>
          <p:cNvSpPr>
            <a:spLocks noGrp="1"/>
          </p:cNvSpPr>
          <p:nvPr>
            <p:ph sz="half" idx="1"/>
          </p:nvPr>
        </p:nvSpPr>
        <p:spPr>
          <a:xfrm>
            <a:off x="456624" y="1605095"/>
            <a:ext cx="4044794" cy="39760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3D9DF4-1155-4C27-90F5-EA16FBC6F104}"/>
              </a:ext>
            </a:extLst>
          </p:cNvPr>
          <p:cNvSpPr>
            <a:spLocks noGrp="1"/>
          </p:cNvSpPr>
          <p:nvPr>
            <p:ph sz="half" idx="2"/>
          </p:nvPr>
        </p:nvSpPr>
        <p:spPr>
          <a:xfrm>
            <a:off x="4639702" y="1605095"/>
            <a:ext cx="4046234" cy="39760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BADA84-DC0C-43A0-B89C-4A553C1362DA}"/>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BAB8656B-05C4-4A84-889C-D99992027D92}"/>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AD80608D-AFE7-4AD0-9AEF-C6CD03450293}"/>
              </a:ext>
            </a:extLst>
          </p:cNvPr>
          <p:cNvSpPr>
            <a:spLocks noGrp="1"/>
          </p:cNvSpPr>
          <p:nvPr>
            <p:ph type="sldNum" sz="quarter" idx="12"/>
          </p:nvPr>
        </p:nvSpPr>
        <p:spPr/>
        <p:txBody>
          <a:bodyPr/>
          <a:lstStyle/>
          <a:p>
            <a:pPr lvl="0"/>
            <a:fld id="{ADF9C89A-C62F-441E-B1DF-EE4A1E397B56}" type="slidenum">
              <a:t>‹#›</a:t>
            </a:fld>
            <a:endParaRPr lang="en-US"/>
          </a:p>
        </p:txBody>
      </p:sp>
    </p:spTree>
    <p:extLst>
      <p:ext uri="{BB962C8B-B14F-4D97-AF65-F5344CB8AC3E}">
        <p14:creationId xmlns:p14="http://schemas.microsoft.com/office/powerpoint/2010/main" val="1271860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5DDDB-5910-43C6-A9F7-8B4006461B0A}"/>
              </a:ext>
            </a:extLst>
          </p:cNvPr>
          <p:cNvSpPr>
            <a:spLocks noGrp="1"/>
          </p:cNvSpPr>
          <p:nvPr>
            <p:ph type="title"/>
          </p:nvPr>
        </p:nvSpPr>
        <p:spPr>
          <a:xfrm>
            <a:off x="629479" y="365645"/>
            <a:ext cx="7886483" cy="132438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AF1FDD-EE7E-42EB-907D-62E21C72870A}"/>
              </a:ext>
            </a:extLst>
          </p:cNvPr>
          <p:cNvSpPr>
            <a:spLocks noGrp="1"/>
          </p:cNvSpPr>
          <p:nvPr>
            <p:ph type="body" idx="1"/>
          </p:nvPr>
        </p:nvSpPr>
        <p:spPr>
          <a:xfrm>
            <a:off x="629479" y="1681390"/>
            <a:ext cx="3869059" cy="823421"/>
          </a:xfrm>
        </p:spPr>
        <p:txBody>
          <a:bodyPr anchor="b"/>
          <a:lstStyle>
            <a:lvl1pPr marL="0" indent="0">
              <a:buNone/>
              <a:defRPr sz="2176" b="1"/>
            </a:lvl1pPr>
            <a:lvl2pPr marL="414589" indent="0">
              <a:buNone/>
              <a:defRPr sz="1814" b="1"/>
            </a:lvl2pPr>
            <a:lvl3pPr marL="829178" indent="0">
              <a:buNone/>
              <a:defRPr sz="1632" b="1"/>
            </a:lvl3pPr>
            <a:lvl4pPr marL="1243767" indent="0">
              <a:buNone/>
              <a:defRPr sz="1451" b="1"/>
            </a:lvl4pPr>
            <a:lvl5pPr marL="1658356" indent="0">
              <a:buNone/>
              <a:defRPr sz="1451" b="1"/>
            </a:lvl5pPr>
            <a:lvl6pPr marL="2072945" indent="0">
              <a:buNone/>
              <a:defRPr sz="1451" b="1"/>
            </a:lvl6pPr>
            <a:lvl7pPr marL="2487534" indent="0">
              <a:buNone/>
              <a:defRPr sz="1451" b="1"/>
            </a:lvl7pPr>
            <a:lvl8pPr marL="2902123" indent="0">
              <a:buNone/>
              <a:defRPr sz="1451" b="1"/>
            </a:lvl8pPr>
            <a:lvl9pPr marL="3316712" indent="0">
              <a:buNone/>
              <a:defRPr sz="1451" b="1"/>
            </a:lvl9pPr>
          </a:lstStyle>
          <a:p>
            <a:pPr lvl="0"/>
            <a:r>
              <a:rPr lang="en-US"/>
              <a:t>Edit Master text styles</a:t>
            </a:r>
          </a:p>
        </p:txBody>
      </p:sp>
      <p:sp>
        <p:nvSpPr>
          <p:cNvPr id="4" name="Content Placeholder 3">
            <a:extLst>
              <a:ext uri="{FF2B5EF4-FFF2-40B4-BE49-F238E27FC236}">
                <a16:creationId xmlns:a16="http://schemas.microsoft.com/office/drawing/2014/main" id="{179EEAC2-9451-49C3-85B5-3F55F75B14E2}"/>
              </a:ext>
            </a:extLst>
          </p:cNvPr>
          <p:cNvSpPr>
            <a:spLocks noGrp="1"/>
          </p:cNvSpPr>
          <p:nvPr>
            <p:ph sz="half" idx="2"/>
          </p:nvPr>
        </p:nvSpPr>
        <p:spPr>
          <a:xfrm>
            <a:off x="629479" y="2504811"/>
            <a:ext cx="3869059" cy="36852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AC26C8-1343-4897-A4D2-5BC348380B79}"/>
              </a:ext>
            </a:extLst>
          </p:cNvPr>
          <p:cNvSpPr>
            <a:spLocks noGrp="1"/>
          </p:cNvSpPr>
          <p:nvPr>
            <p:ph type="body" sz="quarter" idx="3"/>
          </p:nvPr>
        </p:nvSpPr>
        <p:spPr>
          <a:xfrm>
            <a:off x="4629619" y="1681390"/>
            <a:ext cx="3886344" cy="823421"/>
          </a:xfrm>
        </p:spPr>
        <p:txBody>
          <a:bodyPr anchor="b"/>
          <a:lstStyle>
            <a:lvl1pPr marL="0" indent="0">
              <a:buNone/>
              <a:defRPr sz="2176" b="1"/>
            </a:lvl1pPr>
            <a:lvl2pPr marL="414589" indent="0">
              <a:buNone/>
              <a:defRPr sz="1814" b="1"/>
            </a:lvl2pPr>
            <a:lvl3pPr marL="829178" indent="0">
              <a:buNone/>
              <a:defRPr sz="1632" b="1"/>
            </a:lvl3pPr>
            <a:lvl4pPr marL="1243767" indent="0">
              <a:buNone/>
              <a:defRPr sz="1451" b="1"/>
            </a:lvl4pPr>
            <a:lvl5pPr marL="1658356" indent="0">
              <a:buNone/>
              <a:defRPr sz="1451" b="1"/>
            </a:lvl5pPr>
            <a:lvl6pPr marL="2072945" indent="0">
              <a:buNone/>
              <a:defRPr sz="1451" b="1"/>
            </a:lvl6pPr>
            <a:lvl7pPr marL="2487534" indent="0">
              <a:buNone/>
              <a:defRPr sz="1451" b="1"/>
            </a:lvl7pPr>
            <a:lvl8pPr marL="2902123" indent="0">
              <a:buNone/>
              <a:defRPr sz="1451" b="1"/>
            </a:lvl8pPr>
            <a:lvl9pPr marL="3316712" indent="0">
              <a:buNone/>
              <a:defRPr sz="1451" b="1"/>
            </a:lvl9pPr>
          </a:lstStyle>
          <a:p>
            <a:pPr lvl="0"/>
            <a:r>
              <a:rPr lang="en-US"/>
              <a:t>Edit Master text styles</a:t>
            </a:r>
          </a:p>
        </p:txBody>
      </p:sp>
      <p:sp>
        <p:nvSpPr>
          <p:cNvPr id="6" name="Content Placeholder 5">
            <a:extLst>
              <a:ext uri="{FF2B5EF4-FFF2-40B4-BE49-F238E27FC236}">
                <a16:creationId xmlns:a16="http://schemas.microsoft.com/office/drawing/2014/main" id="{845043DB-52A7-4116-B785-09E233463941}"/>
              </a:ext>
            </a:extLst>
          </p:cNvPr>
          <p:cNvSpPr>
            <a:spLocks noGrp="1"/>
          </p:cNvSpPr>
          <p:nvPr>
            <p:ph sz="quarter" idx="4"/>
          </p:nvPr>
        </p:nvSpPr>
        <p:spPr>
          <a:xfrm>
            <a:off x="4629619" y="2504811"/>
            <a:ext cx="3886344" cy="36852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A47188-EFE5-4A89-8C99-B1C9A733C7B2}"/>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5B5E814B-816A-4D1F-839B-87CCC23BE37F}"/>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D784E2F5-EBA4-4C39-92F6-761F38F674FD}"/>
              </a:ext>
            </a:extLst>
          </p:cNvPr>
          <p:cNvSpPr>
            <a:spLocks noGrp="1"/>
          </p:cNvSpPr>
          <p:nvPr>
            <p:ph type="sldNum" sz="quarter" idx="12"/>
          </p:nvPr>
        </p:nvSpPr>
        <p:spPr/>
        <p:txBody>
          <a:bodyPr/>
          <a:lstStyle/>
          <a:p>
            <a:pPr lvl="0"/>
            <a:fld id="{7E582053-9239-4547-A9A2-14FE26A3E7E1}" type="slidenum">
              <a:t>‹#›</a:t>
            </a:fld>
            <a:endParaRPr lang="en-US"/>
          </a:p>
        </p:txBody>
      </p:sp>
    </p:spTree>
    <p:extLst>
      <p:ext uri="{BB962C8B-B14F-4D97-AF65-F5344CB8AC3E}">
        <p14:creationId xmlns:p14="http://schemas.microsoft.com/office/powerpoint/2010/main" val="2448233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ECEF-1882-491B-9A86-BF32569768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1F9B29-E964-4230-A954-E3B5391B494C}"/>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2497A700-DE42-47B3-9EF8-08AD044B5FCC}"/>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AD550842-D5C7-4B44-A27E-8ED361E6439D}"/>
              </a:ext>
            </a:extLst>
          </p:cNvPr>
          <p:cNvSpPr>
            <a:spLocks noGrp="1"/>
          </p:cNvSpPr>
          <p:nvPr>
            <p:ph type="sldNum" sz="quarter" idx="12"/>
          </p:nvPr>
        </p:nvSpPr>
        <p:spPr/>
        <p:txBody>
          <a:bodyPr/>
          <a:lstStyle/>
          <a:p>
            <a:pPr lvl="0"/>
            <a:fld id="{9E92D680-A75A-4408-A87F-63AF8F009A06}" type="slidenum">
              <a:t>‹#›</a:t>
            </a:fld>
            <a:endParaRPr lang="en-US"/>
          </a:p>
        </p:txBody>
      </p:sp>
    </p:spTree>
    <p:extLst>
      <p:ext uri="{BB962C8B-B14F-4D97-AF65-F5344CB8AC3E}">
        <p14:creationId xmlns:p14="http://schemas.microsoft.com/office/powerpoint/2010/main" val="779227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569C96-8D06-4BAA-86C1-97BB04507C0C}"/>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EC7F3ACA-3C51-4221-92D2-6921168EF2A0}"/>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6712E72D-80E5-4354-9CDB-8FA950D09D27}"/>
              </a:ext>
            </a:extLst>
          </p:cNvPr>
          <p:cNvSpPr>
            <a:spLocks noGrp="1"/>
          </p:cNvSpPr>
          <p:nvPr>
            <p:ph type="sldNum" sz="quarter" idx="12"/>
          </p:nvPr>
        </p:nvSpPr>
        <p:spPr/>
        <p:txBody>
          <a:bodyPr/>
          <a:lstStyle/>
          <a:p>
            <a:pPr lvl="0"/>
            <a:fld id="{ACAE3A64-8E42-45CA-9570-DD4DE1253AB8}" type="slidenum">
              <a:t>‹#›</a:t>
            </a:fld>
            <a:endParaRPr lang="en-US"/>
          </a:p>
        </p:txBody>
      </p:sp>
    </p:spTree>
    <p:extLst>
      <p:ext uri="{BB962C8B-B14F-4D97-AF65-F5344CB8AC3E}">
        <p14:creationId xmlns:p14="http://schemas.microsoft.com/office/powerpoint/2010/main" val="428045302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56354-E28B-43AB-96AB-695310A3FF1E}"/>
              </a:ext>
            </a:extLst>
          </p:cNvPr>
          <p:cNvSpPr>
            <a:spLocks noGrp="1"/>
          </p:cNvSpPr>
          <p:nvPr>
            <p:ph type="title"/>
          </p:nvPr>
        </p:nvSpPr>
        <p:spPr>
          <a:xfrm>
            <a:off x="629479" y="457776"/>
            <a:ext cx="2950049" cy="1599337"/>
          </a:xfrm>
        </p:spPr>
        <p:txBody>
          <a:bodyPr anchor="b"/>
          <a:lstStyle>
            <a:lvl1pPr>
              <a:defRPr sz="2902"/>
            </a:lvl1pPr>
          </a:lstStyle>
          <a:p>
            <a:r>
              <a:rPr lang="en-US"/>
              <a:t>Click to edit Master title style</a:t>
            </a:r>
          </a:p>
        </p:txBody>
      </p:sp>
      <p:sp>
        <p:nvSpPr>
          <p:cNvPr id="3" name="Content Placeholder 2">
            <a:extLst>
              <a:ext uri="{FF2B5EF4-FFF2-40B4-BE49-F238E27FC236}">
                <a16:creationId xmlns:a16="http://schemas.microsoft.com/office/drawing/2014/main" id="{88C35E40-6FE7-4AB3-9CA5-4C96146B4DC0}"/>
              </a:ext>
            </a:extLst>
          </p:cNvPr>
          <p:cNvSpPr>
            <a:spLocks noGrp="1"/>
          </p:cNvSpPr>
          <p:nvPr>
            <p:ph idx="1"/>
          </p:nvPr>
        </p:nvSpPr>
        <p:spPr>
          <a:xfrm>
            <a:off x="3887786" y="987529"/>
            <a:ext cx="4628177" cy="4872866"/>
          </a:xfrm>
        </p:spPr>
        <p:txBody>
          <a:bodyPr/>
          <a:lstStyle>
            <a:lvl1pPr>
              <a:defRPr sz="2902"/>
            </a:lvl1pPr>
            <a:lvl2pPr>
              <a:defRPr sz="2539"/>
            </a:lvl2pPr>
            <a:lvl3pPr>
              <a:defRPr sz="2176"/>
            </a:lvl3pPr>
            <a:lvl4pPr>
              <a:defRPr sz="1814"/>
            </a:lvl4pPr>
            <a:lvl5pPr>
              <a:defRPr sz="1814"/>
            </a:lvl5pPr>
            <a:lvl6pPr>
              <a:defRPr sz="1814"/>
            </a:lvl6pPr>
            <a:lvl7pPr>
              <a:defRPr sz="1814"/>
            </a:lvl7pPr>
            <a:lvl8pPr>
              <a:defRPr sz="1814"/>
            </a:lvl8pPr>
            <a:lvl9pPr>
              <a:defRPr sz="181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837535-B890-427E-A310-5FFD1C990E1A}"/>
              </a:ext>
            </a:extLst>
          </p:cNvPr>
          <p:cNvSpPr>
            <a:spLocks noGrp="1"/>
          </p:cNvSpPr>
          <p:nvPr>
            <p:ph type="body" sz="half" idx="2"/>
          </p:nvPr>
        </p:nvSpPr>
        <p:spPr>
          <a:xfrm>
            <a:off x="629479" y="2057113"/>
            <a:ext cx="2950049" cy="3811919"/>
          </a:xfrm>
        </p:spPr>
        <p:txBody>
          <a:bodyPr/>
          <a:lstStyle>
            <a:lvl1pPr marL="0" indent="0">
              <a:buNone/>
              <a:defRPr sz="1451"/>
            </a:lvl1pPr>
            <a:lvl2pPr marL="414589" indent="0">
              <a:buNone/>
              <a:defRPr sz="1270"/>
            </a:lvl2pPr>
            <a:lvl3pPr marL="829178" indent="0">
              <a:buNone/>
              <a:defRPr sz="1088"/>
            </a:lvl3pPr>
            <a:lvl4pPr marL="1243767" indent="0">
              <a:buNone/>
              <a:defRPr sz="907"/>
            </a:lvl4pPr>
            <a:lvl5pPr marL="1658356" indent="0">
              <a:buNone/>
              <a:defRPr sz="907"/>
            </a:lvl5pPr>
            <a:lvl6pPr marL="2072945" indent="0">
              <a:buNone/>
              <a:defRPr sz="907"/>
            </a:lvl6pPr>
            <a:lvl7pPr marL="2487534" indent="0">
              <a:buNone/>
              <a:defRPr sz="907"/>
            </a:lvl7pPr>
            <a:lvl8pPr marL="2902123" indent="0">
              <a:buNone/>
              <a:defRPr sz="907"/>
            </a:lvl8pPr>
            <a:lvl9pPr marL="3316712" indent="0">
              <a:buNone/>
              <a:defRPr sz="907"/>
            </a:lvl9pPr>
          </a:lstStyle>
          <a:p>
            <a:pPr lvl="0"/>
            <a:r>
              <a:rPr lang="en-US"/>
              <a:t>Edit Master text styles</a:t>
            </a:r>
          </a:p>
        </p:txBody>
      </p:sp>
      <p:sp>
        <p:nvSpPr>
          <p:cNvPr id="5" name="Date Placeholder 4">
            <a:extLst>
              <a:ext uri="{FF2B5EF4-FFF2-40B4-BE49-F238E27FC236}">
                <a16:creationId xmlns:a16="http://schemas.microsoft.com/office/drawing/2014/main" id="{81CF2E11-0BF9-404A-90CD-0C6ED0A07D6B}"/>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2CA87BE0-F60F-4FA5-AC7D-5C2A842E39FA}"/>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B13EFB23-39E6-4C6B-A2A8-28C0883DB646}"/>
              </a:ext>
            </a:extLst>
          </p:cNvPr>
          <p:cNvSpPr>
            <a:spLocks noGrp="1"/>
          </p:cNvSpPr>
          <p:nvPr>
            <p:ph type="sldNum" sz="quarter" idx="12"/>
          </p:nvPr>
        </p:nvSpPr>
        <p:spPr/>
        <p:txBody>
          <a:bodyPr/>
          <a:lstStyle/>
          <a:p>
            <a:pPr lvl="0"/>
            <a:fld id="{06295C7E-1886-4679-B7F3-A32D0DB6E19A}" type="slidenum">
              <a:t>‹#›</a:t>
            </a:fld>
            <a:endParaRPr lang="en-US"/>
          </a:p>
        </p:txBody>
      </p:sp>
    </p:spTree>
    <p:extLst>
      <p:ext uri="{BB962C8B-B14F-4D97-AF65-F5344CB8AC3E}">
        <p14:creationId xmlns:p14="http://schemas.microsoft.com/office/powerpoint/2010/main" val="4263329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7021-0A20-41E3-85DD-ABDF08CBF57A}"/>
              </a:ext>
            </a:extLst>
          </p:cNvPr>
          <p:cNvSpPr>
            <a:spLocks noGrp="1"/>
          </p:cNvSpPr>
          <p:nvPr>
            <p:ph type="title"/>
          </p:nvPr>
        </p:nvSpPr>
        <p:spPr>
          <a:xfrm>
            <a:off x="629479" y="457776"/>
            <a:ext cx="2950049" cy="1599337"/>
          </a:xfrm>
        </p:spPr>
        <p:txBody>
          <a:bodyPr anchor="b"/>
          <a:lstStyle>
            <a:lvl1pPr>
              <a:defRPr sz="2902"/>
            </a:lvl1pPr>
          </a:lstStyle>
          <a:p>
            <a:r>
              <a:rPr lang="en-US"/>
              <a:t>Click to edit Master title style</a:t>
            </a:r>
          </a:p>
        </p:txBody>
      </p:sp>
      <p:sp>
        <p:nvSpPr>
          <p:cNvPr id="3" name="Picture Placeholder 2">
            <a:extLst>
              <a:ext uri="{FF2B5EF4-FFF2-40B4-BE49-F238E27FC236}">
                <a16:creationId xmlns:a16="http://schemas.microsoft.com/office/drawing/2014/main" id="{35146B82-0B3B-46DC-ACC5-3B4C548E88D6}"/>
              </a:ext>
            </a:extLst>
          </p:cNvPr>
          <p:cNvSpPr>
            <a:spLocks noGrp="1"/>
          </p:cNvSpPr>
          <p:nvPr>
            <p:ph type="pic" idx="1"/>
          </p:nvPr>
        </p:nvSpPr>
        <p:spPr>
          <a:xfrm>
            <a:off x="3887786" y="987529"/>
            <a:ext cx="4628177" cy="4872866"/>
          </a:xfrm>
        </p:spPr>
        <p:txBody>
          <a:bodyPr/>
          <a:lstStyle>
            <a:lvl1pPr marL="0" indent="0">
              <a:buNone/>
              <a:defRPr sz="2902"/>
            </a:lvl1pPr>
            <a:lvl2pPr marL="414589" indent="0">
              <a:buNone/>
              <a:defRPr sz="2539"/>
            </a:lvl2pPr>
            <a:lvl3pPr marL="829178" indent="0">
              <a:buNone/>
              <a:defRPr sz="2176"/>
            </a:lvl3pPr>
            <a:lvl4pPr marL="1243767" indent="0">
              <a:buNone/>
              <a:defRPr sz="1814"/>
            </a:lvl4pPr>
            <a:lvl5pPr marL="1658356" indent="0">
              <a:buNone/>
              <a:defRPr sz="1814"/>
            </a:lvl5pPr>
            <a:lvl6pPr marL="2072945" indent="0">
              <a:buNone/>
              <a:defRPr sz="1814"/>
            </a:lvl6pPr>
            <a:lvl7pPr marL="2487534" indent="0">
              <a:buNone/>
              <a:defRPr sz="1814"/>
            </a:lvl7pPr>
            <a:lvl8pPr marL="2902123" indent="0">
              <a:buNone/>
              <a:defRPr sz="1814"/>
            </a:lvl8pPr>
            <a:lvl9pPr marL="3316712" indent="0">
              <a:buNone/>
              <a:defRPr sz="1814"/>
            </a:lvl9pPr>
          </a:lstStyle>
          <a:p>
            <a:endParaRPr lang="en-US"/>
          </a:p>
        </p:txBody>
      </p:sp>
      <p:sp>
        <p:nvSpPr>
          <p:cNvPr id="4" name="Text Placeholder 3">
            <a:extLst>
              <a:ext uri="{FF2B5EF4-FFF2-40B4-BE49-F238E27FC236}">
                <a16:creationId xmlns:a16="http://schemas.microsoft.com/office/drawing/2014/main" id="{AB613637-8A43-47D3-A72F-69488AF7DD31}"/>
              </a:ext>
            </a:extLst>
          </p:cNvPr>
          <p:cNvSpPr>
            <a:spLocks noGrp="1"/>
          </p:cNvSpPr>
          <p:nvPr>
            <p:ph type="body" sz="half" idx="2"/>
          </p:nvPr>
        </p:nvSpPr>
        <p:spPr>
          <a:xfrm>
            <a:off x="629479" y="2057113"/>
            <a:ext cx="2950049" cy="3811919"/>
          </a:xfrm>
        </p:spPr>
        <p:txBody>
          <a:bodyPr/>
          <a:lstStyle>
            <a:lvl1pPr marL="0" indent="0">
              <a:buNone/>
              <a:defRPr sz="1451"/>
            </a:lvl1pPr>
            <a:lvl2pPr marL="414589" indent="0">
              <a:buNone/>
              <a:defRPr sz="1270"/>
            </a:lvl2pPr>
            <a:lvl3pPr marL="829178" indent="0">
              <a:buNone/>
              <a:defRPr sz="1088"/>
            </a:lvl3pPr>
            <a:lvl4pPr marL="1243767" indent="0">
              <a:buNone/>
              <a:defRPr sz="907"/>
            </a:lvl4pPr>
            <a:lvl5pPr marL="1658356" indent="0">
              <a:buNone/>
              <a:defRPr sz="907"/>
            </a:lvl5pPr>
            <a:lvl6pPr marL="2072945" indent="0">
              <a:buNone/>
              <a:defRPr sz="907"/>
            </a:lvl6pPr>
            <a:lvl7pPr marL="2487534" indent="0">
              <a:buNone/>
              <a:defRPr sz="907"/>
            </a:lvl7pPr>
            <a:lvl8pPr marL="2902123" indent="0">
              <a:buNone/>
              <a:defRPr sz="907"/>
            </a:lvl8pPr>
            <a:lvl9pPr marL="3316712" indent="0">
              <a:buNone/>
              <a:defRPr sz="907"/>
            </a:lvl9pPr>
          </a:lstStyle>
          <a:p>
            <a:pPr lvl="0"/>
            <a:r>
              <a:rPr lang="en-US"/>
              <a:t>Edit Master text styles</a:t>
            </a:r>
          </a:p>
        </p:txBody>
      </p:sp>
      <p:sp>
        <p:nvSpPr>
          <p:cNvPr id="5" name="Date Placeholder 4">
            <a:extLst>
              <a:ext uri="{FF2B5EF4-FFF2-40B4-BE49-F238E27FC236}">
                <a16:creationId xmlns:a16="http://schemas.microsoft.com/office/drawing/2014/main" id="{473BFFDD-D1E3-40A8-AFD0-83CD336A5E5B}"/>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5B7A7BE7-39E1-47BF-A741-A95B23A785C2}"/>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6609CF54-61E8-432B-A7EF-17869DE9F762}"/>
              </a:ext>
            </a:extLst>
          </p:cNvPr>
          <p:cNvSpPr>
            <a:spLocks noGrp="1"/>
          </p:cNvSpPr>
          <p:nvPr>
            <p:ph type="sldNum" sz="quarter" idx="12"/>
          </p:nvPr>
        </p:nvSpPr>
        <p:spPr/>
        <p:txBody>
          <a:bodyPr/>
          <a:lstStyle/>
          <a:p>
            <a:pPr lvl="0"/>
            <a:fld id="{ADCA2DCF-2777-45E6-A5A1-063EAF6C0D6A}" type="slidenum">
              <a:t>‹#›</a:t>
            </a:fld>
            <a:endParaRPr lang="en-US"/>
          </a:p>
        </p:txBody>
      </p:sp>
    </p:spTree>
    <p:extLst>
      <p:ext uri="{BB962C8B-B14F-4D97-AF65-F5344CB8AC3E}">
        <p14:creationId xmlns:p14="http://schemas.microsoft.com/office/powerpoint/2010/main" val="3465075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A4A47-3463-4067-A655-40BC2D1667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2118F0-C30A-4AE3-AA70-05403C67767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CB0CCC-87FC-40D3-AA73-383EEA4A2F9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069B6DD0-DC33-4F1E-8D53-414205D8C186}"/>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886B4CC9-1999-4B2D-9ECE-4BCB8E5A0F75}"/>
              </a:ext>
            </a:extLst>
          </p:cNvPr>
          <p:cNvSpPr>
            <a:spLocks noGrp="1"/>
          </p:cNvSpPr>
          <p:nvPr>
            <p:ph type="sldNum" sz="quarter" idx="12"/>
          </p:nvPr>
        </p:nvSpPr>
        <p:spPr/>
        <p:txBody>
          <a:bodyPr/>
          <a:lstStyle/>
          <a:p>
            <a:pPr lvl="0"/>
            <a:fld id="{4DCBA23B-0EEE-45BD-89BF-BFE9E6201557}" type="slidenum">
              <a:t>‹#›</a:t>
            </a:fld>
            <a:endParaRPr lang="en-US"/>
          </a:p>
        </p:txBody>
      </p:sp>
    </p:spTree>
    <p:extLst>
      <p:ext uri="{BB962C8B-B14F-4D97-AF65-F5344CB8AC3E}">
        <p14:creationId xmlns:p14="http://schemas.microsoft.com/office/powerpoint/2010/main" val="28645976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B14507-2057-44F1-8932-E8FF8BDA38CA}"/>
              </a:ext>
            </a:extLst>
          </p:cNvPr>
          <p:cNvSpPr>
            <a:spLocks noGrp="1"/>
          </p:cNvSpPr>
          <p:nvPr>
            <p:ph type="title" orient="vert"/>
          </p:nvPr>
        </p:nvSpPr>
        <p:spPr>
          <a:xfrm>
            <a:off x="6628968" y="273514"/>
            <a:ext cx="2056968" cy="530760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E42B43-D521-418E-B668-75BDE252FB99}"/>
              </a:ext>
            </a:extLst>
          </p:cNvPr>
          <p:cNvSpPr>
            <a:spLocks noGrp="1"/>
          </p:cNvSpPr>
          <p:nvPr>
            <p:ph type="body" orient="vert" idx="1"/>
          </p:nvPr>
        </p:nvSpPr>
        <p:spPr>
          <a:xfrm>
            <a:off x="456625" y="273514"/>
            <a:ext cx="6034060" cy="530760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55051F-FBEC-45F3-8102-6D1578A5DB28}"/>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7D0134A8-8B42-4A1E-940C-13A053174F4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D21E94BC-3A64-45A5-9A71-BBF87EE70143}"/>
              </a:ext>
            </a:extLst>
          </p:cNvPr>
          <p:cNvSpPr>
            <a:spLocks noGrp="1"/>
          </p:cNvSpPr>
          <p:nvPr>
            <p:ph type="sldNum" sz="quarter" idx="12"/>
          </p:nvPr>
        </p:nvSpPr>
        <p:spPr/>
        <p:txBody>
          <a:bodyPr/>
          <a:lstStyle/>
          <a:p>
            <a:pPr lvl="0"/>
            <a:fld id="{7B75D7EC-8339-4A45-9A82-8C0D5B409A5C}" type="slidenum">
              <a:t>‹#›</a:t>
            </a:fld>
            <a:endParaRPr lang="en-US"/>
          </a:p>
        </p:txBody>
      </p:sp>
    </p:spTree>
    <p:extLst>
      <p:ext uri="{BB962C8B-B14F-4D97-AF65-F5344CB8AC3E}">
        <p14:creationId xmlns:p14="http://schemas.microsoft.com/office/powerpoint/2010/main" val="22525053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052A2-027E-44F4-B91D-88C235379FB1}"/>
              </a:ext>
            </a:extLst>
          </p:cNvPr>
          <p:cNvSpPr>
            <a:spLocks noGrp="1"/>
          </p:cNvSpPr>
          <p:nvPr>
            <p:ph type="ctrTitle"/>
          </p:nvPr>
        </p:nvSpPr>
        <p:spPr>
          <a:xfrm>
            <a:off x="1143720" y="1122847"/>
            <a:ext cx="6858000" cy="2386768"/>
          </a:xfrm>
        </p:spPr>
        <p:txBody>
          <a:bodyPr anchor="b"/>
          <a:lstStyle>
            <a:lvl1pPr algn="ctr">
              <a:defRPr sz="5441"/>
            </a:lvl1pPr>
          </a:lstStyle>
          <a:p>
            <a:r>
              <a:rPr lang="en-US"/>
              <a:t>Click to edit Master title style</a:t>
            </a:r>
          </a:p>
        </p:txBody>
      </p:sp>
      <p:sp>
        <p:nvSpPr>
          <p:cNvPr id="3" name="Subtitle 2">
            <a:extLst>
              <a:ext uri="{FF2B5EF4-FFF2-40B4-BE49-F238E27FC236}">
                <a16:creationId xmlns:a16="http://schemas.microsoft.com/office/drawing/2014/main" id="{5000DFE7-D1CA-4C34-AACE-2558E40F5F4B}"/>
              </a:ext>
            </a:extLst>
          </p:cNvPr>
          <p:cNvSpPr>
            <a:spLocks noGrp="1"/>
          </p:cNvSpPr>
          <p:nvPr>
            <p:ph type="subTitle" idx="1"/>
          </p:nvPr>
        </p:nvSpPr>
        <p:spPr>
          <a:xfrm>
            <a:off x="1143720" y="3601746"/>
            <a:ext cx="6858000" cy="1655479"/>
          </a:xfrm>
        </p:spPr>
        <p:txBody>
          <a:bodyPr/>
          <a:lstStyle>
            <a:lvl1pPr marL="0" indent="0" algn="ctr">
              <a:buNone/>
              <a:defRPr sz="2176"/>
            </a:lvl1pPr>
            <a:lvl2pPr marL="414589" indent="0" algn="ctr">
              <a:buNone/>
              <a:defRPr sz="1814"/>
            </a:lvl2pPr>
            <a:lvl3pPr marL="829178" indent="0" algn="ctr">
              <a:buNone/>
              <a:defRPr sz="1632"/>
            </a:lvl3pPr>
            <a:lvl4pPr marL="1243767" indent="0" algn="ctr">
              <a:buNone/>
              <a:defRPr sz="1451"/>
            </a:lvl4pPr>
            <a:lvl5pPr marL="1658356" indent="0" algn="ctr">
              <a:buNone/>
              <a:defRPr sz="1451"/>
            </a:lvl5pPr>
            <a:lvl6pPr marL="2072945" indent="0" algn="ctr">
              <a:buNone/>
              <a:defRPr sz="1451"/>
            </a:lvl6pPr>
            <a:lvl7pPr marL="2487534" indent="0" algn="ctr">
              <a:buNone/>
              <a:defRPr sz="1451"/>
            </a:lvl7pPr>
            <a:lvl8pPr marL="2902123" indent="0" algn="ctr">
              <a:buNone/>
              <a:defRPr sz="1451"/>
            </a:lvl8pPr>
            <a:lvl9pPr marL="3316712" indent="0" algn="ctr">
              <a:buNone/>
              <a:defRPr sz="1451"/>
            </a:lvl9pPr>
          </a:lstStyle>
          <a:p>
            <a:r>
              <a:rPr lang="en-US"/>
              <a:t>Click to edit Master subtitle style</a:t>
            </a:r>
          </a:p>
        </p:txBody>
      </p:sp>
      <p:sp>
        <p:nvSpPr>
          <p:cNvPr id="4" name="Date Placeholder 3">
            <a:extLst>
              <a:ext uri="{FF2B5EF4-FFF2-40B4-BE49-F238E27FC236}">
                <a16:creationId xmlns:a16="http://schemas.microsoft.com/office/drawing/2014/main" id="{975FD25E-46F7-4366-95A8-16976719B7C0}"/>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623FD0C9-A143-4FC9-A67B-692FD0C2DA18}"/>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95171FC5-1B30-4F31-AAD2-50D7372C46EE}"/>
              </a:ext>
            </a:extLst>
          </p:cNvPr>
          <p:cNvSpPr>
            <a:spLocks noGrp="1"/>
          </p:cNvSpPr>
          <p:nvPr>
            <p:ph type="sldNum" sz="quarter" idx="12"/>
          </p:nvPr>
        </p:nvSpPr>
        <p:spPr/>
        <p:txBody>
          <a:bodyPr/>
          <a:lstStyle/>
          <a:p>
            <a:pPr lvl="0"/>
            <a:fld id="{2F560E4A-8F63-4BC4-BAC7-D0B075923FC0}" type="slidenum">
              <a:t>‹#›</a:t>
            </a:fld>
            <a:endParaRPr lang="en-US"/>
          </a:p>
        </p:txBody>
      </p:sp>
    </p:spTree>
    <p:extLst>
      <p:ext uri="{BB962C8B-B14F-4D97-AF65-F5344CB8AC3E}">
        <p14:creationId xmlns:p14="http://schemas.microsoft.com/office/powerpoint/2010/main" val="3949745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9BFA81F-1F9F-4547-9661-E08060AFAE03}"/>
              </a:ext>
            </a:extLst>
          </p:cNvPr>
          <p:cNvSpPr/>
          <p:nvPr userDrawn="1"/>
        </p:nvSpPr>
        <p:spPr>
          <a:xfrm>
            <a:off x="0" y="-5363"/>
            <a:ext cx="9144000" cy="3048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solidFill>
                <a:schemeClr val="bg1"/>
              </a:solidFill>
            </a:endParaRPr>
          </a:p>
        </p:txBody>
      </p:sp>
      <p:sp>
        <p:nvSpPr>
          <p:cNvPr id="4" name="Rectangle 3"/>
          <p:cNvSpPr/>
          <p:nvPr/>
        </p:nvSpPr>
        <p:spPr>
          <a:xfrm>
            <a:off x="0" y="6400800"/>
            <a:ext cx="9144000" cy="3048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solidFill>
                <a:schemeClr val="bg1"/>
              </a:solidFill>
            </a:endParaRPr>
          </a:p>
        </p:txBody>
      </p:sp>
      <p:sp>
        <p:nvSpPr>
          <p:cNvPr id="5" name="Rectangle 4"/>
          <p:cNvSpPr/>
          <p:nvPr/>
        </p:nvSpPr>
        <p:spPr>
          <a:xfrm>
            <a:off x="0" y="334964"/>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7" name="Rectangle 6"/>
          <p:cNvSpPr/>
          <p:nvPr/>
        </p:nvSpPr>
        <p:spPr>
          <a:xfrm>
            <a:off x="0" y="6705600"/>
            <a:ext cx="9144000" cy="152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schemeClr val="bg1"/>
              </a:solidFill>
            </a:endParaRPr>
          </a:p>
        </p:txBody>
      </p:sp>
      <p:sp>
        <p:nvSpPr>
          <p:cNvPr id="2" name="Title 1"/>
          <p:cNvSpPr>
            <a:spLocks noGrp="1"/>
          </p:cNvSpPr>
          <p:nvPr>
            <p:ph type="title"/>
          </p:nvPr>
        </p:nvSpPr>
        <p:spPr>
          <a:xfrm>
            <a:off x="457201" y="76200"/>
            <a:ext cx="8229600" cy="1143000"/>
          </a:xfrm>
          <a:solidFill>
            <a:schemeClr val="tx2">
              <a:lumMod val="20000"/>
              <a:lumOff val="80000"/>
            </a:schemeClr>
          </a:solidFill>
        </p:spPr>
        <p:txBody>
          <a:bodyPr/>
          <a:lstStyle>
            <a:lvl1pPr algn="r" rtl="1">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457200" y="1295401"/>
            <a:ext cx="8229600" cy="4830763"/>
          </a:xfrm>
        </p:spPr>
        <p:txBody>
          <a:bodyPr/>
          <a:lstStyle>
            <a:lvl1pPr algn="r" rtl="1">
              <a:defRPr/>
            </a:lvl1pPr>
            <a:lvl2pPr algn="r" rtl="1">
              <a:defRPr/>
            </a:lvl2pPr>
            <a:lvl3pPr algn="r" rtl="1">
              <a:defRPr/>
            </a:lvl3pPr>
            <a:lvl4pPr algn="r" rtl="1">
              <a:defRPr/>
            </a:lvl4pPr>
            <a:lvl5pPr algn="r" rtl="1">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p:cNvSpPr>
            <a:spLocks noGrp="1"/>
          </p:cNvSpPr>
          <p:nvPr>
            <p:ph type="ftr" sz="quarter" idx="10"/>
          </p:nvPr>
        </p:nvSpPr>
        <p:spPr/>
        <p:txBody>
          <a:bodyPr/>
          <a:lstStyle>
            <a:lvl1pPr>
              <a:defRPr sz="1200">
                <a:solidFill>
                  <a:schemeClr val="bg1"/>
                </a:solidFill>
              </a:defRPr>
            </a:lvl1pPr>
          </a:lstStyle>
          <a:p>
            <a:endParaRPr lang="en-US" dirty="0"/>
          </a:p>
        </p:txBody>
      </p:sp>
      <p:sp>
        <p:nvSpPr>
          <p:cNvPr id="9" name="Slide Number Placeholder 5"/>
          <p:cNvSpPr>
            <a:spLocks noGrp="1"/>
          </p:cNvSpPr>
          <p:nvPr>
            <p:ph type="sldNum" sz="quarter" idx="11"/>
          </p:nvPr>
        </p:nvSpPr>
        <p:spPr/>
        <p:txBody>
          <a:bodyPr/>
          <a:lstStyle>
            <a:lvl1pPr algn="r" eaLnBrk="0" hangingPunct="0">
              <a:defRPr>
                <a:solidFill>
                  <a:schemeClr val="bg1"/>
                </a:solidFill>
              </a:defRPr>
            </a:lvl1pPr>
          </a:lstStyle>
          <a:p>
            <a:fld id="{5F36C9FC-DA22-1F47-8722-58727A1D436E}" type="slidenum">
              <a:rPr lang="en-US" smtClean="0"/>
              <a:pPr/>
              <a:t>‹#›</a:t>
            </a:fld>
            <a:endParaRPr lang="en-US" dirty="0"/>
          </a:p>
        </p:txBody>
      </p:sp>
    </p:spTree>
    <p:extLst>
      <p:ext uri="{BB962C8B-B14F-4D97-AF65-F5344CB8AC3E}">
        <p14:creationId xmlns:p14="http://schemas.microsoft.com/office/powerpoint/2010/main" val="38757749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DFCE9-F56C-4B45-B807-5C2D3ED88A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F5EA49-9AD1-4DEF-BFD9-7CB452F590F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C1D8F7-4FAE-4F13-93B2-E8ACCBF6B51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FE9BDF97-8B55-44E0-B54C-C22C9A4666C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61814389-8783-474C-8A11-79103275AB5B}"/>
              </a:ext>
            </a:extLst>
          </p:cNvPr>
          <p:cNvSpPr>
            <a:spLocks noGrp="1"/>
          </p:cNvSpPr>
          <p:nvPr>
            <p:ph type="sldNum" sz="quarter" idx="12"/>
          </p:nvPr>
        </p:nvSpPr>
        <p:spPr/>
        <p:txBody>
          <a:bodyPr/>
          <a:lstStyle/>
          <a:p>
            <a:pPr lvl="0"/>
            <a:fld id="{6356A881-AE41-41C8-A3A4-FDCB045AA33B}" type="slidenum">
              <a:t>‹#›</a:t>
            </a:fld>
            <a:endParaRPr lang="en-US"/>
          </a:p>
        </p:txBody>
      </p:sp>
    </p:spTree>
    <p:extLst>
      <p:ext uri="{BB962C8B-B14F-4D97-AF65-F5344CB8AC3E}">
        <p14:creationId xmlns:p14="http://schemas.microsoft.com/office/powerpoint/2010/main" val="30995136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E27B3-B472-458D-B7C0-9D0EF773CFB6}"/>
              </a:ext>
            </a:extLst>
          </p:cNvPr>
          <p:cNvSpPr>
            <a:spLocks noGrp="1"/>
          </p:cNvSpPr>
          <p:nvPr>
            <p:ph type="title"/>
          </p:nvPr>
        </p:nvSpPr>
        <p:spPr>
          <a:xfrm>
            <a:off x="623717" y="1710181"/>
            <a:ext cx="7886483" cy="2851742"/>
          </a:xfrm>
        </p:spPr>
        <p:txBody>
          <a:bodyPr anchor="b"/>
          <a:lstStyle>
            <a:lvl1pPr>
              <a:defRPr sz="5441"/>
            </a:lvl1pPr>
          </a:lstStyle>
          <a:p>
            <a:r>
              <a:rPr lang="en-US"/>
              <a:t>Click to edit Master title style</a:t>
            </a:r>
          </a:p>
        </p:txBody>
      </p:sp>
      <p:sp>
        <p:nvSpPr>
          <p:cNvPr id="3" name="Text Placeholder 2">
            <a:extLst>
              <a:ext uri="{FF2B5EF4-FFF2-40B4-BE49-F238E27FC236}">
                <a16:creationId xmlns:a16="http://schemas.microsoft.com/office/drawing/2014/main" id="{FC937677-F9AD-45CB-9EFB-B6227768D7DA}"/>
              </a:ext>
            </a:extLst>
          </p:cNvPr>
          <p:cNvSpPr>
            <a:spLocks noGrp="1"/>
          </p:cNvSpPr>
          <p:nvPr>
            <p:ph type="body" idx="1"/>
          </p:nvPr>
        </p:nvSpPr>
        <p:spPr>
          <a:xfrm>
            <a:off x="623717" y="4589275"/>
            <a:ext cx="7886483" cy="1500008"/>
          </a:xfrm>
        </p:spPr>
        <p:txBody>
          <a:bodyPr/>
          <a:lstStyle>
            <a:lvl1pPr marL="0" indent="0">
              <a:buNone/>
              <a:defRPr sz="2176">
                <a:solidFill>
                  <a:schemeClr val="tx1">
                    <a:tint val="75000"/>
                  </a:schemeClr>
                </a:solidFill>
              </a:defRPr>
            </a:lvl1pPr>
            <a:lvl2pPr marL="414589" indent="0">
              <a:buNone/>
              <a:defRPr sz="1814">
                <a:solidFill>
                  <a:schemeClr val="tx1">
                    <a:tint val="75000"/>
                  </a:schemeClr>
                </a:solidFill>
              </a:defRPr>
            </a:lvl2pPr>
            <a:lvl3pPr marL="829178" indent="0">
              <a:buNone/>
              <a:defRPr sz="1632">
                <a:solidFill>
                  <a:schemeClr val="tx1">
                    <a:tint val="75000"/>
                  </a:schemeClr>
                </a:solidFill>
              </a:defRPr>
            </a:lvl3pPr>
            <a:lvl4pPr marL="1243767" indent="0">
              <a:buNone/>
              <a:defRPr sz="1451">
                <a:solidFill>
                  <a:schemeClr val="tx1">
                    <a:tint val="75000"/>
                  </a:schemeClr>
                </a:solidFill>
              </a:defRPr>
            </a:lvl4pPr>
            <a:lvl5pPr marL="1658356" indent="0">
              <a:buNone/>
              <a:defRPr sz="1451">
                <a:solidFill>
                  <a:schemeClr val="tx1">
                    <a:tint val="75000"/>
                  </a:schemeClr>
                </a:solidFill>
              </a:defRPr>
            </a:lvl5pPr>
            <a:lvl6pPr marL="2072945" indent="0">
              <a:buNone/>
              <a:defRPr sz="1451">
                <a:solidFill>
                  <a:schemeClr val="tx1">
                    <a:tint val="75000"/>
                  </a:schemeClr>
                </a:solidFill>
              </a:defRPr>
            </a:lvl6pPr>
            <a:lvl7pPr marL="2487534" indent="0">
              <a:buNone/>
              <a:defRPr sz="1451">
                <a:solidFill>
                  <a:schemeClr val="tx1">
                    <a:tint val="75000"/>
                  </a:schemeClr>
                </a:solidFill>
              </a:defRPr>
            </a:lvl7pPr>
            <a:lvl8pPr marL="2902123" indent="0">
              <a:buNone/>
              <a:defRPr sz="1451">
                <a:solidFill>
                  <a:schemeClr val="tx1">
                    <a:tint val="75000"/>
                  </a:schemeClr>
                </a:solidFill>
              </a:defRPr>
            </a:lvl8pPr>
            <a:lvl9pPr marL="3316712" indent="0">
              <a:buNone/>
              <a:defRPr sz="1451">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B9C5A1A-A99B-4F6B-AF38-328C52087637}"/>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19B1DFA-EECC-4043-8108-FEB31B39DE6D}"/>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4592DC87-3F4F-4DA3-83D9-4B82EABD74B6}"/>
              </a:ext>
            </a:extLst>
          </p:cNvPr>
          <p:cNvSpPr>
            <a:spLocks noGrp="1"/>
          </p:cNvSpPr>
          <p:nvPr>
            <p:ph type="sldNum" sz="quarter" idx="12"/>
          </p:nvPr>
        </p:nvSpPr>
        <p:spPr/>
        <p:txBody>
          <a:bodyPr/>
          <a:lstStyle/>
          <a:p>
            <a:pPr lvl="0"/>
            <a:fld id="{8BB22CFE-B550-4D84-BBB7-BB2B4B4E26FA}" type="slidenum">
              <a:t>‹#›</a:t>
            </a:fld>
            <a:endParaRPr lang="en-US"/>
          </a:p>
        </p:txBody>
      </p:sp>
    </p:spTree>
    <p:extLst>
      <p:ext uri="{BB962C8B-B14F-4D97-AF65-F5344CB8AC3E}">
        <p14:creationId xmlns:p14="http://schemas.microsoft.com/office/powerpoint/2010/main" val="22811733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F7532-83F8-49C2-842F-3067D7BA0E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51B5A0-030B-4905-9870-7B10FD2C93E8}"/>
              </a:ext>
            </a:extLst>
          </p:cNvPr>
          <p:cNvSpPr>
            <a:spLocks noGrp="1"/>
          </p:cNvSpPr>
          <p:nvPr>
            <p:ph sz="half" idx="1"/>
          </p:nvPr>
        </p:nvSpPr>
        <p:spPr>
          <a:xfrm>
            <a:off x="456624" y="1605095"/>
            <a:ext cx="4044794" cy="39760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400ED7-FFD7-4A46-AC60-3549C9409A38}"/>
              </a:ext>
            </a:extLst>
          </p:cNvPr>
          <p:cNvSpPr>
            <a:spLocks noGrp="1"/>
          </p:cNvSpPr>
          <p:nvPr>
            <p:ph sz="half" idx="2"/>
          </p:nvPr>
        </p:nvSpPr>
        <p:spPr>
          <a:xfrm>
            <a:off x="4639702" y="1605095"/>
            <a:ext cx="4046234" cy="39760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F78FAC-CAE6-4ADA-AAE6-640042B43740}"/>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FE0E82C9-42D2-46ED-A101-BA3323128FE3}"/>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A3F53CFE-5012-462E-A29E-9AC5C8F9DC1C}"/>
              </a:ext>
            </a:extLst>
          </p:cNvPr>
          <p:cNvSpPr>
            <a:spLocks noGrp="1"/>
          </p:cNvSpPr>
          <p:nvPr>
            <p:ph type="sldNum" sz="quarter" idx="12"/>
          </p:nvPr>
        </p:nvSpPr>
        <p:spPr/>
        <p:txBody>
          <a:bodyPr/>
          <a:lstStyle/>
          <a:p>
            <a:pPr lvl="0"/>
            <a:fld id="{F1FAA3EC-1D18-492C-8B36-9DD9C1128D65}" type="slidenum">
              <a:t>‹#›</a:t>
            </a:fld>
            <a:endParaRPr lang="en-US"/>
          </a:p>
        </p:txBody>
      </p:sp>
    </p:spTree>
    <p:extLst>
      <p:ext uri="{BB962C8B-B14F-4D97-AF65-F5344CB8AC3E}">
        <p14:creationId xmlns:p14="http://schemas.microsoft.com/office/powerpoint/2010/main" val="4088846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663D-DD21-41D6-8B2B-18AEB9B758FD}"/>
              </a:ext>
            </a:extLst>
          </p:cNvPr>
          <p:cNvSpPr>
            <a:spLocks noGrp="1"/>
          </p:cNvSpPr>
          <p:nvPr>
            <p:ph type="title"/>
          </p:nvPr>
        </p:nvSpPr>
        <p:spPr>
          <a:xfrm>
            <a:off x="629479" y="365645"/>
            <a:ext cx="7886483" cy="132438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3767C7-BCE6-4BC2-A4E3-EB8A54915B64}"/>
              </a:ext>
            </a:extLst>
          </p:cNvPr>
          <p:cNvSpPr>
            <a:spLocks noGrp="1"/>
          </p:cNvSpPr>
          <p:nvPr>
            <p:ph type="body" idx="1"/>
          </p:nvPr>
        </p:nvSpPr>
        <p:spPr>
          <a:xfrm>
            <a:off x="629479" y="1681390"/>
            <a:ext cx="3869059" cy="823421"/>
          </a:xfrm>
        </p:spPr>
        <p:txBody>
          <a:bodyPr anchor="b"/>
          <a:lstStyle>
            <a:lvl1pPr marL="0" indent="0">
              <a:buNone/>
              <a:defRPr sz="2176" b="1"/>
            </a:lvl1pPr>
            <a:lvl2pPr marL="414589" indent="0">
              <a:buNone/>
              <a:defRPr sz="1814" b="1"/>
            </a:lvl2pPr>
            <a:lvl3pPr marL="829178" indent="0">
              <a:buNone/>
              <a:defRPr sz="1632" b="1"/>
            </a:lvl3pPr>
            <a:lvl4pPr marL="1243767" indent="0">
              <a:buNone/>
              <a:defRPr sz="1451" b="1"/>
            </a:lvl4pPr>
            <a:lvl5pPr marL="1658356" indent="0">
              <a:buNone/>
              <a:defRPr sz="1451" b="1"/>
            </a:lvl5pPr>
            <a:lvl6pPr marL="2072945" indent="0">
              <a:buNone/>
              <a:defRPr sz="1451" b="1"/>
            </a:lvl6pPr>
            <a:lvl7pPr marL="2487534" indent="0">
              <a:buNone/>
              <a:defRPr sz="1451" b="1"/>
            </a:lvl7pPr>
            <a:lvl8pPr marL="2902123" indent="0">
              <a:buNone/>
              <a:defRPr sz="1451" b="1"/>
            </a:lvl8pPr>
            <a:lvl9pPr marL="3316712" indent="0">
              <a:buNone/>
              <a:defRPr sz="1451" b="1"/>
            </a:lvl9pPr>
          </a:lstStyle>
          <a:p>
            <a:pPr lvl="0"/>
            <a:r>
              <a:rPr lang="en-US"/>
              <a:t>Edit Master text styles</a:t>
            </a:r>
          </a:p>
        </p:txBody>
      </p:sp>
      <p:sp>
        <p:nvSpPr>
          <p:cNvPr id="4" name="Content Placeholder 3">
            <a:extLst>
              <a:ext uri="{FF2B5EF4-FFF2-40B4-BE49-F238E27FC236}">
                <a16:creationId xmlns:a16="http://schemas.microsoft.com/office/drawing/2014/main" id="{49D17D0D-5496-469A-AD28-EABE74CB409D}"/>
              </a:ext>
            </a:extLst>
          </p:cNvPr>
          <p:cNvSpPr>
            <a:spLocks noGrp="1"/>
          </p:cNvSpPr>
          <p:nvPr>
            <p:ph sz="half" idx="2"/>
          </p:nvPr>
        </p:nvSpPr>
        <p:spPr>
          <a:xfrm>
            <a:off x="629479" y="2504811"/>
            <a:ext cx="3869059" cy="36852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691ABD-AD69-4AA7-B65E-62105A6D8873}"/>
              </a:ext>
            </a:extLst>
          </p:cNvPr>
          <p:cNvSpPr>
            <a:spLocks noGrp="1"/>
          </p:cNvSpPr>
          <p:nvPr>
            <p:ph type="body" sz="quarter" idx="3"/>
          </p:nvPr>
        </p:nvSpPr>
        <p:spPr>
          <a:xfrm>
            <a:off x="4629619" y="1681390"/>
            <a:ext cx="3886344" cy="823421"/>
          </a:xfrm>
        </p:spPr>
        <p:txBody>
          <a:bodyPr anchor="b"/>
          <a:lstStyle>
            <a:lvl1pPr marL="0" indent="0">
              <a:buNone/>
              <a:defRPr sz="2176" b="1"/>
            </a:lvl1pPr>
            <a:lvl2pPr marL="414589" indent="0">
              <a:buNone/>
              <a:defRPr sz="1814" b="1"/>
            </a:lvl2pPr>
            <a:lvl3pPr marL="829178" indent="0">
              <a:buNone/>
              <a:defRPr sz="1632" b="1"/>
            </a:lvl3pPr>
            <a:lvl4pPr marL="1243767" indent="0">
              <a:buNone/>
              <a:defRPr sz="1451" b="1"/>
            </a:lvl4pPr>
            <a:lvl5pPr marL="1658356" indent="0">
              <a:buNone/>
              <a:defRPr sz="1451" b="1"/>
            </a:lvl5pPr>
            <a:lvl6pPr marL="2072945" indent="0">
              <a:buNone/>
              <a:defRPr sz="1451" b="1"/>
            </a:lvl6pPr>
            <a:lvl7pPr marL="2487534" indent="0">
              <a:buNone/>
              <a:defRPr sz="1451" b="1"/>
            </a:lvl7pPr>
            <a:lvl8pPr marL="2902123" indent="0">
              <a:buNone/>
              <a:defRPr sz="1451" b="1"/>
            </a:lvl8pPr>
            <a:lvl9pPr marL="3316712" indent="0">
              <a:buNone/>
              <a:defRPr sz="1451" b="1"/>
            </a:lvl9pPr>
          </a:lstStyle>
          <a:p>
            <a:pPr lvl="0"/>
            <a:r>
              <a:rPr lang="en-US"/>
              <a:t>Edit Master text styles</a:t>
            </a:r>
          </a:p>
        </p:txBody>
      </p:sp>
      <p:sp>
        <p:nvSpPr>
          <p:cNvPr id="6" name="Content Placeholder 5">
            <a:extLst>
              <a:ext uri="{FF2B5EF4-FFF2-40B4-BE49-F238E27FC236}">
                <a16:creationId xmlns:a16="http://schemas.microsoft.com/office/drawing/2014/main" id="{F0B6696E-0966-458C-B620-3B25FCBBEAFB}"/>
              </a:ext>
            </a:extLst>
          </p:cNvPr>
          <p:cNvSpPr>
            <a:spLocks noGrp="1"/>
          </p:cNvSpPr>
          <p:nvPr>
            <p:ph sz="quarter" idx="4"/>
          </p:nvPr>
        </p:nvSpPr>
        <p:spPr>
          <a:xfrm>
            <a:off x="4629619" y="2504811"/>
            <a:ext cx="3886344" cy="36852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606F2D-C8AA-4570-A9DF-D6B3FB227F5B}"/>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1ACBC680-A835-4CE4-B354-0B83782D3E2B}"/>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2279EE9A-38DE-4CEF-9650-5699455D7DFC}"/>
              </a:ext>
            </a:extLst>
          </p:cNvPr>
          <p:cNvSpPr>
            <a:spLocks noGrp="1"/>
          </p:cNvSpPr>
          <p:nvPr>
            <p:ph type="sldNum" sz="quarter" idx="12"/>
          </p:nvPr>
        </p:nvSpPr>
        <p:spPr/>
        <p:txBody>
          <a:bodyPr/>
          <a:lstStyle/>
          <a:p>
            <a:pPr lvl="0"/>
            <a:fld id="{DCFF8ACF-E67F-4AF7-92ED-EAF05452928C}" type="slidenum">
              <a:t>‹#›</a:t>
            </a:fld>
            <a:endParaRPr lang="en-US"/>
          </a:p>
        </p:txBody>
      </p:sp>
    </p:spTree>
    <p:extLst>
      <p:ext uri="{BB962C8B-B14F-4D97-AF65-F5344CB8AC3E}">
        <p14:creationId xmlns:p14="http://schemas.microsoft.com/office/powerpoint/2010/main" val="937302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C712-C7ED-4397-87D0-76D648D3A3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F5E31B-5EB5-4DB3-A591-EE0F74C195E1}"/>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7E2A634B-524E-41C4-963D-A34238012A3F}"/>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65317856-9BE5-4452-A299-5FC160FF7BA6}"/>
              </a:ext>
            </a:extLst>
          </p:cNvPr>
          <p:cNvSpPr>
            <a:spLocks noGrp="1"/>
          </p:cNvSpPr>
          <p:nvPr>
            <p:ph type="sldNum" sz="quarter" idx="12"/>
          </p:nvPr>
        </p:nvSpPr>
        <p:spPr/>
        <p:txBody>
          <a:bodyPr/>
          <a:lstStyle/>
          <a:p>
            <a:pPr lvl="0"/>
            <a:fld id="{090ED4F5-9B8C-40AB-BF8F-752F35696737}" type="slidenum">
              <a:t>‹#›</a:t>
            </a:fld>
            <a:endParaRPr lang="en-US"/>
          </a:p>
        </p:txBody>
      </p:sp>
    </p:spTree>
    <p:extLst>
      <p:ext uri="{BB962C8B-B14F-4D97-AF65-F5344CB8AC3E}">
        <p14:creationId xmlns:p14="http://schemas.microsoft.com/office/powerpoint/2010/main" val="34395102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F4C478-02FA-4B73-87F4-E3E069EA9166}"/>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FF7E49F8-D7AB-407A-97D2-1384FDFB5507}"/>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385769BF-8FD2-43ED-96E2-FD53861C600B}"/>
              </a:ext>
            </a:extLst>
          </p:cNvPr>
          <p:cNvSpPr>
            <a:spLocks noGrp="1"/>
          </p:cNvSpPr>
          <p:nvPr>
            <p:ph type="sldNum" sz="quarter" idx="12"/>
          </p:nvPr>
        </p:nvSpPr>
        <p:spPr/>
        <p:txBody>
          <a:bodyPr/>
          <a:lstStyle/>
          <a:p>
            <a:pPr lvl="0"/>
            <a:fld id="{D66E7924-B754-44E0-89F5-4AB9F0806453}" type="slidenum">
              <a:t>‹#›</a:t>
            </a:fld>
            <a:endParaRPr lang="en-US"/>
          </a:p>
        </p:txBody>
      </p:sp>
    </p:spTree>
    <p:extLst>
      <p:ext uri="{BB962C8B-B14F-4D97-AF65-F5344CB8AC3E}">
        <p14:creationId xmlns:p14="http://schemas.microsoft.com/office/powerpoint/2010/main" val="2246273014"/>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9C2BD-7055-440C-A833-19257FB2085C}"/>
              </a:ext>
            </a:extLst>
          </p:cNvPr>
          <p:cNvSpPr>
            <a:spLocks noGrp="1"/>
          </p:cNvSpPr>
          <p:nvPr>
            <p:ph type="title"/>
          </p:nvPr>
        </p:nvSpPr>
        <p:spPr>
          <a:xfrm>
            <a:off x="629479" y="457776"/>
            <a:ext cx="2950049" cy="1599337"/>
          </a:xfrm>
        </p:spPr>
        <p:txBody>
          <a:bodyPr anchor="b"/>
          <a:lstStyle>
            <a:lvl1pPr>
              <a:defRPr sz="2902"/>
            </a:lvl1pPr>
          </a:lstStyle>
          <a:p>
            <a:r>
              <a:rPr lang="en-US"/>
              <a:t>Click to edit Master title style</a:t>
            </a:r>
          </a:p>
        </p:txBody>
      </p:sp>
      <p:sp>
        <p:nvSpPr>
          <p:cNvPr id="3" name="Content Placeholder 2">
            <a:extLst>
              <a:ext uri="{FF2B5EF4-FFF2-40B4-BE49-F238E27FC236}">
                <a16:creationId xmlns:a16="http://schemas.microsoft.com/office/drawing/2014/main" id="{9FADCED4-0FD3-4EDE-BE6C-67CC3E147AB0}"/>
              </a:ext>
            </a:extLst>
          </p:cNvPr>
          <p:cNvSpPr>
            <a:spLocks noGrp="1"/>
          </p:cNvSpPr>
          <p:nvPr>
            <p:ph idx="1"/>
          </p:nvPr>
        </p:nvSpPr>
        <p:spPr>
          <a:xfrm>
            <a:off x="3887786" y="987529"/>
            <a:ext cx="4628177" cy="4872866"/>
          </a:xfrm>
        </p:spPr>
        <p:txBody>
          <a:bodyPr/>
          <a:lstStyle>
            <a:lvl1pPr>
              <a:defRPr sz="2902"/>
            </a:lvl1pPr>
            <a:lvl2pPr>
              <a:defRPr sz="2539"/>
            </a:lvl2pPr>
            <a:lvl3pPr>
              <a:defRPr sz="2176"/>
            </a:lvl3pPr>
            <a:lvl4pPr>
              <a:defRPr sz="1814"/>
            </a:lvl4pPr>
            <a:lvl5pPr>
              <a:defRPr sz="1814"/>
            </a:lvl5pPr>
            <a:lvl6pPr>
              <a:defRPr sz="1814"/>
            </a:lvl6pPr>
            <a:lvl7pPr>
              <a:defRPr sz="1814"/>
            </a:lvl7pPr>
            <a:lvl8pPr>
              <a:defRPr sz="1814"/>
            </a:lvl8pPr>
            <a:lvl9pPr>
              <a:defRPr sz="181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ABFABA-AD9C-4E0E-9505-501A023D9550}"/>
              </a:ext>
            </a:extLst>
          </p:cNvPr>
          <p:cNvSpPr>
            <a:spLocks noGrp="1"/>
          </p:cNvSpPr>
          <p:nvPr>
            <p:ph type="body" sz="half" idx="2"/>
          </p:nvPr>
        </p:nvSpPr>
        <p:spPr>
          <a:xfrm>
            <a:off x="629479" y="2057113"/>
            <a:ext cx="2950049" cy="3811919"/>
          </a:xfrm>
        </p:spPr>
        <p:txBody>
          <a:bodyPr/>
          <a:lstStyle>
            <a:lvl1pPr marL="0" indent="0">
              <a:buNone/>
              <a:defRPr sz="1451"/>
            </a:lvl1pPr>
            <a:lvl2pPr marL="414589" indent="0">
              <a:buNone/>
              <a:defRPr sz="1270"/>
            </a:lvl2pPr>
            <a:lvl3pPr marL="829178" indent="0">
              <a:buNone/>
              <a:defRPr sz="1088"/>
            </a:lvl3pPr>
            <a:lvl4pPr marL="1243767" indent="0">
              <a:buNone/>
              <a:defRPr sz="907"/>
            </a:lvl4pPr>
            <a:lvl5pPr marL="1658356" indent="0">
              <a:buNone/>
              <a:defRPr sz="907"/>
            </a:lvl5pPr>
            <a:lvl6pPr marL="2072945" indent="0">
              <a:buNone/>
              <a:defRPr sz="907"/>
            </a:lvl6pPr>
            <a:lvl7pPr marL="2487534" indent="0">
              <a:buNone/>
              <a:defRPr sz="907"/>
            </a:lvl7pPr>
            <a:lvl8pPr marL="2902123" indent="0">
              <a:buNone/>
              <a:defRPr sz="907"/>
            </a:lvl8pPr>
            <a:lvl9pPr marL="3316712" indent="0">
              <a:buNone/>
              <a:defRPr sz="907"/>
            </a:lvl9pPr>
          </a:lstStyle>
          <a:p>
            <a:pPr lvl="0"/>
            <a:r>
              <a:rPr lang="en-US"/>
              <a:t>Edit Master text styles</a:t>
            </a:r>
          </a:p>
        </p:txBody>
      </p:sp>
      <p:sp>
        <p:nvSpPr>
          <p:cNvPr id="5" name="Date Placeholder 4">
            <a:extLst>
              <a:ext uri="{FF2B5EF4-FFF2-40B4-BE49-F238E27FC236}">
                <a16:creationId xmlns:a16="http://schemas.microsoft.com/office/drawing/2014/main" id="{B6A84262-37D1-44AF-AD70-37C83D72EBBB}"/>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3C13B713-21E5-40DB-9F78-27FCFC6FB025}"/>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1F6007DB-B68C-4783-A442-36570F960D38}"/>
              </a:ext>
            </a:extLst>
          </p:cNvPr>
          <p:cNvSpPr>
            <a:spLocks noGrp="1"/>
          </p:cNvSpPr>
          <p:nvPr>
            <p:ph type="sldNum" sz="quarter" idx="12"/>
          </p:nvPr>
        </p:nvSpPr>
        <p:spPr/>
        <p:txBody>
          <a:bodyPr/>
          <a:lstStyle/>
          <a:p>
            <a:pPr lvl="0"/>
            <a:fld id="{C96AB6DE-F1C3-4DDF-8D0F-2F4ED5A3C57F}" type="slidenum">
              <a:t>‹#›</a:t>
            </a:fld>
            <a:endParaRPr lang="en-US"/>
          </a:p>
        </p:txBody>
      </p:sp>
    </p:spTree>
    <p:extLst>
      <p:ext uri="{BB962C8B-B14F-4D97-AF65-F5344CB8AC3E}">
        <p14:creationId xmlns:p14="http://schemas.microsoft.com/office/powerpoint/2010/main" val="30568491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BED5-63AD-4B8F-AFD7-3E506D94D87E}"/>
              </a:ext>
            </a:extLst>
          </p:cNvPr>
          <p:cNvSpPr>
            <a:spLocks noGrp="1"/>
          </p:cNvSpPr>
          <p:nvPr>
            <p:ph type="title"/>
          </p:nvPr>
        </p:nvSpPr>
        <p:spPr>
          <a:xfrm>
            <a:off x="629479" y="457776"/>
            <a:ext cx="2950049" cy="1599337"/>
          </a:xfrm>
        </p:spPr>
        <p:txBody>
          <a:bodyPr anchor="b"/>
          <a:lstStyle>
            <a:lvl1pPr>
              <a:defRPr sz="2902"/>
            </a:lvl1pPr>
          </a:lstStyle>
          <a:p>
            <a:r>
              <a:rPr lang="en-US"/>
              <a:t>Click to edit Master title style</a:t>
            </a:r>
          </a:p>
        </p:txBody>
      </p:sp>
      <p:sp>
        <p:nvSpPr>
          <p:cNvPr id="3" name="Picture Placeholder 2">
            <a:extLst>
              <a:ext uri="{FF2B5EF4-FFF2-40B4-BE49-F238E27FC236}">
                <a16:creationId xmlns:a16="http://schemas.microsoft.com/office/drawing/2014/main" id="{3AF6839F-6DAE-4E97-96F3-23BE545051C4}"/>
              </a:ext>
            </a:extLst>
          </p:cNvPr>
          <p:cNvSpPr>
            <a:spLocks noGrp="1"/>
          </p:cNvSpPr>
          <p:nvPr>
            <p:ph type="pic" idx="1"/>
          </p:nvPr>
        </p:nvSpPr>
        <p:spPr>
          <a:xfrm>
            <a:off x="3887786" y="987529"/>
            <a:ext cx="4628177" cy="4872866"/>
          </a:xfrm>
        </p:spPr>
        <p:txBody>
          <a:bodyPr/>
          <a:lstStyle>
            <a:lvl1pPr marL="0" indent="0">
              <a:buNone/>
              <a:defRPr sz="2902"/>
            </a:lvl1pPr>
            <a:lvl2pPr marL="414589" indent="0">
              <a:buNone/>
              <a:defRPr sz="2539"/>
            </a:lvl2pPr>
            <a:lvl3pPr marL="829178" indent="0">
              <a:buNone/>
              <a:defRPr sz="2176"/>
            </a:lvl3pPr>
            <a:lvl4pPr marL="1243767" indent="0">
              <a:buNone/>
              <a:defRPr sz="1814"/>
            </a:lvl4pPr>
            <a:lvl5pPr marL="1658356" indent="0">
              <a:buNone/>
              <a:defRPr sz="1814"/>
            </a:lvl5pPr>
            <a:lvl6pPr marL="2072945" indent="0">
              <a:buNone/>
              <a:defRPr sz="1814"/>
            </a:lvl6pPr>
            <a:lvl7pPr marL="2487534" indent="0">
              <a:buNone/>
              <a:defRPr sz="1814"/>
            </a:lvl7pPr>
            <a:lvl8pPr marL="2902123" indent="0">
              <a:buNone/>
              <a:defRPr sz="1814"/>
            </a:lvl8pPr>
            <a:lvl9pPr marL="3316712" indent="0">
              <a:buNone/>
              <a:defRPr sz="1814"/>
            </a:lvl9pPr>
          </a:lstStyle>
          <a:p>
            <a:endParaRPr lang="en-US"/>
          </a:p>
        </p:txBody>
      </p:sp>
      <p:sp>
        <p:nvSpPr>
          <p:cNvPr id="4" name="Text Placeholder 3">
            <a:extLst>
              <a:ext uri="{FF2B5EF4-FFF2-40B4-BE49-F238E27FC236}">
                <a16:creationId xmlns:a16="http://schemas.microsoft.com/office/drawing/2014/main" id="{AA0BCD3B-19D4-4BFC-9849-73AE40C131CB}"/>
              </a:ext>
            </a:extLst>
          </p:cNvPr>
          <p:cNvSpPr>
            <a:spLocks noGrp="1"/>
          </p:cNvSpPr>
          <p:nvPr>
            <p:ph type="body" sz="half" idx="2"/>
          </p:nvPr>
        </p:nvSpPr>
        <p:spPr>
          <a:xfrm>
            <a:off x="629479" y="2057113"/>
            <a:ext cx="2950049" cy="3811919"/>
          </a:xfrm>
        </p:spPr>
        <p:txBody>
          <a:bodyPr/>
          <a:lstStyle>
            <a:lvl1pPr marL="0" indent="0">
              <a:buNone/>
              <a:defRPr sz="1451"/>
            </a:lvl1pPr>
            <a:lvl2pPr marL="414589" indent="0">
              <a:buNone/>
              <a:defRPr sz="1270"/>
            </a:lvl2pPr>
            <a:lvl3pPr marL="829178" indent="0">
              <a:buNone/>
              <a:defRPr sz="1088"/>
            </a:lvl3pPr>
            <a:lvl4pPr marL="1243767" indent="0">
              <a:buNone/>
              <a:defRPr sz="907"/>
            </a:lvl4pPr>
            <a:lvl5pPr marL="1658356" indent="0">
              <a:buNone/>
              <a:defRPr sz="907"/>
            </a:lvl5pPr>
            <a:lvl6pPr marL="2072945" indent="0">
              <a:buNone/>
              <a:defRPr sz="907"/>
            </a:lvl6pPr>
            <a:lvl7pPr marL="2487534" indent="0">
              <a:buNone/>
              <a:defRPr sz="907"/>
            </a:lvl7pPr>
            <a:lvl8pPr marL="2902123" indent="0">
              <a:buNone/>
              <a:defRPr sz="907"/>
            </a:lvl8pPr>
            <a:lvl9pPr marL="3316712" indent="0">
              <a:buNone/>
              <a:defRPr sz="907"/>
            </a:lvl9pPr>
          </a:lstStyle>
          <a:p>
            <a:pPr lvl="0"/>
            <a:r>
              <a:rPr lang="en-US"/>
              <a:t>Edit Master text styles</a:t>
            </a:r>
          </a:p>
        </p:txBody>
      </p:sp>
      <p:sp>
        <p:nvSpPr>
          <p:cNvPr id="5" name="Date Placeholder 4">
            <a:extLst>
              <a:ext uri="{FF2B5EF4-FFF2-40B4-BE49-F238E27FC236}">
                <a16:creationId xmlns:a16="http://schemas.microsoft.com/office/drawing/2014/main" id="{A0B856B1-5E9D-420A-A041-8280C0839945}"/>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79201CE0-7C04-4010-BED1-88C58E8D5285}"/>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348154FA-4DD9-45E7-9DCD-F7BF7194951A}"/>
              </a:ext>
            </a:extLst>
          </p:cNvPr>
          <p:cNvSpPr>
            <a:spLocks noGrp="1"/>
          </p:cNvSpPr>
          <p:nvPr>
            <p:ph type="sldNum" sz="quarter" idx="12"/>
          </p:nvPr>
        </p:nvSpPr>
        <p:spPr/>
        <p:txBody>
          <a:bodyPr/>
          <a:lstStyle/>
          <a:p>
            <a:pPr lvl="0"/>
            <a:fld id="{35C7E66A-CF74-4652-B30C-62D252EF97A0}" type="slidenum">
              <a:t>‹#›</a:t>
            </a:fld>
            <a:endParaRPr lang="en-US"/>
          </a:p>
        </p:txBody>
      </p:sp>
    </p:spTree>
    <p:extLst>
      <p:ext uri="{BB962C8B-B14F-4D97-AF65-F5344CB8AC3E}">
        <p14:creationId xmlns:p14="http://schemas.microsoft.com/office/powerpoint/2010/main" val="35086765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F89F-6814-465D-A507-947DF904FC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FB72CC-912C-4DC9-ADBB-715750F973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3E73EC-9187-49C2-BD6A-B6C4FD2441B4}"/>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40174CF5-81A8-4475-8289-795A09306BE8}"/>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5C57D65F-BAA3-4C4A-A02B-552C284D9CFE}"/>
              </a:ext>
            </a:extLst>
          </p:cNvPr>
          <p:cNvSpPr>
            <a:spLocks noGrp="1"/>
          </p:cNvSpPr>
          <p:nvPr>
            <p:ph type="sldNum" sz="quarter" idx="12"/>
          </p:nvPr>
        </p:nvSpPr>
        <p:spPr/>
        <p:txBody>
          <a:bodyPr/>
          <a:lstStyle/>
          <a:p>
            <a:pPr lvl="0"/>
            <a:fld id="{594229A1-1C77-4C2F-B4DB-18D84B80B073}" type="slidenum">
              <a:t>‹#›</a:t>
            </a:fld>
            <a:endParaRPr lang="en-US"/>
          </a:p>
        </p:txBody>
      </p:sp>
    </p:spTree>
    <p:extLst>
      <p:ext uri="{BB962C8B-B14F-4D97-AF65-F5344CB8AC3E}">
        <p14:creationId xmlns:p14="http://schemas.microsoft.com/office/powerpoint/2010/main" val="2085637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B03513-2E0C-4FC1-A55B-53DAA75F3F6F}"/>
              </a:ext>
            </a:extLst>
          </p:cNvPr>
          <p:cNvSpPr>
            <a:spLocks noGrp="1"/>
          </p:cNvSpPr>
          <p:nvPr>
            <p:ph type="title" orient="vert"/>
          </p:nvPr>
        </p:nvSpPr>
        <p:spPr>
          <a:xfrm>
            <a:off x="6628968" y="273514"/>
            <a:ext cx="2056968" cy="530760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D07A88-B1D7-4C1E-8D33-E111F712A635}"/>
              </a:ext>
            </a:extLst>
          </p:cNvPr>
          <p:cNvSpPr>
            <a:spLocks noGrp="1"/>
          </p:cNvSpPr>
          <p:nvPr>
            <p:ph type="body" orient="vert" idx="1"/>
          </p:nvPr>
        </p:nvSpPr>
        <p:spPr>
          <a:xfrm>
            <a:off x="456625" y="273514"/>
            <a:ext cx="6034060" cy="530760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E99244-115A-4312-BD45-CED81DF874FE}"/>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8CEE9DE-B5DF-4F2F-9049-810A2610BF7E}"/>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924143FB-B53E-4C4C-AEE5-EC71C2B50AE5}"/>
              </a:ext>
            </a:extLst>
          </p:cNvPr>
          <p:cNvSpPr>
            <a:spLocks noGrp="1"/>
          </p:cNvSpPr>
          <p:nvPr>
            <p:ph type="sldNum" sz="quarter" idx="12"/>
          </p:nvPr>
        </p:nvSpPr>
        <p:spPr/>
        <p:txBody>
          <a:bodyPr/>
          <a:lstStyle/>
          <a:p>
            <a:pPr lvl="0"/>
            <a:fld id="{0B3DA26A-E933-46A3-ACB1-99FF1718E083}" type="slidenum">
              <a:t>‹#›</a:t>
            </a:fld>
            <a:endParaRPr lang="en-US"/>
          </a:p>
        </p:txBody>
      </p:sp>
    </p:spTree>
    <p:extLst>
      <p:ext uri="{BB962C8B-B14F-4D97-AF65-F5344CB8AC3E}">
        <p14:creationId xmlns:p14="http://schemas.microsoft.com/office/powerpoint/2010/main" val="3535609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19812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5" name="Rectangle 4"/>
          <p:cNvSpPr/>
          <p:nvPr/>
        </p:nvSpPr>
        <p:spPr>
          <a:xfrm>
            <a:off x="0" y="1981201"/>
            <a:ext cx="9144000" cy="1295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6" name="Rectangle 5"/>
          <p:cNvSpPr/>
          <p:nvPr/>
        </p:nvSpPr>
        <p:spPr>
          <a:xfrm>
            <a:off x="0" y="3276600"/>
            <a:ext cx="9144000" cy="35814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2" name="Title 1"/>
          <p:cNvSpPr>
            <a:spLocks noGrp="1"/>
          </p:cNvSpPr>
          <p:nvPr>
            <p:ph type="title"/>
          </p:nvPr>
        </p:nvSpPr>
        <p:spPr>
          <a:xfrm>
            <a:off x="722313" y="2338388"/>
            <a:ext cx="7772400" cy="1362075"/>
          </a:xfrm>
        </p:spPr>
        <p:txBody>
          <a:bodyPr anchor="t"/>
          <a:lstStyle>
            <a:lvl1pPr algn="l">
              <a:defRPr sz="4000" b="1" cap="none">
                <a:solidFill>
                  <a:srgbClr val="002E6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838201"/>
            <a:ext cx="7772400" cy="1500187"/>
          </a:xfrm>
        </p:spPr>
        <p:txBody>
          <a:bodyPr anchor="b"/>
          <a:lstStyle>
            <a:lvl1pPr marL="0" indent="0">
              <a:buNone/>
              <a:defRPr sz="2000">
                <a:solidFill>
                  <a:schemeClr val="tx2">
                    <a:lumMod val="75000"/>
                  </a:schemeClr>
                </a:solidFill>
              </a:defRPr>
            </a:lvl1pPr>
            <a:lvl2pPr marL="457177" indent="0">
              <a:buNone/>
              <a:defRPr sz="1800">
                <a:solidFill>
                  <a:schemeClr val="tx1">
                    <a:tint val="75000"/>
                  </a:schemeClr>
                </a:solidFill>
              </a:defRPr>
            </a:lvl2pPr>
            <a:lvl3pPr marL="914353" indent="0">
              <a:buNone/>
              <a:defRPr sz="1600">
                <a:solidFill>
                  <a:schemeClr val="tx1">
                    <a:tint val="75000"/>
                  </a:schemeClr>
                </a:solidFill>
              </a:defRPr>
            </a:lvl3pPr>
            <a:lvl4pPr marL="1371530" indent="0">
              <a:buNone/>
              <a:defRPr sz="1400">
                <a:solidFill>
                  <a:schemeClr val="tx1">
                    <a:tint val="75000"/>
                  </a:schemeClr>
                </a:solidFill>
              </a:defRPr>
            </a:lvl4pPr>
            <a:lvl5pPr marL="1828706" indent="0">
              <a:buNone/>
              <a:defRPr sz="1400">
                <a:solidFill>
                  <a:schemeClr val="tx1">
                    <a:tint val="75000"/>
                  </a:schemeClr>
                </a:solidFill>
              </a:defRPr>
            </a:lvl5pPr>
            <a:lvl6pPr marL="2285883" indent="0">
              <a:buNone/>
              <a:defRPr sz="1400">
                <a:solidFill>
                  <a:schemeClr val="tx1">
                    <a:tint val="75000"/>
                  </a:schemeClr>
                </a:solidFill>
              </a:defRPr>
            </a:lvl6pPr>
            <a:lvl7pPr marL="2743060" indent="0">
              <a:buNone/>
              <a:defRPr sz="1400">
                <a:solidFill>
                  <a:schemeClr val="tx1">
                    <a:tint val="75000"/>
                  </a:schemeClr>
                </a:solidFill>
              </a:defRPr>
            </a:lvl7pPr>
            <a:lvl8pPr marL="3200236" indent="0">
              <a:buNone/>
              <a:defRPr sz="1400">
                <a:solidFill>
                  <a:schemeClr val="tx1">
                    <a:tint val="75000"/>
                  </a:schemeClr>
                </a:solidFill>
              </a:defRPr>
            </a:lvl8pPr>
            <a:lvl9pPr marL="3657413"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741989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F8EDA-7354-4DDB-86BE-4F1406A0B5CD}"/>
              </a:ext>
            </a:extLst>
          </p:cNvPr>
          <p:cNvSpPr>
            <a:spLocks noGrp="1"/>
          </p:cNvSpPr>
          <p:nvPr>
            <p:ph type="ctrTitle"/>
          </p:nvPr>
        </p:nvSpPr>
        <p:spPr>
          <a:xfrm>
            <a:off x="1143720" y="1122847"/>
            <a:ext cx="6858000" cy="2386768"/>
          </a:xfrm>
        </p:spPr>
        <p:txBody>
          <a:bodyPr anchor="b"/>
          <a:lstStyle>
            <a:lvl1pPr algn="ctr">
              <a:defRPr sz="5441"/>
            </a:lvl1pPr>
          </a:lstStyle>
          <a:p>
            <a:r>
              <a:rPr lang="en-US"/>
              <a:t>Click to edit Master title style</a:t>
            </a:r>
          </a:p>
        </p:txBody>
      </p:sp>
      <p:sp>
        <p:nvSpPr>
          <p:cNvPr id="3" name="Subtitle 2">
            <a:extLst>
              <a:ext uri="{FF2B5EF4-FFF2-40B4-BE49-F238E27FC236}">
                <a16:creationId xmlns:a16="http://schemas.microsoft.com/office/drawing/2014/main" id="{BC8B5BC8-31B6-4090-A335-26C557891072}"/>
              </a:ext>
            </a:extLst>
          </p:cNvPr>
          <p:cNvSpPr>
            <a:spLocks noGrp="1"/>
          </p:cNvSpPr>
          <p:nvPr>
            <p:ph type="subTitle" idx="1"/>
          </p:nvPr>
        </p:nvSpPr>
        <p:spPr>
          <a:xfrm>
            <a:off x="1143720" y="3601746"/>
            <a:ext cx="6858000" cy="1655479"/>
          </a:xfrm>
        </p:spPr>
        <p:txBody>
          <a:bodyPr/>
          <a:lstStyle>
            <a:lvl1pPr marL="0" indent="0" algn="ctr">
              <a:buNone/>
              <a:defRPr sz="2176"/>
            </a:lvl1pPr>
            <a:lvl2pPr marL="414589" indent="0" algn="ctr">
              <a:buNone/>
              <a:defRPr sz="1814"/>
            </a:lvl2pPr>
            <a:lvl3pPr marL="829178" indent="0" algn="ctr">
              <a:buNone/>
              <a:defRPr sz="1632"/>
            </a:lvl3pPr>
            <a:lvl4pPr marL="1243767" indent="0" algn="ctr">
              <a:buNone/>
              <a:defRPr sz="1451"/>
            </a:lvl4pPr>
            <a:lvl5pPr marL="1658356" indent="0" algn="ctr">
              <a:buNone/>
              <a:defRPr sz="1451"/>
            </a:lvl5pPr>
            <a:lvl6pPr marL="2072945" indent="0" algn="ctr">
              <a:buNone/>
              <a:defRPr sz="1451"/>
            </a:lvl6pPr>
            <a:lvl7pPr marL="2487534" indent="0" algn="ctr">
              <a:buNone/>
              <a:defRPr sz="1451"/>
            </a:lvl7pPr>
            <a:lvl8pPr marL="2902123" indent="0" algn="ctr">
              <a:buNone/>
              <a:defRPr sz="1451"/>
            </a:lvl8pPr>
            <a:lvl9pPr marL="3316712" indent="0" algn="ctr">
              <a:buNone/>
              <a:defRPr sz="1451"/>
            </a:lvl9pPr>
          </a:lstStyle>
          <a:p>
            <a:r>
              <a:rPr lang="en-US"/>
              <a:t>Click to edit Master subtitle style</a:t>
            </a:r>
          </a:p>
        </p:txBody>
      </p:sp>
      <p:sp>
        <p:nvSpPr>
          <p:cNvPr id="4" name="Date Placeholder 3">
            <a:extLst>
              <a:ext uri="{FF2B5EF4-FFF2-40B4-BE49-F238E27FC236}">
                <a16:creationId xmlns:a16="http://schemas.microsoft.com/office/drawing/2014/main" id="{7498B476-FD2B-49BD-88A9-8EA747436B94}"/>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E2B44E9A-9DC0-40AE-84FB-1085AD2743D3}"/>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14AF44D9-EBEE-4B4D-BF22-F4931C3E0A3B}"/>
              </a:ext>
            </a:extLst>
          </p:cNvPr>
          <p:cNvSpPr>
            <a:spLocks noGrp="1"/>
          </p:cNvSpPr>
          <p:nvPr>
            <p:ph type="sldNum" sz="quarter" idx="12"/>
          </p:nvPr>
        </p:nvSpPr>
        <p:spPr/>
        <p:txBody>
          <a:bodyPr/>
          <a:lstStyle/>
          <a:p>
            <a:pPr lvl="0"/>
            <a:fld id="{C2907A78-DF90-4759-9C79-8D20430713F4}" type="slidenum">
              <a:t>‹#›</a:t>
            </a:fld>
            <a:endParaRPr lang="en-US"/>
          </a:p>
        </p:txBody>
      </p:sp>
    </p:spTree>
    <p:extLst>
      <p:ext uri="{BB962C8B-B14F-4D97-AF65-F5344CB8AC3E}">
        <p14:creationId xmlns:p14="http://schemas.microsoft.com/office/powerpoint/2010/main" val="34575594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BA82-26F4-4DFE-A613-451E9B6587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ABEA12-10F5-4798-B885-F610F9A2E4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D0B417-414C-483B-BB12-105F95079F4B}"/>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8277C1D9-8C73-491A-AC92-18CD6A2EB170}"/>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60B8C3F2-9C9A-499B-B71A-2F6771617A01}"/>
              </a:ext>
            </a:extLst>
          </p:cNvPr>
          <p:cNvSpPr>
            <a:spLocks noGrp="1"/>
          </p:cNvSpPr>
          <p:nvPr>
            <p:ph type="sldNum" sz="quarter" idx="12"/>
          </p:nvPr>
        </p:nvSpPr>
        <p:spPr/>
        <p:txBody>
          <a:bodyPr/>
          <a:lstStyle/>
          <a:p>
            <a:pPr lvl="0"/>
            <a:fld id="{BECBC9CC-F866-4E73-9AA9-604C1E9DFC70}" type="slidenum">
              <a:t>‹#›</a:t>
            </a:fld>
            <a:endParaRPr lang="en-US"/>
          </a:p>
        </p:txBody>
      </p:sp>
    </p:spTree>
    <p:extLst>
      <p:ext uri="{BB962C8B-B14F-4D97-AF65-F5344CB8AC3E}">
        <p14:creationId xmlns:p14="http://schemas.microsoft.com/office/powerpoint/2010/main" val="4258800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BB8D8-B88A-4EE7-A569-AEDD1D2C506F}"/>
              </a:ext>
            </a:extLst>
          </p:cNvPr>
          <p:cNvSpPr>
            <a:spLocks noGrp="1"/>
          </p:cNvSpPr>
          <p:nvPr>
            <p:ph type="title"/>
          </p:nvPr>
        </p:nvSpPr>
        <p:spPr>
          <a:xfrm>
            <a:off x="623717" y="1710181"/>
            <a:ext cx="7886483" cy="2851742"/>
          </a:xfrm>
        </p:spPr>
        <p:txBody>
          <a:bodyPr anchor="b"/>
          <a:lstStyle>
            <a:lvl1pPr>
              <a:defRPr sz="5441"/>
            </a:lvl1pPr>
          </a:lstStyle>
          <a:p>
            <a:r>
              <a:rPr lang="en-US"/>
              <a:t>Click to edit Master title style</a:t>
            </a:r>
          </a:p>
        </p:txBody>
      </p:sp>
      <p:sp>
        <p:nvSpPr>
          <p:cNvPr id="3" name="Text Placeholder 2">
            <a:extLst>
              <a:ext uri="{FF2B5EF4-FFF2-40B4-BE49-F238E27FC236}">
                <a16:creationId xmlns:a16="http://schemas.microsoft.com/office/drawing/2014/main" id="{66DB1D46-B757-43E4-9702-A7202BFAA352}"/>
              </a:ext>
            </a:extLst>
          </p:cNvPr>
          <p:cNvSpPr>
            <a:spLocks noGrp="1"/>
          </p:cNvSpPr>
          <p:nvPr>
            <p:ph type="body" idx="1"/>
          </p:nvPr>
        </p:nvSpPr>
        <p:spPr>
          <a:xfrm>
            <a:off x="623717" y="4589275"/>
            <a:ext cx="7886483" cy="1500008"/>
          </a:xfrm>
        </p:spPr>
        <p:txBody>
          <a:bodyPr/>
          <a:lstStyle>
            <a:lvl1pPr marL="0" indent="0">
              <a:buNone/>
              <a:defRPr sz="2176">
                <a:solidFill>
                  <a:schemeClr val="tx1">
                    <a:tint val="75000"/>
                  </a:schemeClr>
                </a:solidFill>
              </a:defRPr>
            </a:lvl1pPr>
            <a:lvl2pPr marL="414589" indent="0">
              <a:buNone/>
              <a:defRPr sz="1814">
                <a:solidFill>
                  <a:schemeClr val="tx1">
                    <a:tint val="75000"/>
                  </a:schemeClr>
                </a:solidFill>
              </a:defRPr>
            </a:lvl2pPr>
            <a:lvl3pPr marL="829178" indent="0">
              <a:buNone/>
              <a:defRPr sz="1632">
                <a:solidFill>
                  <a:schemeClr val="tx1">
                    <a:tint val="75000"/>
                  </a:schemeClr>
                </a:solidFill>
              </a:defRPr>
            </a:lvl3pPr>
            <a:lvl4pPr marL="1243767" indent="0">
              <a:buNone/>
              <a:defRPr sz="1451">
                <a:solidFill>
                  <a:schemeClr val="tx1">
                    <a:tint val="75000"/>
                  </a:schemeClr>
                </a:solidFill>
              </a:defRPr>
            </a:lvl4pPr>
            <a:lvl5pPr marL="1658356" indent="0">
              <a:buNone/>
              <a:defRPr sz="1451">
                <a:solidFill>
                  <a:schemeClr val="tx1">
                    <a:tint val="75000"/>
                  </a:schemeClr>
                </a:solidFill>
              </a:defRPr>
            </a:lvl5pPr>
            <a:lvl6pPr marL="2072945" indent="0">
              <a:buNone/>
              <a:defRPr sz="1451">
                <a:solidFill>
                  <a:schemeClr val="tx1">
                    <a:tint val="75000"/>
                  </a:schemeClr>
                </a:solidFill>
              </a:defRPr>
            </a:lvl6pPr>
            <a:lvl7pPr marL="2487534" indent="0">
              <a:buNone/>
              <a:defRPr sz="1451">
                <a:solidFill>
                  <a:schemeClr val="tx1">
                    <a:tint val="75000"/>
                  </a:schemeClr>
                </a:solidFill>
              </a:defRPr>
            </a:lvl7pPr>
            <a:lvl8pPr marL="2902123" indent="0">
              <a:buNone/>
              <a:defRPr sz="1451">
                <a:solidFill>
                  <a:schemeClr val="tx1">
                    <a:tint val="75000"/>
                  </a:schemeClr>
                </a:solidFill>
              </a:defRPr>
            </a:lvl8pPr>
            <a:lvl9pPr marL="3316712" indent="0">
              <a:buNone/>
              <a:defRPr sz="1451">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58B1CFC-ECAB-47FA-BB7D-1163B186B65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B2E78AC6-7A43-4A18-AD0B-BA4BF00C0DC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6461CFC4-9197-4166-A56F-B26CB629AF31}"/>
              </a:ext>
            </a:extLst>
          </p:cNvPr>
          <p:cNvSpPr>
            <a:spLocks noGrp="1"/>
          </p:cNvSpPr>
          <p:nvPr>
            <p:ph type="sldNum" sz="quarter" idx="12"/>
          </p:nvPr>
        </p:nvSpPr>
        <p:spPr/>
        <p:txBody>
          <a:bodyPr/>
          <a:lstStyle/>
          <a:p>
            <a:pPr lvl="0"/>
            <a:fld id="{0ED203BC-D7CC-4841-91E4-9D9D8FF96443}" type="slidenum">
              <a:t>‹#›</a:t>
            </a:fld>
            <a:endParaRPr lang="en-US"/>
          </a:p>
        </p:txBody>
      </p:sp>
    </p:spTree>
    <p:extLst>
      <p:ext uri="{BB962C8B-B14F-4D97-AF65-F5344CB8AC3E}">
        <p14:creationId xmlns:p14="http://schemas.microsoft.com/office/powerpoint/2010/main" val="18100238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9C09A-6685-40D3-BFAC-40C665977B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3A44C3-4815-4D74-BF76-0C85F0CA640D}"/>
              </a:ext>
            </a:extLst>
          </p:cNvPr>
          <p:cNvSpPr>
            <a:spLocks noGrp="1"/>
          </p:cNvSpPr>
          <p:nvPr>
            <p:ph sz="half" idx="1"/>
          </p:nvPr>
        </p:nvSpPr>
        <p:spPr>
          <a:xfrm>
            <a:off x="456624" y="1605095"/>
            <a:ext cx="4044794" cy="39760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9D2F9F-821F-481B-A84B-ABEB1DD4CF18}"/>
              </a:ext>
            </a:extLst>
          </p:cNvPr>
          <p:cNvSpPr>
            <a:spLocks noGrp="1"/>
          </p:cNvSpPr>
          <p:nvPr>
            <p:ph sz="half" idx="2"/>
          </p:nvPr>
        </p:nvSpPr>
        <p:spPr>
          <a:xfrm>
            <a:off x="4639702" y="1605095"/>
            <a:ext cx="4046234" cy="39760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CB826F-3148-4F2C-BB3A-7D7987E579ED}"/>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4C8855C5-B302-491B-A187-4F17F4EF1A0D}"/>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C08E402B-977D-4221-8F4F-57F6539E8169}"/>
              </a:ext>
            </a:extLst>
          </p:cNvPr>
          <p:cNvSpPr>
            <a:spLocks noGrp="1"/>
          </p:cNvSpPr>
          <p:nvPr>
            <p:ph type="sldNum" sz="quarter" idx="12"/>
          </p:nvPr>
        </p:nvSpPr>
        <p:spPr/>
        <p:txBody>
          <a:bodyPr/>
          <a:lstStyle/>
          <a:p>
            <a:pPr lvl="0"/>
            <a:fld id="{07770526-BA78-4B7E-ACB3-F6F27FC5857D}" type="slidenum">
              <a:t>‹#›</a:t>
            </a:fld>
            <a:endParaRPr lang="en-US"/>
          </a:p>
        </p:txBody>
      </p:sp>
    </p:spTree>
    <p:extLst>
      <p:ext uri="{BB962C8B-B14F-4D97-AF65-F5344CB8AC3E}">
        <p14:creationId xmlns:p14="http://schemas.microsoft.com/office/powerpoint/2010/main" val="13337291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1BC1D-3771-4BAF-AE44-AA5684874DFC}"/>
              </a:ext>
            </a:extLst>
          </p:cNvPr>
          <p:cNvSpPr>
            <a:spLocks noGrp="1"/>
          </p:cNvSpPr>
          <p:nvPr>
            <p:ph type="title"/>
          </p:nvPr>
        </p:nvSpPr>
        <p:spPr>
          <a:xfrm>
            <a:off x="629479" y="365645"/>
            <a:ext cx="7886483" cy="132438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D6065E-CB56-4C99-A3EA-14F6B50F7CA8}"/>
              </a:ext>
            </a:extLst>
          </p:cNvPr>
          <p:cNvSpPr>
            <a:spLocks noGrp="1"/>
          </p:cNvSpPr>
          <p:nvPr>
            <p:ph type="body" idx="1"/>
          </p:nvPr>
        </p:nvSpPr>
        <p:spPr>
          <a:xfrm>
            <a:off x="629479" y="1681390"/>
            <a:ext cx="3869059" cy="823421"/>
          </a:xfrm>
        </p:spPr>
        <p:txBody>
          <a:bodyPr anchor="b"/>
          <a:lstStyle>
            <a:lvl1pPr marL="0" indent="0">
              <a:buNone/>
              <a:defRPr sz="2176" b="1"/>
            </a:lvl1pPr>
            <a:lvl2pPr marL="414589" indent="0">
              <a:buNone/>
              <a:defRPr sz="1814" b="1"/>
            </a:lvl2pPr>
            <a:lvl3pPr marL="829178" indent="0">
              <a:buNone/>
              <a:defRPr sz="1632" b="1"/>
            </a:lvl3pPr>
            <a:lvl4pPr marL="1243767" indent="0">
              <a:buNone/>
              <a:defRPr sz="1451" b="1"/>
            </a:lvl4pPr>
            <a:lvl5pPr marL="1658356" indent="0">
              <a:buNone/>
              <a:defRPr sz="1451" b="1"/>
            </a:lvl5pPr>
            <a:lvl6pPr marL="2072945" indent="0">
              <a:buNone/>
              <a:defRPr sz="1451" b="1"/>
            </a:lvl6pPr>
            <a:lvl7pPr marL="2487534" indent="0">
              <a:buNone/>
              <a:defRPr sz="1451" b="1"/>
            </a:lvl7pPr>
            <a:lvl8pPr marL="2902123" indent="0">
              <a:buNone/>
              <a:defRPr sz="1451" b="1"/>
            </a:lvl8pPr>
            <a:lvl9pPr marL="3316712" indent="0">
              <a:buNone/>
              <a:defRPr sz="1451" b="1"/>
            </a:lvl9pPr>
          </a:lstStyle>
          <a:p>
            <a:pPr lvl="0"/>
            <a:r>
              <a:rPr lang="en-US"/>
              <a:t>Edit Master text styles</a:t>
            </a:r>
          </a:p>
        </p:txBody>
      </p:sp>
      <p:sp>
        <p:nvSpPr>
          <p:cNvPr id="4" name="Content Placeholder 3">
            <a:extLst>
              <a:ext uri="{FF2B5EF4-FFF2-40B4-BE49-F238E27FC236}">
                <a16:creationId xmlns:a16="http://schemas.microsoft.com/office/drawing/2014/main" id="{1E75FA07-23C4-405B-8FAA-05555C559DE9}"/>
              </a:ext>
            </a:extLst>
          </p:cNvPr>
          <p:cNvSpPr>
            <a:spLocks noGrp="1"/>
          </p:cNvSpPr>
          <p:nvPr>
            <p:ph sz="half" idx="2"/>
          </p:nvPr>
        </p:nvSpPr>
        <p:spPr>
          <a:xfrm>
            <a:off x="629479" y="2504811"/>
            <a:ext cx="3869059" cy="36852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C138A1-913A-4D96-8921-2AC113D15F54}"/>
              </a:ext>
            </a:extLst>
          </p:cNvPr>
          <p:cNvSpPr>
            <a:spLocks noGrp="1"/>
          </p:cNvSpPr>
          <p:nvPr>
            <p:ph type="body" sz="quarter" idx="3"/>
          </p:nvPr>
        </p:nvSpPr>
        <p:spPr>
          <a:xfrm>
            <a:off x="4629619" y="1681390"/>
            <a:ext cx="3886344" cy="823421"/>
          </a:xfrm>
        </p:spPr>
        <p:txBody>
          <a:bodyPr anchor="b"/>
          <a:lstStyle>
            <a:lvl1pPr marL="0" indent="0">
              <a:buNone/>
              <a:defRPr sz="2176" b="1"/>
            </a:lvl1pPr>
            <a:lvl2pPr marL="414589" indent="0">
              <a:buNone/>
              <a:defRPr sz="1814" b="1"/>
            </a:lvl2pPr>
            <a:lvl3pPr marL="829178" indent="0">
              <a:buNone/>
              <a:defRPr sz="1632" b="1"/>
            </a:lvl3pPr>
            <a:lvl4pPr marL="1243767" indent="0">
              <a:buNone/>
              <a:defRPr sz="1451" b="1"/>
            </a:lvl4pPr>
            <a:lvl5pPr marL="1658356" indent="0">
              <a:buNone/>
              <a:defRPr sz="1451" b="1"/>
            </a:lvl5pPr>
            <a:lvl6pPr marL="2072945" indent="0">
              <a:buNone/>
              <a:defRPr sz="1451" b="1"/>
            </a:lvl6pPr>
            <a:lvl7pPr marL="2487534" indent="0">
              <a:buNone/>
              <a:defRPr sz="1451" b="1"/>
            </a:lvl7pPr>
            <a:lvl8pPr marL="2902123" indent="0">
              <a:buNone/>
              <a:defRPr sz="1451" b="1"/>
            </a:lvl8pPr>
            <a:lvl9pPr marL="3316712" indent="0">
              <a:buNone/>
              <a:defRPr sz="1451" b="1"/>
            </a:lvl9pPr>
          </a:lstStyle>
          <a:p>
            <a:pPr lvl="0"/>
            <a:r>
              <a:rPr lang="en-US"/>
              <a:t>Edit Master text styles</a:t>
            </a:r>
          </a:p>
        </p:txBody>
      </p:sp>
      <p:sp>
        <p:nvSpPr>
          <p:cNvPr id="6" name="Content Placeholder 5">
            <a:extLst>
              <a:ext uri="{FF2B5EF4-FFF2-40B4-BE49-F238E27FC236}">
                <a16:creationId xmlns:a16="http://schemas.microsoft.com/office/drawing/2014/main" id="{4EA6842A-40FA-4E2C-B46C-2797C6279CA0}"/>
              </a:ext>
            </a:extLst>
          </p:cNvPr>
          <p:cNvSpPr>
            <a:spLocks noGrp="1"/>
          </p:cNvSpPr>
          <p:nvPr>
            <p:ph sz="quarter" idx="4"/>
          </p:nvPr>
        </p:nvSpPr>
        <p:spPr>
          <a:xfrm>
            <a:off x="4629619" y="2504811"/>
            <a:ext cx="3886344" cy="36852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0F3659-1CF6-4161-B0E3-E77D7D275BAB}"/>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E409BD13-6B13-49A3-BCF3-70EB4CC1A898}"/>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47F828B0-15FA-4A5A-95CE-9645A936DF52}"/>
              </a:ext>
            </a:extLst>
          </p:cNvPr>
          <p:cNvSpPr>
            <a:spLocks noGrp="1"/>
          </p:cNvSpPr>
          <p:nvPr>
            <p:ph type="sldNum" sz="quarter" idx="12"/>
          </p:nvPr>
        </p:nvSpPr>
        <p:spPr/>
        <p:txBody>
          <a:bodyPr/>
          <a:lstStyle/>
          <a:p>
            <a:pPr lvl="0"/>
            <a:fld id="{74AF0B83-82B7-40FD-A1AD-E3B9A780F59E}" type="slidenum">
              <a:t>‹#›</a:t>
            </a:fld>
            <a:endParaRPr lang="en-US"/>
          </a:p>
        </p:txBody>
      </p:sp>
    </p:spTree>
    <p:extLst>
      <p:ext uri="{BB962C8B-B14F-4D97-AF65-F5344CB8AC3E}">
        <p14:creationId xmlns:p14="http://schemas.microsoft.com/office/powerpoint/2010/main" val="35566740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5FF7-677C-4470-80DE-5976C8FF79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7D9018-27A0-4252-B265-77B291F635FC}"/>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C2F778E9-7FA5-45E0-8F53-10D9C7F000F3}"/>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6EBD75E3-5E3D-4C0F-BE08-083A3840B41F}"/>
              </a:ext>
            </a:extLst>
          </p:cNvPr>
          <p:cNvSpPr>
            <a:spLocks noGrp="1"/>
          </p:cNvSpPr>
          <p:nvPr>
            <p:ph type="sldNum" sz="quarter" idx="12"/>
          </p:nvPr>
        </p:nvSpPr>
        <p:spPr/>
        <p:txBody>
          <a:bodyPr/>
          <a:lstStyle/>
          <a:p>
            <a:pPr lvl="0"/>
            <a:fld id="{5E3FADCB-F4CE-433B-AB27-4769AB7A9941}" type="slidenum">
              <a:t>‹#›</a:t>
            </a:fld>
            <a:endParaRPr lang="en-US"/>
          </a:p>
        </p:txBody>
      </p:sp>
    </p:spTree>
    <p:extLst>
      <p:ext uri="{BB962C8B-B14F-4D97-AF65-F5344CB8AC3E}">
        <p14:creationId xmlns:p14="http://schemas.microsoft.com/office/powerpoint/2010/main" val="25451949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667257-C414-42B4-AB96-71B52DC1CA1A}"/>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F645497F-ACF3-4471-B854-F6A10F9E2FB3}"/>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3A243A08-2149-4432-9D63-2CD898B8A15F}"/>
              </a:ext>
            </a:extLst>
          </p:cNvPr>
          <p:cNvSpPr>
            <a:spLocks noGrp="1"/>
          </p:cNvSpPr>
          <p:nvPr>
            <p:ph type="sldNum" sz="quarter" idx="12"/>
          </p:nvPr>
        </p:nvSpPr>
        <p:spPr/>
        <p:txBody>
          <a:bodyPr/>
          <a:lstStyle/>
          <a:p>
            <a:pPr lvl="0"/>
            <a:fld id="{CA8C49A9-0E83-443D-8383-AB9F420EA7D2}" type="slidenum">
              <a:t>‹#›</a:t>
            </a:fld>
            <a:endParaRPr lang="en-US"/>
          </a:p>
        </p:txBody>
      </p:sp>
    </p:spTree>
    <p:extLst>
      <p:ext uri="{BB962C8B-B14F-4D97-AF65-F5344CB8AC3E}">
        <p14:creationId xmlns:p14="http://schemas.microsoft.com/office/powerpoint/2010/main" val="782761426"/>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D666A-63D8-4267-B792-C7FBA9C31650}"/>
              </a:ext>
            </a:extLst>
          </p:cNvPr>
          <p:cNvSpPr>
            <a:spLocks noGrp="1"/>
          </p:cNvSpPr>
          <p:nvPr>
            <p:ph type="title"/>
          </p:nvPr>
        </p:nvSpPr>
        <p:spPr>
          <a:xfrm>
            <a:off x="629479" y="457776"/>
            <a:ext cx="2950049" cy="1599337"/>
          </a:xfrm>
        </p:spPr>
        <p:txBody>
          <a:bodyPr anchor="b"/>
          <a:lstStyle>
            <a:lvl1pPr>
              <a:defRPr sz="2902"/>
            </a:lvl1pPr>
          </a:lstStyle>
          <a:p>
            <a:r>
              <a:rPr lang="en-US"/>
              <a:t>Click to edit Master title style</a:t>
            </a:r>
          </a:p>
        </p:txBody>
      </p:sp>
      <p:sp>
        <p:nvSpPr>
          <p:cNvPr id="3" name="Content Placeholder 2">
            <a:extLst>
              <a:ext uri="{FF2B5EF4-FFF2-40B4-BE49-F238E27FC236}">
                <a16:creationId xmlns:a16="http://schemas.microsoft.com/office/drawing/2014/main" id="{860012E8-749F-4379-A6C6-F1FC81248E57}"/>
              </a:ext>
            </a:extLst>
          </p:cNvPr>
          <p:cNvSpPr>
            <a:spLocks noGrp="1"/>
          </p:cNvSpPr>
          <p:nvPr>
            <p:ph idx="1"/>
          </p:nvPr>
        </p:nvSpPr>
        <p:spPr>
          <a:xfrm>
            <a:off x="3887786" y="987529"/>
            <a:ext cx="4628177" cy="4872866"/>
          </a:xfrm>
        </p:spPr>
        <p:txBody>
          <a:bodyPr/>
          <a:lstStyle>
            <a:lvl1pPr>
              <a:defRPr sz="2902"/>
            </a:lvl1pPr>
            <a:lvl2pPr>
              <a:defRPr sz="2539"/>
            </a:lvl2pPr>
            <a:lvl3pPr>
              <a:defRPr sz="2176"/>
            </a:lvl3pPr>
            <a:lvl4pPr>
              <a:defRPr sz="1814"/>
            </a:lvl4pPr>
            <a:lvl5pPr>
              <a:defRPr sz="1814"/>
            </a:lvl5pPr>
            <a:lvl6pPr>
              <a:defRPr sz="1814"/>
            </a:lvl6pPr>
            <a:lvl7pPr>
              <a:defRPr sz="1814"/>
            </a:lvl7pPr>
            <a:lvl8pPr>
              <a:defRPr sz="1814"/>
            </a:lvl8pPr>
            <a:lvl9pPr>
              <a:defRPr sz="181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405258-849D-49AA-8D4D-F82BE7657CC4}"/>
              </a:ext>
            </a:extLst>
          </p:cNvPr>
          <p:cNvSpPr>
            <a:spLocks noGrp="1"/>
          </p:cNvSpPr>
          <p:nvPr>
            <p:ph type="body" sz="half" idx="2"/>
          </p:nvPr>
        </p:nvSpPr>
        <p:spPr>
          <a:xfrm>
            <a:off x="629479" y="2057113"/>
            <a:ext cx="2950049" cy="3811919"/>
          </a:xfrm>
        </p:spPr>
        <p:txBody>
          <a:bodyPr/>
          <a:lstStyle>
            <a:lvl1pPr marL="0" indent="0">
              <a:buNone/>
              <a:defRPr sz="1451"/>
            </a:lvl1pPr>
            <a:lvl2pPr marL="414589" indent="0">
              <a:buNone/>
              <a:defRPr sz="1270"/>
            </a:lvl2pPr>
            <a:lvl3pPr marL="829178" indent="0">
              <a:buNone/>
              <a:defRPr sz="1088"/>
            </a:lvl3pPr>
            <a:lvl4pPr marL="1243767" indent="0">
              <a:buNone/>
              <a:defRPr sz="907"/>
            </a:lvl4pPr>
            <a:lvl5pPr marL="1658356" indent="0">
              <a:buNone/>
              <a:defRPr sz="907"/>
            </a:lvl5pPr>
            <a:lvl6pPr marL="2072945" indent="0">
              <a:buNone/>
              <a:defRPr sz="907"/>
            </a:lvl6pPr>
            <a:lvl7pPr marL="2487534" indent="0">
              <a:buNone/>
              <a:defRPr sz="907"/>
            </a:lvl7pPr>
            <a:lvl8pPr marL="2902123" indent="0">
              <a:buNone/>
              <a:defRPr sz="907"/>
            </a:lvl8pPr>
            <a:lvl9pPr marL="3316712" indent="0">
              <a:buNone/>
              <a:defRPr sz="907"/>
            </a:lvl9pPr>
          </a:lstStyle>
          <a:p>
            <a:pPr lvl="0"/>
            <a:r>
              <a:rPr lang="en-US"/>
              <a:t>Edit Master text styles</a:t>
            </a:r>
          </a:p>
        </p:txBody>
      </p:sp>
      <p:sp>
        <p:nvSpPr>
          <p:cNvPr id="5" name="Date Placeholder 4">
            <a:extLst>
              <a:ext uri="{FF2B5EF4-FFF2-40B4-BE49-F238E27FC236}">
                <a16:creationId xmlns:a16="http://schemas.microsoft.com/office/drawing/2014/main" id="{C44E1CC0-51A7-47E1-AD6D-9D3D6ED2DAAF}"/>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E64D7DA6-1BF8-428D-A8CF-95C3E4F62284}"/>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AD4B678E-22E8-481F-AB39-04D16840EBEF}"/>
              </a:ext>
            </a:extLst>
          </p:cNvPr>
          <p:cNvSpPr>
            <a:spLocks noGrp="1"/>
          </p:cNvSpPr>
          <p:nvPr>
            <p:ph type="sldNum" sz="quarter" idx="12"/>
          </p:nvPr>
        </p:nvSpPr>
        <p:spPr/>
        <p:txBody>
          <a:bodyPr/>
          <a:lstStyle/>
          <a:p>
            <a:pPr lvl="0"/>
            <a:fld id="{EA671976-27F9-4B10-A987-1797F07E9AEE}" type="slidenum">
              <a:t>‹#›</a:t>
            </a:fld>
            <a:endParaRPr lang="en-US"/>
          </a:p>
        </p:txBody>
      </p:sp>
    </p:spTree>
    <p:extLst>
      <p:ext uri="{BB962C8B-B14F-4D97-AF65-F5344CB8AC3E}">
        <p14:creationId xmlns:p14="http://schemas.microsoft.com/office/powerpoint/2010/main" val="26495565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E6D17-A39C-4249-A61B-17EEE609A86E}"/>
              </a:ext>
            </a:extLst>
          </p:cNvPr>
          <p:cNvSpPr>
            <a:spLocks noGrp="1"/>
          </p:cNvSpPr>
          <p:nvPr>
            <p:ph type="title"/>
          </p:nvPr>
        </p:nvSpPr>
        <p:spPr>
          <a:xfrm>
            <a:off x="629479" y="457776"/>
            <a:ext cx="2950049" cy="1599337"/>
          </a:xfrm>
        </p:spPr>
        <p:txBody>
          <a:bodyPr anchor="b"/>
          <a:lstStyle>
            <a:lvl1pPr>
              <a:defRPr sz="2902"/>
            </a:lvl1pPr>
          </a:lstStyle>
          <a:p>
            <a:r>
              <a:rPr lang="en-US"/>
              <a:t>Click to edit Master title style</a:t>
            </a:r>
          </a:p>
        </p:txBody>
      </p:sp>
      <p:sp>
        <p:nvSpPr>
          <p:cNvPr id="3" name="Picture Placeholder 2">
            <a:extLst>
              <a:ext uri="{FF2B5EF4-FFF2-40B4-BE49-F238E27FC236}">
                <a16:creationId xmlns:a16="http://schemas.microsoft.com/office/drawing/2014/main" id="{29DB0E46-1544-436E-AA2D-B6979B67621B}"/>
              </a:ext>
            </a:extLst>
          </p:cNvPr>
          <p:cNvSpPr>
            <a:spLocks noGrp="1"/>
          </p:cNvSpPr>
          <p:nvPr>
            <p:ph type="pic" idx="1"/>
          </p:nvPr>
        </p:nvSpPr>
        <p:spPr>
          <a:xfrm>
            <a:off x="3887786" y="987529"/>
            <a:ext cx="4628177" cy="4872866"/>
          </a:xfrm>
        </p:spPr>
        <p:txBody>
          <a:bodyPr/>
          <a:lstStyle>
            <a:lvl1pPr marL="0" indent="0">
              <a:buNone/>
              <a:defRPr sz="2902"/>
            </a:lvl1pPr>
            <a:lvl2pPr marL="414589" indent="0">
              <a:buNone/>
              <a:defRPr sz="2539"/>
            </a:lvl2pPr>
            <a:lvl3pPr marL="829178" indent="0">
              <a:buNone/>
              <a:defRPr sz="2176"/>
            </a:lvl3pPr>
            <a:lvl4pPr marL="1243767" indent="0">
              <a:buNone/>
              <a:defRPr sz="1814"/>
            </a:lvl4pPr>
            <a:lvl5pPr marL="1658356" indent="0">
              <a:buNone/>
              <a:defRPr sz="1814"/>
            </a:lvl5pPr>
            <a:lvl6pPr marL="2072945" indent="0">
              <a:buNone/>
              <a:defRPr sz="1814"/>
            </a:lvl6pPr>
            <a:lvl7pPr marL="2487534" indent="0">
              <a:buNone/>
              <a:defRPr sz="1814"/>
            </a:lvl7pPr>
            <a:lvl8pPr marL="2902123" indent="0">
              <a:buNone/>
              <a:defRPr sz="1814"/>
            </a:lvl8pPr>
            <a:lvl9pPr marL="3316712" indent="0">
              <a:buNone/>
              <a:defRPr sz="1814"/>
            </a:lvl9pPr>
          </a:lstStyle>
          <a:p>
            <a:endParaRPr lang="en-US"/>
          </a:p>
        </p:txBody>
      </p:sp>
      <p:sp>
        <p:nvSpPr>
          <p:cNvPr id="4" name="Text Placeholder 3">
            <a:extLst>
              <a:ext uri="{FF2B5EF4-FFF2-40B4-BE49-F238E27FC236}">
                <a16:creationId xmlns:a16="http://schemas.microsoft.com/office/drawing/2014/main" id="{D1F77D33-78DC-4793-8E0F-03653333151C}"/>
              </a:ext>
            </a:extLst>
          </p:cNvPr>
          <p:cNvSpPr>
            <a:spLocks noGrp="1"/>
          </p:cNvSpPr>
          <p:nvPr>
            <p:ph type="body" sz="half" idx="2"/>
          </p:nvPr>
        </p:nvSpPr>
        <p:spPr>
          <a:xfrm>
            <a:off x="629479" y="2057113"/>
            <a:ext cx="2950049" cy="3811919"/>
          </a:xfrm>
        </p:spPr>
        <p:txBody>
          <a:bodyPr/>
          <a:lstStyle>
            <a:lvl1pPr marL="0" indent="0">
              <a:buNone/>
              <a:defRPr sz="1451"/>
            </a:lvl1pPr>
            <a:lvl2pPr marL="414589" indent="0">
              <a:buNone/>
              <a:defRPr sz="1270"/>
            </a:lvl2pPr>
            <a:lvl3pPr marL="829178" indent="0">
              <a:buNone/>
              <a:defRPr sz="1088"/>
            </a:lvl3pPr>
            <a:lvl4pPr marL="1243767" indent="0">
              <a:buNone/>
              <a:defRPr sz="907"/>
            </a:lvl4pPr>
            <a:lvl5pPr marL="1658356" indent="0">
              <a:buNone/>
              <a:defRPr sz="907"/>
            </a:lvl5pPr>
            <a:lvl6pPr marL="2072945" indent="0">
              <a:buNone/>
              <a:defRPr sz="907"/>
            </a:lvl6pPr>
            <a:lvl7pPr marL="2487534" indent="0">
              <a:buNone/>
              <a:defRPr sz="907"/>
            </a:lvl7pPr>
            <a:lvl8pPr marL="2902123" indent="0">
              <a:buNone/>
              <a:defRPr sz="907"/>
            </a:lvl8pPr>
            <a:lvl9pPr marL="3316712" indent="0">
              <a:buNone/>
              <a:defRPr sz="907"/>
            </a:lvl9pPr>
          </a:lstStyle>
          <a:p>
            <a:pPr lvl="0"/>
            <a:r>
              <a:rPr lang="en-US"/>
              <a:t>Edit Master text styles</a:t>
            </a:r>
          </a:p>
        </p:txBody>
      </p:sp>
      <p:sp>
        <p:nvSpPr>
          <p:cNvPr id="5" name="Date Placeholder 4">
            <a:extLst>
              <a:ext uri="{FF2B5EF4-FFF2-40B4-BE49-F238E27FC236}">
                <a16:creationId xmlns:a16="http://schemas.microsoft.com/office/drawing/2014/main" id="{4C07F129-BC4B-4B5C-BEDD-69AA6D689339}"/>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C763CB94-6895-49E9-9BFD-539DE7CA8FA2}"/>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921129CF-4D68-4BF3-BB04-16A3927DFD40}"/>
              </a:ext>
            </a:extLst>
          </p:cNvPr>
          <p:cNvSpPr>
            <a:spLocks noGrp="1"/>
          </p:cNvSpPr>
          <p:nvPr>
            <p:ph type="sldNum" sz="quarter" idx="12"/>
          </p:nvPr>
        </p:nvSpPr>
        <p:spPr/>
        <p:txBody>
          <a:bodyPr/>
          <a:lstStyle/>
          <a:p>
            <a:pPr lvl="0"/>
            <a:fld id="{5EB9AD39-0D83-4054-93D1-1FA8678C4CAF}" type="slidenum">
              <a:t>‹#›</a:t>
            </a:fld>
            <a:endParaRPr lang="en-US"/>
          </a:p>
        </p:txBody>
      </p:sp>
    </p:spTree>
    <p:extLst>
      <p:ext uri="{BB962C8B-B14F-4D97-AF65-F5344CB8AC3E}">
        <p14:creationId xmlns:p14="http://schemas.microsoft.com/office/powerpoint/2010/main" val="17591048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48D5-E39F-47CF-A36C-C7CC8E7A44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B671B5-0C7F-43AA-A0D8-6A8AA6A82EA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924D5-184C-4552-A984-86679556F97C}"/>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E506EAA7-4326-4F69-9DCB-9635B121827D}"/>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A0EC113C-1CB0-49B8-8FEC-A4126E79E988}"/>
              </a:ext>
            </a:extLst>
          </p:cNvPr>
          <p:cNvSpPr>
            <a:spLocks noGrp="1"/>
          </p:cNvSpPr>
          <p:nvPr>
            <p:ph type="sldNum" sz="quarter" idx="12"/>
          </p:nvPr>
        </p:nvSpPr>
        <p:spPr/>
        <p:txBody>
          <a:bodyPr/>
          <a:lstStyle/>
          <a:p>
            <a:pPr lvl="0"/>
            <a:fld id="{E97952D6-A6AB-45E5-B2EB-C612A50825C1}" type="slidenum">
              <a:t>‹#›</a:t>
            </a:fld>
            <a:endParaRPr lang="en-US"/>
          </a:p>
        </p:txBody>
      </p:sp>
    </p:spTree>
    <p:extLst>
      <p:ext uri="{BB962C8B-B14F-4D97-AF65-F5344CB8AC3E}">
        <p14:creationId xmlns:p14="http://schemas.microsoft.com/office/powerpoint/2010/main" val="1566945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Rectangle 1"/>
          <p:cNvSpPr/>
          <p:nvPr/>
        </p:nvSpPr>
        <p:spPr>
          <a:xfrm>
            <a:off x="0" y="334964"/>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3" name="Title 1"/>
          <p:cNvSpPr txBox="1">
            <a:spLocks/>
          </p:cNvSpPr>
          <p:nvPr/>
        </p:nvSpPr>
        <p:spPr>
          <a:xfrm>
            <a:off x="1752601" y="76200"/>
            <a:ext cx="7239000" cy="1143000"/>
          </a:xfrm>
          <a:prstGeom prst="rect">
            <a:avLst/>
          </a:prstGeom>
        </p:spPr>
        <p:txBody>
          <a:bodyPr lIns="91435" tIns="45718" rIns="91435" bIns="45718" anchor="ctr">
            <a:normAutofit/>
          </a:bodyPr>
          <a:lstStyle>
            <a:lvl1pPr algn="l">
              <a:defRPr>
                <a:solidFill>
                  <a:schemeClr val="bg1"/>
                </a:solidFill>
              </a:defRPr>
            </a:lvl1pPr>
          </a:lstStyle>
          <a:p>
            <a:pPr eaLnBrk="1" fontAlgn="auto" hangingPunct="1">
              <a:spcBef>
                <a:spcPct val="0"/>
              </a:spcBef>
              <a:spcAft>
                <a:spcPts val="0"/>
              </a:spcAft>
              <a:buFontTx/>
              <a:buNone/>
              <a:defRPr/>
            </a:pPr>
            <a:r>
              <a:rPr kumimoji="0" lang="en-US" sz="4400" dirty="0">
                <a:solidFill>
                  <a:schemeClr val="tx1"/>
                </a:solidFill>
                <a:latin typeface="+mj-lt"/>
                <a:ea typeface="+mj-ea"/>
                <a:cs typeface="+mj-cs"/>
              </a:rPr>
              <a:t>Click to edit Master title style</a:t>
            </a:r>
          </a:p>
        </p:txBody>
      </p:sp>
      <p:pic>
        <p:nvPicPr>
          <p:cNvPr id="4" name="Picture 8" descr="Nevada_N_RG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563"/>
            <a:ext cx="914400" cy="914400"/>
          </a:xfrm>
          <a:prstGeom prst="rect">
            <a:avLst/>
          </a:prstGeom>
          <a:noFill/>
          <a:ln w="1587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4"/>
          <p:cNvSpPr/>
          <p:nvPr/>
        </p:nvSpPr>
        <p:spPr>
          <a:xfrm>
            <a:off x="0" y="6400800"/>
            <a:ext cx="9144000" cy="3048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buFontTx/>
              <a:buNone/>
              <a:defRPr/>
            </a:pPr>
            <a:endParaRPr lang="en-US" dirty="0">
              <a:solidFill>
                <a:schemeClr val="bg1"/>
              </a:solidFill>
            </a:endParaRPr>
          </a:p>
        </p:txBody>
      </p:sp>
      <p:sp>
        <p:nvSpPr>
          <p:cNvPr id="6" name="Rectangle 5"/>
          <p:cNvSpPr/>
          <p:nvPr/>
        </p:nvSpPr>
        <p:spPr>
          <a:xfrm>
            <a:off x="0" y="6705600"/>
            <a:ext cx="9144000" cy="152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schemeClr val="bg1"/>
              </a:solidFill>
            </a:endParaRPr>
          </a:p>
        </p:txBody>
      </p:sp>
      <p:sp>
        <p:nvSpPr>
          <p:cNvPr id="7" name="Footer Placeholder 4"/>
          <p:cNvSpPr>
            <a:spLocks noGrp="1"/>
          </p:cNvSpPr>
          <p:nvPr>
            <p:ph type="ftr" sz="quarter" idx="10"/>
          </p:nvPr>
        </p:nvSpPr>
        <p:spPr>
          <a:xfrm>
            <a:off x="457200" y="6340476"/>
            <a:ext cx="5638800" cy="365125"/>
          </a:xfrm>
        </p:spPr>
        <p:txBody>
          <a:bodyPr/>
          <a:lstStyle>
            <a:lvl1pPr>
              <a:defRPr sz="1200">
                <a:solidFill>
                  <a:schemeClr val="bg1"/>
                </a:solidFill>
              </a:defRPr>
            </a:lvl1pPr>
          </a:lstStyle>
          <a:p>
            <a:endParaRPr lang="en-US" dirty="0"/>
          </a:p>
        </p:txBody>
      </p:sp>
      <p:sp>
        <p:nvSpPr>
          <p:cNvPr id="8" name="Slide Number Placeholder 5"/>
          <p:cNvSpPr>
            <a:spLocks noGrp="1"/>
          </p:cNvSpPr>
          <p:nvPr>
            <p:ph type="sldNum" sz="quarter" idx="11"/>
          </p:nvPr>
        </p:nvSpPr>
        <p:spPr/>
        <p:txBody>
          <a:bodyPr/>
          <a:lstStyle>
            <a:lvl1pPr algn="r" eaLnBrk="0" hangingPunct="0">
              <a:defRPr>
                <a:solidFill>
                  <a:schemeClr val="bg1"/>
                </a:solidFill>
              </a:defRPr>
            </a:lvl1pPr>
          </a:lstStyle>
          <a:p>
            <a:fld id="{A855AEC4-77F9-F44E-AF10-D517C4B655CE}" type="slidenum">
              <a:rPr lang="en-US" smtClean="0"/>
              <a:pPr/>
              <a:t>‹#›</a:t>
            </a:fld>
            <a:endParaRPr lang="en-US" dirty="0"/>
          </a:p>
        </p:txBody>
      </p:sp>
    </p:spTree>
    <p:extLst>
      <p:ext uri="{BB962C8B-B14F-4D97-AF65-F5344CB8AC3E}">
        <p14:creationId xmlns:p14="http://schemas.microsoft.com/office/powerpoint/2010/main" val="21460481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C335B6-F8AE-4B87-8005-808F646E1DED}"/>
              </a:ext>
            </a:extLst>
          </p:cNvPr>
          <p:cNvSpPr>
            <a:spLocks noGrp="1"/>
          </p:cNvSpPr>
          <p:nvPr>
            <p:ph type="title" orient="vert"/>
          </p:nvPr>
        </p:nvSpPr>
        <p:spPr>
          <a:xfrm>
            <a:off x="6628968" y="273514"/>
            <a:ext cx="2056968" cy="530760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C00F77-72E7-4D6E-BDEE-C550BD18695D}"/>
              </a:ext>
            </a:extLst>
          </p:cNvPr>
          <p:cNvSpPr>
            <a:spLocks noGrp="1"/>
          </p:cNvSpPr>
          <p:nvPr>
            <p:ph type="body" orient="vert" idx="1"/>
          </p:nvPr>
        </p:nvSpPr>
        <p:spPr>
          <a:xfrm>
            <a:off x="456625" y="273514"/>
            <a:ext cx="6034060" cy="530760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D8F358-22AE-406E-BABE-F6C497366D8A}"/>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3DCD6CB2-B140-4F75-BB6D-93F3EFB9FD12}"/>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00E0B8F5-11E7-420E-ADB0-BC2310B921C7}"/>
              </a:ext>
            </a:extLst>
          </p:cNvPr>
          <p:cNvSpPr>
            <a:spLocks noGrp="1"/>
          </p:cNvSpPr>
          <p:nvPr>
            <p:ph type="sldNum" sz="quarter" idx="12"/>
          </p:nvPr>
        </p:nvSpPr>
        <p:spPr/>
        <p:txBody>
          <a:bodyPr/>
          <a:lstStyle/>
          <a:p>
            <a:pPr lvl="0"/>
            <a:fld id="{4776CFE1-28DF-4171-9D53-B79111D26E3A}" type="slidenum">
              <a:t>‹#›</a:t>
            </a:fld>
            <a:endParaRPr lang="en-US"/>
          </a:p>
        </p:txBody>
      </p:sp>
    </p:spTree>
    <p:extLst>
      <p:ext uri="{BB962C8B-B14F-4D97-AF65-F5344CB8AC3E}">
        <p14:creationId xmlns:p14="http://schemas.microsoft.com/office/powerpoint/2010/main" val="2035572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5365376" y="1573306"/>
            <a:ext cx="3653117" cy="2133600"/>
          </a:xfrm>
        </p:spPr>
        <p:txBody>
          <a:bodyPr anchor="b" anchorCtr="0"/>
          <a:lstStyle>
            <a:lvl1pPr algn="r">
              <a:defRPr/>
            </a:lvl1pPr>
          </a:lstStyle>
          <a:p>
            <a:r>
              <a:rPr lang="en-US"/>
              <a:t>Click to edit Master title style</a:t>
            </a:r>
            <a:endParaRPr/>
          </a:p>
        </p:txBody>
      </p:sp>
      <p:sp>
        <p:nvSpPr>
          <p:cNvPr id="3" name="Subtitle 2"/>
          <p:cNvSpPr>
            <a:spLocks noGrp="1"/>
          </p:cNvSpPr>
          <p:nvPr>
            <p:ph type="subTitle" idx="1"/>
          </p:nvPr>
        </p:nvSpPr>
        <p:spPr>
          <a:xfrm>
            <a:off x="5365376" y="3998259"/>
            <a:ext cx="3653117" cy="883024"/>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6571129"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p:spPr>
        <p:txBody>
          <a:bodyPr/>
          <a:lstStyle>
            <a:lvl1pPr algn="ctr">
              <a:defRPr/>
            </a:lvl1pPr>
          </a:lstStyle>
          <a:p>
            <a:endParaRPr lang="en-US" dirty="0"/>
          </a:p>
        </p:txBody>
      </p:sp>
      <p:sp>
        <p:nvSpPr>
          <p:cNvPr id="18" name="Picture Placeholder 24"/>
          <p:cNvSpPr>
            <a:spLocks noGrp="1"/>
          </p:cNvSpPr>
          <p:nvPr>
            <p:ph type="pic" sz="quarter" idx="13"/>
          </p:nvPr>
        </p:nvSpPr>
        <p:spPr>
          <a:xfrm>
            <a:off x="241232" y="716992"/>
            <a:ext cx="4906459" cy="4852935"/>
          </a:xfrm>
          <a:prstGeom prst="ellipse">
            <a:avLst/>
          </a:prstGeom>
          <a:effectLst>
            <a:innerShdw blurRad="63500" dist="50800" dir="16200000">
              <a:prstClr val="black">
                <a:alpha val="30000"/>
              </a:prstClr>
            </a:innerShdw>
          </a:effectLst>
        </p:spPr>
        <p:txBody>
          <a:bodyPr>
            <a:normAutofit/>
          </a:bodyPr>
          <a:lstStyle>
            <a:lvl1pPr algn="r">
              <a:buNone/>
              <a:defRPr sz="1800"/>
            </a:lvl1pPr>
          </a:lstStyle>
          <a:p>
            <a:r>
              <a:rPr lang="en-US" dirty="0"/>
              <a:t>Click icon to add picture</a:t>
            </a:r>
            <a:endParaRPr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a:xfrm>
            <a:off x="6571129"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BE093F-740F-2B40-9952-A828B8BE9AB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571129"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711BA6F-B221-4442-B3E0-4DE91DDD2916}" type="slidenum">
              <a:rPr lang="en-US" smtClean="0"/>
              <a:pPr/>
              <a:t>‹#›</a:t>
            </a:fld>
            <a:endParaRPr lang="en-US" dirty="0"/>
          </a:p>
        </p:txBody>
      </p:sp>
    </p:spTree>
    <p:extLst>
      <p:ext uri="{BB962C8B-B14F-4D97-AF65-F5344CB8AC3E}">
        <p14:creationId xmlns:p14="http://schemas.microsoft.com/office/powerpoint/2010/main" val="2314545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DC543-4F97-465D-B39C-B5AC5B981133}"/>
              </a:ext>
            </a:extLst>
          </p:cNvPr>
          <p:cNvSpPr>
            <a:spLocks noGrp="1"/>
          </p:cNvSpPr>
          <p:nvPr>
            <p:ph type="ctrTitle"/>
          </p:nvPr>
        </p:nvSpPr>
        <p:spPr>
          <a:xfrm>
            <a:off x="1143720" y="1122847"/>
            <a:ext cx="6858000" cy="2386768"/>
          </a:xfrm>
        </p:spPr>
        <p:txBody>
          <a:bodyPr anchor="b"/>
          <a:lstStyle>
            <a:lvl1pPr algn="ctr">
              <a:defRPr sz="5441"/>
            </a:lvl1pPr>
          </a:lstStyle>
          <a:p>
            <a:r>
              <a:rPr lang="en-US"/>
              <a:t>Click to edit Master title style</a:t>
            </a:r>
          </a:p>
        </p:txBody>
      </p:sp>
      <p:sp>
        <p:nvSpPr>
          <p:cNvPr id="3" name="Subtitle 2">
            <a:extLst>
              <a:ext uri="{FF2B5EF4-FFF2-40B4-BE49-F238E27FC236}">
                <a16:creationId xmlns:a16="http://schemas.microsoft.com/office/drawing/2014/main" id="{0884435A-35DE-404C-86D3-7DBB9F011DA2}"/>
              </a:ext>
            </a:extLst>
          </p:cNvPr>
          <p:cNvSpPr>
            <a:spLocks noGrp="1"/>
          </p:cNvSpPr>
          <p:nvPr>
            <p:ph type="subTitle" idx="1"/>
          </p:nvPr>
        </p:nvSpPr>
        <p:spPr>
          <a:xfrm>
            <a:off x="1143720" y="3601746"/>
            <a:ext cx="6858000" cy="1655479"/>
          </a:xfrm>
        </p:spPr>
        <p:txBody>
          <a:bodyPr/>
          <a:lstStyle>
            <a:lvl1pPr marL="0" indent="0" algn="ctr">
              <a:buNone/>
              <a:defRPr sz="2176"/>
            </a:lvl1pPr>
            <a:lvl2pPr marL="414589" indent="0" algn="ctr">
              <a:buNone/>
              <a:defRPr sz="1814"/>
            </a:lvl2pPr>
            <a:lvl3pPr marL="829178" indent="0" algn="ctr">
              <a:buNone/>
              <a:defRPr sz="1632"/>
            </a:lvl3pPr>
            <a:lvl4pPr marL="1243767" indent="0" algn="ctr">
              <a:buNone/>
              <a:defRPr sz="1451"/>
            </a:lvl4pPr>
            <a:lvl5pPr marL="1658356" indent="0" algn="ctr">
              <a:buNone/>
              <a:defRPr sz="1451"/>
            </a:lvl5pPr>
            <a:lvl6pPr marL="2072945" indent="0" algn="ctr">
              <a:buNone/>
              <a:defRPr sz="1451"/>
            </a:lvl6pPr>
            <a:lvl7pPr marL="2487534" indent="0" algn="ctr">
              <a:buNone/>
              <a:defRPr sz="1451"/>
            </a:lvl7pPr>
            <a:lvl8pPr marL="2902123" indent="0" algn="ctr">
              <a:buNone/>
              <a:defRPr sz="1451"/>
            </a:lvl8pPr>
            <a:lvl9pPr marL="3316712" indent="0" algn="ctr">
              <a:buNone/>
              <a:defRPr sz="1451"/>
            </a:lvl9pPr>
          </a:lstStyle>
          <a:p>
            <a:r>
              <a:rPr lang="en-US"/>
              <a:t>Click to edit Master subtitle style</a:t>
            </a:r>
          </a:p>
        </p:txBody>
      </p:sp>
      <p:sp>
        <p:nvSpPr>
          <p:cNvPr id="4" name="Date Placeholder 3">
            <a:extLst>
              <a:ext uri="{FF2B5EF4-FFF2-40B4-BE49-F238E27FC236}">
                <a16:creationId xmlns:a16="http://schemas.microsoft.com/office/drawing/2014/main" id="{D358F951-988A-4D7A-84F7-248CC3651C51}"/>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207D513C-0BD8-403D-B817-19EC75E4355B}"/>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4A243866-921D-445C-A344-598164627AD8}"/>
              </a:ext>
            </a:extLst>
          </p:cNvPr>
          <p:cNvSpPr>
            <a:spLocks noGrp="1"/>
          </p:cNvSpPr>
          <p:nvPr>
            <p:ph type="sldNum" sz="quarter" idx="12"/>
          </p:nvPr>
        </p:nvSpPr>
        <p:spPr/>
        <p:txBody>
          <a:bodyPr/>
          <a:lstStyle/>
          <a:p>
            <a:pPr lvl="0"/>
            <a:fld id="{D2348BF5-ED2B-494A-B3C5-0ABBC357B38D}" type="slidenum">
              <a:t>‹#›</a:t>
            </a:fld>
            <a:endParaRPr lang="en-US"/>
          </a:p>
        </p:txBody>
      </p:sp>
    </p:spTree>
    <p:extLst>
      <p:ext uri="{BB962C8B-B14F-4D97-AF65-F5344CB8AC3E}">
        <p14:creationId xmlns:p14="http://schemas.microsoft.com/office/powerpoint/2010/main" val="2212777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A6DD-B9F6-4D1A-A743-31E4C41A8A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9AE409-A831-48DB-9311-4E9259EDE32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AE26D-2BBD-4CEA-AE07-6887A79C766C}"/>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930E3ADF-2BC4-4DFC-9B7B-AF9DCD20AD02}"/>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1F9A7090-6C35-4CEA-9347-D74F487C88EF}"/>
              </a:ext>
            </a:extLst>
          </p:cNvPr>
          <p:cNvSpPr>
            <a:spLocks noGrp="1"/>
          </p:cNvSpPr>
          <p:nvPr>
            <p:ph type="sldNum" sz="quarter" idx="12"/>
          </p:nvPr>
        </p:nvSpPr>
        <p:spPr/>
        <p:txBody>
          <a:bodyPr/>
          <a:lstStyle/>
          <a:p>
            <a:pPr lvl="0"/>
            <a:fld id="{9D75A860-2F72-4EA9-B0D5-47BC9ACE9A8F}" type="slidenum">
              <a:t>‹#›</a:t>
            </a:fld>
            <a:endParaRPr lang="en-US"/>
          </a:p>
        </p:txBody>
      </p:sp>
    </p:spTree>
    <p:extLst>
      <p:ext uri="{BB962C8B-B14F-4D97-AF65-F5344CB8AC3E}">
        <p14:creationId xmlns:p14="http://schemas.microsoft.com/office/powerpoint/2010/main" val="4095458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7200" y="6356351"/>
            <a:ext cx="5562600" cy="365125"/>
          </a:xfrm>
          <a:prstGeom prst="rect">
            <a:avLst/>
          </a:prstGeom>
        </p:spPr>
        <p:txBody>
          <a:bodyPr vert="horz" lIns="91435" tIns="45718" rIns="91435" bIns="45718" rtlCol="0" anchor="ctr"/>
          <a:lstStyle>
            <a:lvl1pPr algn="l">
              <a:buNone/>
              <a:defRPr kumimoji="0" sz="1400">
                <a:solidFill>
                  <a:schemeClr val="tx2"/>
                </a:solidFill>
              </a:defRPr>
            </a:lvl1pPr>
          </a:lstStyle>
          <a:p>
            <a:endParaRPr lang="en-US" dirty="0"/>
          </a:p>
        </p:txBody>
      </p:sp>
      <p:sp>
        <p:nvSpPr>
          <p:cNvPr id="6" name="Slide Number Placeholder 5"/>
          <p:cNvSpPr>
            <a:spLocks noGrp="1"/>
          </p:cNvSpPr>
          <p:nvPr>
            <p:ph type="sldNum" sz="quarter" idx="4"/>
          </p:nvPr>
        </p:nvSpPr>
        <p:spPr>
          <a:xfrm>
            <a:off x="6553200" y="6340476"/>
            <a:ext cx="2133600" cy="365125"/>
          </a:xfrm>
          <a:prstGeom prst="rect">
            <a:avLst/>
          </a:prstGeom>
        </p:spPr>
        <p:txBody>
          <a:bodyPr vert="horz" lIns="91435" tIns="45718" rIns="91435" bIns="45718" rtlCol="0" anchor="ctr"/>
          <a:lstStyle>
            <a:lvl1pPr algn="ctr" eaLnBrk="1" hangingPunct="1">
              <a:buNone/>
              <a:defRPr kumimoji="0" sz="1200">
                <a:solidFill>
                  <a:schemeClr val="tx1">
                    <a:tint val="75000"/>
                  </a:schemeClr>
                </a:solidFill>
              </a:defRPr>
            </a:lvl1pPr>
          </a:lstStyle>
          <a:p>
            <a:fld id="{A855AEC4-77F9-F44E-AF10-D517C4B655C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3" r:id="rId5"/>
    <p:sldLayoutId id="2147483695" r:id="rId6"/>
    <p:sldLayoutId id="2147483697" r:id="rId7"/>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177" algn="ctr" rtl="0" eaLnBrk="1" fontAlgn="base" hangingPunct="1">
        <a:spcBef>
          <a:spcPct val="0"/>
        </a:spcBef>
        <a:spcAft>
          <a:spcPct val="0"/>
        </a:spcAft>
        <a:defRPr sz="4400">
          <a:solidFill>
            <a:schemeClr val="tx1"/>
          </a:solidFill>
          <a:latin typeface="Calibri" pitchFamily="34" charset="0"/>
        </a:defRPr>
      </a:lvl6pPr>
      <a:lvl7pPr marL="914353" algn="ctr" rtl="0" eaLnBrk="1" fontAlgn="base" hangingPunct="1">
        <a:spcBef>
          <a:spcPct val="0"/>
        </a:spcBef>
        <a:spcAft>
          <a:spcPct val="0"/>
        </a:spcAft>
        <a:defRPr sz="4400">
          <a:solidFill>
            <a:schemeClr val="tx1"/>
          </a:solidFill>
          <a:latin typeface="Calibri" pitchFamily="34" charset="0"/>
        </a:defRPr>
      </a:lvl7pPr>
      <a:lvl8pPr marL="1371530" algn="ctr" rtl="0" eaLnBrk="1" fontAlgn="base" hangingPunct="1">
        <a:spcBef>
          <a:spcPct val="0"/>
        </a:spcBef>
        <a:spcAft>
          <a:spcPct val="0"/>
        </a:spcAft>
        <a:defRPr sz="4400">
          <a:solidFill>
            <a:schemeClr val="tx1"/>
          </a:solidFill>
          <a:latin typeface="Calibri" pitchFamily="34" charset="0"/>
        </a:defRPr>
      </a:lvl8pPr>
      <a:lvl9pPr marL="1828706" algn="ctr" rtl="0" eaLnBrk="1" fontAlgn="base" hangingPunct="1">
        <a:spcBef>
          <a:spcPct val="0"/>
        </a:spcBef>
        <a:spcAft>
          <a:spcPct val="0"/>
        </a:spcAft>
        <a:defRPr sz="4400">
          <a:solidFill>
            <a:schemeClr val="tx1"/>
          </a:solidFill>
          <a:latin typeface="Calibri" pitchFamily="34" charset="0"/>
        </a:defRPr>
      </a:lvl9pPr>
    </p:titleStyle>
    <p:bodyStyle>
      <a:lvl1pPr marL="342882" indent="-342882"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12" indent="-285736"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2942" indent="-228588"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118" indent="-228588"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295" indent="-228588"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47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48"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5"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3" rtl="0" eaLnBrk="1" latinLnBrk="0" hangingPunct="1">
        <a:defRPr sz="1800" kern="1200">
          <a:solidFill>
            <a:schemeClr val="tx1"/>
          </a:solidFill>
          <a:latin typeface="+mn-lt"/>
          <a:ea typeface="+mn-ea"/>
          <a:cs typeface="+mn-cs"/>
        </a:defRPr>
      </a:lvl1pPr>
      <a:lvl2pPr marL="457177" algn="l" defTabSz="914353" rtl="0" eaLnBrk="1" latinLnBrk="0" hangingPunct="1">
        <a:defRPr sz="1800" kern="1200">
          <a:solidFill>
            <a:schemeClr val="tx1"/>
          </a:solidFill>
          <a:latin typeface="+mn-lt"/>
          <a:ea typeface="+mn-ea"/>
          <a:cs typeface="+mn-cs"/>
        </a:defRPr>
      </a:lvl2pPr>
      <a:lvl3pPr marL="914353" algn="l" defTabSz="914353" rtl="0" eaLnBrk="1" latinLnBrk="0" hangingPunct="1">
        <a:defRPr sz="1800" kern="1200">
          <a:solidFill>
            <a:schemeClr val="tx1"/>
          </a:solidFill>
          <a:latin typeface="+mn-lt"/>
          <a:ea typeface="+mn-ea"/>
          <a:cs typeface="+mn-cs"/>
        </a:defRPr>
      </a:lvl3pPr>
      <a:lvl4pPr marL="1371530" algn="l" defTabSz="914353" rtl="0" eaLnBrk="1" latinLnBrk="0" hangingPunct="1">
        <a:defRPr sz="1800" kern="1200">
          <a:solidFill>
            <a:schemeClr val="tx1"/>
          </a:solidFill>
          <a:latin typeface="+mn-lt"/>
          <a:ea typeface="+mn-ea"/>
          <a:cs typeface="+mn-cs"/>
        </a:defRPr>
      </a:lvl4pPr>
      <a:lvl5pPr marL="1828706" algn="l" defTabSz="914353" rtl="0" eaLnBrk="1" latinLnBrk="0" hangingPunct="1">
        <a:defRPr sz="1800" kern="1200">
          <a:solidFill>
            <a:schemeClr val="tx1"/>
          </a:solidFill>
          <a:latin typeface="+mn-lt"/>
          <a:ea typeface="+mn-ea"/>
          <a:cs typeface="+mn-cs"/>
        </a:defRPr>
      </a:lvl5pPr>
      <a:lvl6pPr marL="2285883" algn="l" defTabSz="914353" rtl="0" eaLnBrk="1" latinLnBrk="0" hangingPunct="1">
        <a:defRPr sz="1800" kern="1200">
          <a:solidFill>
            <a:schemeClr val="tx1"/>
          </a:solidFill>
          <a:latin typeface="+mn-lt"/>
          <a:ea typeface="+mn-ea"/>
          <a:cs typeface="+mn-cs"/>
        </a:defRPr>
      </a:lvl6pPr>
      <a:lvl7pPr marL="2743060" algn="l" defTabSz="914353" rtl="0" eaLnBrk="1" latinLnBrk="0" hangingPunct="1">
        <a:defRPr sz="1800" kern="1200">
          <a:solidFill>
            <a:schemeClr val="tx1"/>
          </a:solidFill>
          <a:latin typeface="+mn-lt"/>
          <a:ea typeface="+mn-ea"/>
          <a:cs typeface="+mn-cs"/>
        </a:defRPr>
      </a:lvl7pPr>
      <a:lvl8pPr marL="3200236" algn="l" defTabSz="914353" rtl="0" eaLnBrk="1" latinLnBrk="0" hangingPunct="1">
        <a:defRPr sz="1800" kern="1200">
          <a:solidFill>
            <a:schemeClr val="tx1"/>
          </a:solidFill>
          <a:latin typeface="+mn-lt"/>
          <a:ea typeface="+mn-ea"/>
          <a:cs typeface="+mn-cs"/>
        </a:defRPr>
      </a:lvl8pPr>
      <a:lvl9pPr marL="3657413" algn="l" defTabSz="91435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A86D60-1A3F-46C1-9D2B-1B4AF3C62EC3}"/>
              </a:ext>
            </a:extLst>
          </p:cNvPr>
          <p:cNvSpPr txBox="1">
            <a:spLocks noGrp="1"/>
          </p:cNvSpPr>
          <p:nvPr>
            <p:ph type="title"/>
          </p:nvPr>
        </p:nvSpPr>
        <p:spPr>
          <a:xfrm>
            <a:off x="456989" y="273237"/>
            <a:ext cx="8228743" cy="1144854"/>
          </a:xfrm>
          <a:prstGeom prst="rect">
            <a:avLst/>
          </a:prstGeom>
          <a:solidFill>
            <a:srgbClr val="DDDDDD"/>
          </a:solidFill>
          <a:ln>
            <a:noFill/>
          </a:ln>
        </p:spPr>
        <p:txBody>
          <a:bodyPr vert="horz" lIns="0" tIns="0" rIns="0" bIns="0" anchor="ctr">
            <a:noAutofit/>
          </a:bodyPr>
          <a:lstStyle/>
          <a:p>
            <a:pPr lvl="0"/>
            <a:r>
              <a:rPr lang="en-US"/>
              <a:t>Click to edit the title text format</a:t>
            </a:r>
          </a:p>
        </p:txBody>
      </p:sp>
      <p:sp>
        <p:nvSpPr>
          <p:cNvPr id="3" name="Text Placeholder 2">
            <a:extLst>
              <a:ext uri="{FF2B5EF4-FFF2-40B4-BE49-F238E27FC236}">
                <a16:creationId xmlns:a16="http://schemas.microsoft.com/office/drawing/2014/main" id="{FCDDB973-BD3C-4953-94F9-E26C1AAADAD7}"/>
              </a:ext>
            </a:extLst>
          </p:cNvPr>
          <p:cNvSpPr txBox="1">
            <a:spLocks noGrp="1"/>
          </p:cNvSpPr>
          <p:nvPr>
            <p:ph type="body" idx="1"/>
          </p:nvPr>
        </p:nvSpPr>
        <p:spPr>
          <a:xfrm>
            <a:off x="456989" y="1604494"/>
            <a:ext cx="8228743" cy="3976794"/>
          </a:xfrm>
          <a:prstGeom prst="rect">
            <a:avLst/>
          </a:prstGeom>
          <a:noFill/>
          <a:ln>
            <a:noFill/>
          </a:ln>
        </p:spPr>
        <p:txBody>
          <a:bodyPr vert="horz" lIns="0" tIns="0" rIns="0" bIns="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691797-684F-472C-8932-8D7B681817AC}"/>
              </a:ext>
            </a:extLst>
          </p:cNvPr>
          <p:cNvSpPr txBox="1">
            <a:spLocks noGrp="1"/>
          </p:cNvSpPr>
          <p:nvPr>
            <p:ph type="dt" sz="half" idx="2"/>
          </p:nvPr>
        </p:nvSpPr>
        <p:spPr>
          <a:xfrm>
            <a:off x="456989" y="6246916"/>
            <a:ext cx="2130111" cy="472697"/>
          </a:xfrm>
          <a:prstGeom prst="rect">
            <a:avLst/>
          </a:prstGeom>
          <a:noFill/>
          <a:ln>
            <a:noFill/>
          </a:ln>
        </p:spPr>
        <p:txBody>
          <a:bodyPr lIns="0" tIns="0" rIns="0" bIns="0" anchorCtr="0">
            <a:noAutofit/>
          </a:bodyPr>
          <a:lstStyle>
            <a:lvl1pPr lvl="0" algn="r" rtl="1" hangingPunct="0">
              <a:buNone/>
              <a:tabLst/>
              <a:defRPr lang="en-US" sz="1270" kern="1200">
                <a:latin typeface="Liberation Serif" pitchFamily="18"/>
                <a:ea typeface="DejaVu Sans" pitchFamily="2"/>
                <a:cs typeface="DejaVu Sans" pitchFamily="2"/>
              </a:defRPr>
            </a:lvl1pPr>
          </a:lstStyle>
          <a:p>
            <a:pPr lvl="0"/>
            <a:endParaRPr lang="en-US"/>
          </a:p>
        </p:txBody>
      </p:sp>
      <p:sp>
        <p:nvSpPr>
          <p:cNvPr id="5" name="Footer Placeholder 4">
            <a:extLst>
              <a:ext uri="{FF2B5EF4-FFF2-40B4-BE49-F238E27FC236}">
                <a16:creationId xmlns:a16="http://schemas.microsoft.com/office/drawing/2014/main" id="{B62315FB-9F5F-4BF8-9008-53244EC59C39}"/>
              </a:ext>
            </a:extLst>
          </p:cNvPr>
          <p:cNvSpPr txBox="1">
            <a:spLocks noGrp="1"/>
          </p:cNvSpPr>
          <p:nvPr>
            <p:ph type="ftr" sz="quarter" idx="3"/>
          </p:nvPr>
        </p:nvSpPr>
        <p:spPr>
          <a:xfrm>
            <a:off x="3126733" y="6246916"/>
            <a:ext cx="2898075" cy="472697"/>
          </a:xfrm>
          <a:prstGeom prst="rect">
            <a:avLst/>
          </a:prstGeom>
          <a:noFill/>
          <a:ln>
            <a:noFill/>
          </a:ln>
        </p:spPr>
        <p:txBody>
          <a:bodyPr lIns="0" tIns="0" rIns="0" bIns="0" anchorCtr="0">
            <a:noAutofit/>
          </a:bodyPr>
          <a:lstStyle>
            <a:lvl1pPr lvl="0" algn="ctr" rtl="1" hangingPunct="0">
              <a:buNone/>
              <a:tabLst/>
              <a:defRPr lang="en-US" sz="1270" kern="1200">
                <a:latin typeface="Liberation Serif" pitchFamily="18"/>
                <a:ea typeface="DejaVu Sans" pitchFamily="2"/>
                <a:cs typeface="DejaVu Sans" pitchFamily="2"/>
              </a:defRPr>
            </a:lvl1pPr>
          </a:lstStyle>
          <a:p>
            <a:pPr lvl="0"/>
            <a:endParaRPr lang="en-US"/>
          </a:p>
        </p:txBody>
      </p:sp>
      <p:sp>
        <p:nvSpPr>
          <p:cNvPr id="6" name="Slide Number Placeholder 5">
            <a:extLst>
              <a:ext uri="{FF2B5EF4-FFF2-40B4-BE49-F238E27FC236}">
                <a16:creationId xmlns:a16="http://schemas.microsoft.com/office/drawing/2014/main" id="{CEA795E4-B411-458E-BC4F-4AEC5CEB588B}"/>
              </a:ext>
            </a:extLst>
          </p:cNvPr>
          <p:cNvSpPr txBox="1">
            <a:spLocks noGrp="1"/>
          </p:cNvSpPr>
          <p:nvPr>
            <p:ph type="sldNum" sz="quarter" idx="4"/>
          </p:nvPr>
        </p:nvSpPr>
        <p:spPr>
          <a:xfrm>
            <a:off x="6555620" y="6246916"/>
            <a:ext cx="2130111" cy="472697"/>
          </a:xfrm>
          <a:prstGeom prst="rect">
            <a:avLst/>
          </a:prstGeom>
          <a:noFill/>
          <a:ln>
            <a:noFill/>
          </a:ln>
        </p:spPr>
        <p:txBody>
          <a:bodyPr lIns="0" tIns="0" rIns="0" bIns="0" anchorCtr="0">
            <a:noAutofit/>
          </a:bodyPr>
          <a:lstStyle>
            <a:lvl1pPr lvl="0" algn="r" rtl="1" hangingPunct="0">
              <a:buNone/>
              <a:tabLst/>
              <a:defRPr lang="en-US" sz="1270" kern="1200">
                <a:latin typeface="Liberation Serif" pitchFamily="18"/>
                <a:ea typeface="DejaVu Sans" pitchFamily="2"/>
                <a:cs typeface="DejaVu Sans" pitchFamily="2"/>
              </a:defRPr>
            </a:lvl1pPr>
          </a:lstStyle>
          <a:p>
            <a:pPr lvl="0"/>
            <a:fld id="{215C5B77-1BE0-4CE8-BFEF-4C0A8EEC3F72}" type="slidenum">
              <a:t>‹#›</a:t>
            </a:fld>
            <a:endParaRPr lang="en-US"/>
          </a:p>
        </p:txBody>
      </p:sp>
    </p:spTree>
    <p:extLst>
      <p:ext uri="{BB962C8B-B14F-4D97-AF65-F5344CB8AC3E}">
        <p14:creationId xmlns:p14="http://schemas.microsoft.com/office/powerpoint/2010/main" val="88402486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lvl="0" algn="ctr" rtl="1" hangingPunct="0">
        <a:buNone/>
        <a:tabLst/>
        <a:defRPr lang="en-US" sz="3990" b="0" i="0" u="none" strike="noStrike" kern="1200" cap="none">
          <a:ln>
            <a:noFill/>
          </a:ln>
          <a:highlight>
            <a:scrgbClr r="0" g="0" b="0">
              <a:alpha val="0"/>
            </a:scrgbClr>
          </a:highlight>
          <a:latin typeface="KacstOne" pitchFamily="2"/>
          <a:ea typeface="Noto Sans CJK SC Regular" pitchFamily="2"/>
          <a:cs typeface="KacstOne" pitchFamily="2"/>
        </a:defRPr>
      </a:lvl1pPr>
    </p:titleStyle>
    <p:bodyStyle>
      <a:lvl1pPr marL="0" marR="0" indent="0" algn="r" rtl="1" hangingPunct="0">
        <a:spcBef>
          <a:spcPts val="1282"/>
        </a:spcBef>
        <a:spcAft>
          <a:spcPts val="0"/>
        </a:spcAft>
        <a:tabLst/>
        <a:defRPr lang="en-US" sz="2902" b="0" i="0" u="none" strike="noStrike" kern="1200" cap="none">
          <a:ln>
            <a:noFill/>
          </a:ln>
          <a:highlight>
            <a:scrgbClr r="0" g="0" b="0">
              <a:alpha val="0"/>
            </a:scrgbClr>
          </a:highlight>
          <a:latin typeface="KacstOne" pitchFamily="2"/>
        </a:defRPr>
      </a:lvl1pPr>
      <a:lvl2pPr marL="621883" indent="-207294" algn="l" defTabSz="829178" rtl="0" eaLnBrk="1" latinLnBrk="0" hangingPunct="1">
        <a:lnSpc>
          <a:spcPct val="90000"/>
        </a:lnSpc>
        <a:spcBef>
          <a:spcPts val="453"/>
        </a:spcBef>
        <a:buFont typeface="Arial" panose="020B0604020202020204" pitchFamily="34" charset="0"/>
        <a:buChar char="•"/>
        <a:defRPr sz="2176" kern="1200">
          <a:solidFill>
            <a:schemeClr val="tx1"/>
          </a:solidFill>
          <a:latin typeface="+mn-lt"/>
          <a:ea typeface="+mn-ea"/>
          <a:cs typeface="+mn-cs"/>
        </a:defRPr>
      </a:lvl2pPr>
      <a:lvl3pPr marL="1036472" indent="-207294" algn="l" defTabSz="829178" rtl="0" eaLnBrk="1" latinLnBrk="0" hangingPunct="1">
        <a:lnSpc>
          <a:spcPct val="90000"/>
        </a:lnSpc>
        <a:spcBef>
          <a:spcPts val="453"/>
        </a:spcBef>
        <a:buFont typeface="Arial" panose="020B0604020202020204" pitchFamily="34" charset="0"/>
        <a:buChar char="•"/>
        <a:defRPr sz="1814" kern="1200">
          <a:solidFill>
            <a:schemeClr val="tx1"/>
          </a:solidFill>
          <a:latin typeface="+mn-lt"/>
          <a:ea typeface="+mn-ea"/>
          <a:cs typeface="+mn-cs"/>
        </a:defRPr>
      </a:lvl3pPr>
      <a:lvl4pPr marL="1451061" indent="-207294" algn="l" defTabSz="82917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4pPr>
      <a:lvl5pPr marL="1865650" indent="-207294" algn="l" defTabSz="82917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5pPr>
      <a:lvl6pPr marL="2280239" indent="-207294" algn="l" defTabSz="82917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6pPr>
      <a:lvl7pPr marL="2694828" indent="-207294" algn="l" defTabSz="82917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7pPr>
      <a:lvl8pPr marL="3109417" indent="-207294" algn="l" defTabSz="82917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8pPr>
      <a:lvl9pPr marL="3524006" indent="-207294" algn="l" defTabSz="82917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9pPr>
    </p:bodyStyle>
    <p:otherStyle>
      <a:defPPr>
        <a:defRPr lang="en-US"/>
      </a:defPPr>
      <a:lvl1pPr marL="0" algn="l" defTabSz="829178" rtl="0" eaLnBrk="1" latinLnBrk="0" hangingPunct="1">
        <a:defRPr sz="1632" kern="1200">
          <a:solidFill>
            <a:schemeClr val="tx1"/>
          </a:solidFill>
          <a:latin typeface="+mn-lt"/>
          <a:ea typeface="+mn-ea"/>
          <a:cs typeface="+mn-cs"/>
        </a:defRPr>
      </a:lvl1pPr>
      <a:lvl2pPr marL="414589" algn="l" defTabSz="829178" rtl="0" eaLnBrk="1" latinLnBrk="0" hangingPunct="1">
        <a:defRPr sz="1632" kern="1200">
          <a:solidFill>
            <a:schemeClr val="tx1"/>
          </a:solidFill>
          <a:latin typeface="+mn-lt"/>
          <a:ea typeface="+mn-ea"/>
          <a:cs typeface="+mn-cs"/>
        </a:defRPr>
      </a:lvl2pPr>
      <a:lvl3pPr marL="829178" algn="l" defTabSz="829178" rtl="0" eaLnBrk="1" latinLnBrk="0" hangingPunct="1">
        <a:defRPr sz="1632" kern="1200">
          <a:solidFill>
            <a:schemeClr val="tx1"/>
          </a:solidFill>
          <a:latin typeface="+mn-lt"/>
          <a:ea typeface="+mn-ea"/>
          <a:cs typeface="+mn-cs"/>
        </a:defRPr>
      </a:lvl3pPr>
      <a:lvl4pPr marL="1243767" algn="l" defTabSz="829178" rtl="0" eaLnBrk="1" latinLnBrk="0" hangingPunct="1">
        <a:defRPr sz="1632" kern="1200">
          <a:solidFill>
            <a:schemeClr val="tx1"/>
          </a:solidFill>
          <a:latin typeface="+mn-lt"/>
          <a:ea typeface="+mn-ea"/>
          <a:cs typeface="+mn-cs"/>
        </a:defRPr>
      </a:lvl4pPr>
      <a:lvl5pPr marL="1658356" algn="l" defTabSz="829178" rtl="0" eaLnBrk="1" latinLnBrk="0" hangingPunct="1">
        <a:defRPr sz="1632" kern="1200">
          <a:solidFill>
            <a:schemeClr val="tx1"/>
          </a:solidFill>
          <a:latin typeface="+mn-lt"/>
          <a:ea typeface="+mn-ea"/>
          <a:cs typeface="+mn-cs"/>
        </a:defRPr>
      </a:lvl5pPr>
      <a:lvl6pPr marL="2072945" algn="l" defTabSz="829178" rtl="0" eaLnBrk="1" latinLnBrk="0" hangingPunct="1">
        <a:defRPr sz="1632" kern="1200">
          <a:solidFill>
            <a:schemeClr val="tx1"/>
          </a:solidFill>
          <a:latin typeface="+mn-lt"/>
          <a:ea typeface="+mn-ea"/>
          <a:cs typeface="+mn-cs"/>
        </a:defRPr>
      </a:lvl6pPr>
      <a:lvl7pPr marL="2487534" algn="l" defTabSz="829178" rtl="0" eaLnBrk="1" latinLnBrk="0" hangingPunct="1">
        <a:defRPr sz="1632" kern="1200">
          <a:solidFill>
            <a:schemeClr val="tx1"/>
          </a:solidFill>
          <a:latin typeface="+mn-lt"/>
          <a:ea typeface="+mn-ea"/>
          <a:cs typeface="+mn-cs"/>
        </a:defRPr>
      </a:lvl7pPr>
      <a:lvl8pPr marL="2902123" algn="l" defTabSz="829178" rtl="0" eaLnBrk="1" latinLnBrk="0" hangingPunct="1">
        <a:defRPr sz="1632" kern="1200">
          <a:solidFill>
            <a:schemeClr val="tx1"/>
          </a:solidFill>
          <a:latin typeface="+mn-lt"/>
          <a:ea typeface="+mn-ea"/>
          <a:cs typeface="+mn-cs"/>
        </a:defRPr>
      </a:lvl8pPr>
      <a:lvl9pPr marL="3316712" algn="l" defTabSz="829178" rtl="0" eaLnBrk="1" latinLnBrk="0" hangingPunct="1">
        <a:defRPr sz="163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CFA9C0-7CC2-48B2-8478-9FCFB349D8A3}"/>
              </a:ext>
            </a:extLst>
          </p:cNvPr>
          <p:cNvSpPr txBox="1">
            <a:spLocks noGrp="1"/>
          </p:cNvSpPr>
          <p:nvPr>
            <p:ph type="title"/>
          </p:nvPr>
        </p:nvSpPr>
        <p:spPr>
          <a:xfrm>
            <a:off x="456989" y="273237"/>
            <a:ext cx="8228743" cy="1144854"/>
          </a:xfrm>
          <a:prstGeom prst="rect">
            <a:avLst/>
          </a:prstGeom>
          <a:solidFill>
            <a:srgbClr val="DDDDDD"/>
          </a:solidFill>
          <a:ln>
            <a:noFill/>
          </a:ln>
        </p:spPr>
        <p:txBody>
          <a:bodyPr vert="horz" lIns="0" tIns="0" rIns="0" bIns="0" anchor="ctr">
            <a:noAutofit/>
          </a:bodyPr>
          <a:lstStyle/>
          <a:p>
            <a:pPr lvl="0"/>
            <a:r>
              <a:rPr lang="en-US"/>
              <a:t>Click to edit the title text format</a:t>
            </a:r>
          </a:p>
        </p:txBody>
      </p:sp>
      <p:sp>
        <p:nvSpPr>
          <p:cNvPr id="3" name="Text Placeholder 2">
            <a:extLst>
              <a:ext uri="{FF2B5EF4-FFF2-40B4-BE49-F238E27FC236}">
                <a16:creationId xmlns:a16="http://schemas.microsoft.com/office/drawing/2014/main" id="{599DB1EE-F193-4D81-8E7B-EA928242C400}"/>
              </a:ext>
            </a:extLst>
          </p:cNvPr>
          <p:cNvSpPr txBox="1">
            <a:spLocks noGrp="1"/>
          </p:cNvSpPr>
          <p:nvPr>
            <p:ph type="body" idx="1"/>
          </p:nvPr>
        </p:nvSpPr>
        <p:spPr>
          <a:xfrm>
            <a:off x="456989" y="1604494"/>
            <a:ext cx="8228743" cy="3976794"/>
          </a:xfrm>
          <a:prstGeom prst="rect">
            <a:avLst/>
          </a:prstGeom>
          <a:noFill/>
          <a:ln>
            <a:noFill/>
          </a:ln>
        </p:spPr>
        <p:txBody>
          <a:bodyPr vert="horz" lIns="0" tIns="0" rIns="0" bIns="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CF1681-EFEA-4BC0-A485-C480B2907843}"/>
              </a:ext>
            </a:extLst>
          </p:cNvPr>
          <p:cNvSpPr txBox="1">
            <a:spLocks noGrp="1"/>
          </p:cNvSpPr>
          <p:nvPr>
            <p:ph type="dt" sz="half" idx="2"/>
          </p:nvPr>
        </p:nvSpPr>
        <p:spPr>
          <a:xfrm>
            <a:off x="456989" y="6246916"/>
            <a:ext cx="2130111" cy="472697"/>
          </a:xfrm>
          <a:prstGeom prst="rect">
            <a:avLst/>
          </a:prstGeom>
          <a:noFill/>
          <a:ln>
            <a:noFill/>
          </a:ln>
        </p:spPr>
        <p:txBody>
          <a:bodyPr lIns="0" tIns="0" rIns="0" bIns="0" anchorCtr="0">
            <a:noAutofit/>
          </a:bodyPr>
          <a:lstStyle>
            <a:lvl1pPr lvl="0" algn="r" rtl="1" hangingPunct="0">
              <a:buNone/>
              <a:tabLst/>
              <a:defRPr lang="en-US" sz="1270" kern="1200">
                <a:latin typeface="Liberation Serif" pitchFamily="18"/>
                <a:ea typeface="DejaVu Sans" pitchFamily="2"/>
                <a:cs typeface="DejaVu Sans" pitchFamily="2"/>
              </a:defRPr>
            </a:lvl1pPr>
          </a:lstStyle>
          <a:p>
            <a:pPr lvl="0"/>
            <a:endParaRPr lang="en-US"/>
          </a:p>
        </p:txBody>
      </p:sp>
      <p:sp>
        <p:nvSpPr>
          <p:cNvPr id="5" name="Footer Placeholder 4">
            <a:extLst>
              <a:ext uri="{FF2B5EF4-FFF2-40B4-BE49-F238E27FC236}">
                <a16:creationId xmlns:a16="http://schemas.microsoft.com/office/drawing/2014/main" id="{52DB5DEC-CC8B-4369-9269-2D21BB9822B3}"/>
              </a:ext>
            </a:extLst>
          </p:cNvPr>
          <p:cNvSpPr txBox="1">
            <a:spLocks noGrp="1"/>
          </p:cNvSpPr>
          <p:nvPr>
            <p:ph type="ftr" sz="quarter" idx="3"/>
          </p:nvPr>
        </p:nvSpPr>
        <p:spPr>
          <a:xfrm>
            <a:off x="3126733" y="6246916"/>
            <a:ext cx="2898075" cy="472697"/>
          </a:xfrm>
          <a:prstGeom prst="rect">
            <a:avLst/>
          </a:prstGeom>
          <a:noFill/>
          <a:ln>
            <a:noFill/>
          </a:ln>
        </p:spPr>
        <p:txBody>
          <a:bodyPr lIns="0" tIns="0" rIns="0" bIns="0" anchorCtr="0">
            <a:noAutofit/>
          </a:bodyPr>
          <a:lstStyle>
            <a:lvl1pPr lvl="0" algn="ctr" rtl="1" hangingPunct="0">
              <a:buNone/>
              <a:tabLst/>
              <a:defRPr lang="en-US" sz="1270" kern="1200">
                <a:latin typeface="Liberation Serif" pitchFamily="18"/>
                <a:ea typeface="DejaVu Sans" pitchFamily="2"/>
                <a:cs typeface="DejaVu Sans" pitchFamily="2"/>
              </a:defRPr>
            </a:lvl1pPr>
          </a:lstStyle>
          <a:p>
            <a:pPr lvl="0"/>
            <a:endParaRPr lang="en-US"/>
          </a:p>
        </p:txBody>
      </p:sp>
      <p:sp>
        <p:nvSpPr>
          <p:cNvPr id="6" name="Slide Number Placeholder 5">
            <a:extLst>
              <a:ext uri="{FF2B5EF4-FFF2-40B4-BE49-F238E27FC236}">
                <a16:creationId xmlns:a16="http://schemas.microsoft.com/office/drawing/2014/main" id="{10BF4390-48C7-4AC4-8AE5-7E77717C6ACE}"/>
              </a:ext>
            </a:extLst>
          </p:cNvPr>
          <p:cNvSpPr txBox="1">
            <a:spLocks noGrp="1"/>
          </p:cNvSpPr>
          <p:nvPr>
            <p:ph type="sldNum" sz="quarter" idx="4"/>
          </p:nvPr>
        </p:nvSpPr>
        <p:spPr>
          <a:xfrm>
            <a:off x="6555620" y="6246916"/>
            <a:ext cx="2130111" cy="472697"/>
          </a:xfrm>
          <a:prstGeom prst="rect">
            <a:avLst/>
          </a:prstGeom>
          <a:noFill/>
          <a:ln>
            <a:noFill/>
          </a:ln>
        </p:spPr>
        <p:txBody>
          <a:bodyPr lIns="0" tIns="0" rIns="0" bIns="0" anchorCtr="0">
            <a:noAutofit/>
          </a:bodyPr>
          <a:lstStyle>
            <a:lvl1pPr lvl="0" algn="r" rtl="1" hangingPunct="0">
              <a:buNone/>
              <a:tabLst/>
              <a:defRPr lang="en-US" sz="1270" kern="1200">
                <a:latin typeface="Liberation Serif" pitchFamily="18"/>
                <a:ea typeface="DejaVu Sans" pitchFamily="2"/>
                <a:cs typeface="DejaVu Sans" pitchFamily="2"/>
              </a:defRPr>
            </a:lvl1pPr>
          </a:lstStyle>
          <a:p>
            <a:pPr lvl="0"/>
            <a:fld id="{333C6D16-1DCF-4B41-BB45-89C6C96F0B80}" type="slidenum">
              <a:t>‹#›</a:t>
            </a:fld>
            <a:endParaRPr lang="en-US"/>
          </a:p>
        </p:txBody>
      </p:sp>
    </p:spTree>
    <p:extLst>
      <p:ext uri="{BB962C8B-B14F-4D97-AF65-F5344CB8AC3E}">
        <p14:creationId xmlns:p14="http://schemas.microsoft.com/office/powerpoint/2010/main" val="261990751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lvl="0" algn="ctr" rtl="1" hangingPunct="0">
        <a:buNone/>
        <a:tabLst/>
        <a:defRPr lang="en-US" sz="3990" b="0" i="0" u="none" strike="noStrike" kern="1200" cap="none">
          <a:ln>
            <a:noFill/>
          </a:ln>
          <a:highlight>
            <a:scrgbClr r="0" g="0" b="0">
              <a:alpha val="0"/>
            </a:scrgbClr>
          </a:highlight>
          <a:latin typeface="KacstOne" pitchFamily="2"/>
          <a:ea typeface="Noto Sans CJK SC Regular" pitchFamily="2"/>
          <a:cs typeface="KacstOne" pitchFamily="2"/>
        </a:defRPr>
      </a:lvl1pPr>
    </p:titleStyle>
    <p:bodyStyle>
      <a:lvl1pPr marL="0" marR="0" indent="0" algn="r" rtl="1" hangingPunct="0">
        <a:spcBef>
          <a:spcPts val="1282"/>
        </a:spcBef>
        <a:spcAft>
          <a:spcPts val="0"/>
        </a:spcAft>
        <a:tabLst/>
        <a:defRPr lang="en-US" sz="2902" b="0" i="0" u="none" strike="noStrike" kern="1200" cap="none">
          <a:ln>
            <a:noFill/>
          </a:ln>
          <a:highlight>
            <a:scrgbClr r="0" g="0" b="0">
              <a:alpha val="0"/>
            </a:scrgbClr>
          </a:highlight>
          <a:latin typeface="KacstOne" pitchFamily="2"/>
        </a:defRPr>
      </a:lvl1pPr>
      <a:lvl2pPr marL="621883" indent="-207294" algn="l" defTabSz="829178" rtl="0" eaLnBrk="1" latinLnBrk="0" hangingPunct="1">
        <a:lnSpc>
          <a:spcPct val="90000"/>
        </a:lnSpc>
        <a:spcBef>
          <a:spcPts val="453"/>
        </a:spcBef>
        <a:buFont typeface="Arial" panose="020B0604020202020204" pitchFamily="34" charset="0"/>
        <a:buChar char="•"/>
        <a:defRPr sz="2176" kern="1200">
          <a:solidFill>
            <a:schemeClr val="tx1"/>
          </a:solidFill>
          <a:latin typeface="+mn-lt"/>
          <a:ea typeface="+mn-ea"/>
          <a:cs typeface="+mn-cs"/>
        </a:defRPr>
      </a:lvl2pPr>
      <a:lvl3pPr marL="1036472" indent="-207294" algn="l" defTabSz="829178" rtl="0" eaLnBrk="1" latinLnBrk="0" hangingPunct="1">
        <a:lnSpc>
          <a:spcPct val="90000"/>
        </a:lnSpc>
        <a:spcBef>
          <a:spcPts val="453"/>
        </a:spcBef>
        <a:buFont typeface="Arial" panose="020B0604020202020204" pitchFamily="34" charset="0"/>
        <a:buChar char="•"/>
        <a:defRPr sz="1814" kern="1200">
          <a:solidFill>
            <a:schemeClr val="tx1"/>
          </a:solidFill>
          <a:latin typeface="+mn-lt"/>
          <a:ea typeface="+mn-ea"/>
          <a:cs typeface="+mn-cs"/>
        </a:defRPr>
      </a:lvl3pPr>
      <a:lvl4pPr marL="1451061" indent="-207294" algn="l" defTabSz="82917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4pPr>
      <a:lvl5pPr marL="1865650" indent="-207294" algn="l" defTabSz="82917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5pPr>
      <a:lvl6pPr marL="2280239" indent="-207294" algn="l" defTabSz="82917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6pPr>
      <a:lvl7pPr marL="2694828" indent="-207294" algn="l" defTabSz="82917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7pPr>
      <a:lvl8pPr marL="3109417" indent="-207294" algn="l" defTabSz="82917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8pPr>
      <a:lvl9pPr marL="3524006" indent="-207294" algn="l" defTabSz="82917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9pPr>
    </p:bodyStyle>
    <p:otherStyle>
      <a:defPPr>
        <a:defRPr lang="en-US"/>
      </a:defPPr>
      <a:lvl1pPr marL="0" algn="l" defTabSz="829178" rtl="0" eaLnBrk="1" latinLnBrk="0" hangingPunct="1">
        <a:defRPr sz="1632" kern="1200">
          <a:solidFill>
            <a:schemeClr val="tx1"/>
          </a:solidFill>
          <a:latin typeface="+mn-lt"/>
          <a:ea typeface="+mn-ea"/>
          <a:cs typeface="+mn-cs"/>
        </a:defRPr>
      </a:lvl1pPr>
      <a:lvl2pPr marL="414589" algn="l" defTabSz="829178" rtl="0" eaLnBrk="1" latinLnBrk="0" hangingPunct="1">
        <a:defRPr sz="1632" kern="1200">
          <a:solidFill>
            <a:schemeClr val="tx1"/>
          </a:solidFill>
          <a:latin typeface="+mn-lt"/>
          <a:ea typeface="+mn-ea"/>
          <a:cs typeface="+mn-cs"/>
        </a:defRPr>
      </a:lvl2pPr>
      <a:lvl3pPr marL="829178" algn="l" defTabSz="829178" rtl="0" eaLnBrk="1" latinLnBrk="0" hangingPunct="1">
        <a:defRPr sz="1632" kern="1200">
          <a:solidFill>
            <a:schemeClr val="tx1"/>
          </a:solidFill>
          <a:latin typeface="+mn-lt"/>
          <a:ea typeface="+mn-ea"/>
          <a:cs typeface="+mn-cs"/>
        </a:defRPr>
      </a:lvl3pPr>
      <a:lvl4pPr marL="1243767" algn="l" defTabSz="829178" rtl="0" eaLnBrk="1" latinLnBrk="0" hangingPunct="1">
        <a:defRPr sz="1632" kern="1200">
          <a:solidFill>
            <a:schemeClr val="tx1"/>
          </a:solidFill>
          <a:latin typeface="+mn-lt"/>
          <a:ea typeface="+mn-ea"/>
          <a:cs typeface="+mn-cs"/>
        </a:defRPr>
      </a:lvl4pPr>
      <a:lvl5pPr marL="1658356" algn="l" defTabSz="829178" rtl="0" eaLnBrk="1" latinLnBrk="0" hangingPunct="1">
        <a:defRPr sz="1632" kern="1200">
          <a:solidFill>
            <a:schemeClr val="tx1"/>
          </a:solidFill>
          <a:latin typeface="+mn-lt"/>
          <a:ea typeface="+mn-ea"/>
          <a:cs typeface="+mn-cs"/>
        </a:defRPr>
      </a:lvl5pPr>
      <a:lvl6pPr marL="2072945" algn="l" defTabSz="829178" rtl="0" eaLnBrk="1" latinLnBrk="0" hangingPunct="1">
        <a:defRPr sz="1632" kern="1200">
          <a:solidFill>
            <a:schemeClr val="tx1"/>
          </a:solidFill>
          <a:latin typeface="+mn-lt"/>
          <a:ea typeface="+mn-ea"/>
          <a:cs typeface="+mn-cs"/>
        </a:defRPr>
      </a:lvl6pPr>
      <a:lvl7pPr marL="2487534" algn="l" defTabSz="829178" rtl="0" eaLnBrk="1" latinLnBrk="0" hangingPunct="1">
        <a:defRPr sz="1632" kern="1200">
          <a:solidFill>
            <a:schemeClr val="tx1"/>
          </a:solidFill>
          <a:latin typeface="+mn-lt"/>
          <a:ea typeface="+mn-ea"/>
          <a:cs typeface="+mn-cs"/>
        </a:defRPr>
      </a:lvl7pPr>
      <a:lvl8pPr marL="2902123" algn="l" defTabSz="829178" rtl="0" eaLnBrk="1" latinLnBrk="0" hangingPunct="1">
        <a:defRPr sz="1632" kern="1200">
          <a:solidFill>
            <a:schemeClr val="tx1"/>
          </a:solidFill>
          <a:latin typeface="+mn-lt"/>
          <a:ea typeface="+mn-ea"/>
          <a:cs typeface="+mn-cs"/>
        </a:defRPr>
      </a:lvl8pPr>
      <a:lvl9pPr marL="3316712" algn="l" defTabSz="829178" rtl="0" eaLnBrk="1" latinLnBrk="0" hangingPunct="1">
        <a:defRPr sz="1632"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 1">
            <a:extLst>
              <a:ext uri="{FF2B5EF4-FFF2-40B4-BE49-F238E27FC236}">
                <a16:creationId xmlns:a16="http://schemas.microsoft.com/office/drawing/2014/main" id="{6A736CB2-DF71-4B9C-9955-B923DD94D536}"/>
              </a:ext>
            </a:extLst>
          </p:cNvPr>
          <p:cNvSpPr txBox="1">
            <a:spLocks noGrp="1"/>
          </p:cNvSpPr>
          <p:nvPr>
            <p:ph type="title"/>
          </p:nvPr>
        </p:nvSpPr>
        <p:spPr>
          <a:xfrm>
            <a:off x="456989" y="273237"/>
            <a:ext cx="8228743" cy="1144854"/>
          </a:xfrm>
          <a:prstGeom prst="rect">
            <a:avLst/>
          </a:prstGeom>
          <a:solidFill>
            <a:srgbClr val="DDDDDD"/>
          </a:solidFill>
          <a:ln>
            <a:noFill/>
          </a:ln>
        </p:spPr>
        <p:txBody>
          <a:bodyPr vert="horz" lIns="0" tIns="0" rIns="0" bIns="0" anchor="ctr">
            <a:noAutofit/>
          </a:bodyPr>
          <a:lstStyle/>
          <a:p>
            <a:pPr lvl="0"/>
            <a:r>
              <a:rPr lang="en-US"/>
              <a:t>Click to edit the title text format</a:t>
            </a:r>
          </a:p>
        </p:txBody>
      </p:sp>
      <p:sp>
        <p:nvSpPr>
          <p:cNvPr id="3" name=" 2">
            <a:extLst>
              <a:ext uri="{FF2B5EF4-FFF2-40B4-BE49-F238E27FC236}">
                <a16:creationId xmlns:a16="http://schemas.microsoft.com/office/drawing/2014/main" id="{6E29F506-D108-4FCF-86CF-6818E8420798}"/>
              </a:ext>
            </a:extLst>
          </p:cNvPr>
          <p:cNvSpPr txBox="1">
            <a:spLocks noGrp="1"/>
          </p:cNvSpPr>
          <p:nvPr>
            <p:ph type="body" idx="1"/>
          </p:nvPr>
        </p:nvSpPr>
        <p:spPr>
          <a:xfrm>
            <a:off x="456989" y="1604494"/>
            <a:ext cx="8228743" cy="3976794"/>
          </a:xfrm>
          <a:prstGeom prst="rect">
            <a:avLst/>
          </a:prstGeom>
          <a:noFill/>
          <a:ln>
            <a:noFill/>
          </a:ln>
        </p:spPr>
        <p:txBody>
          <a:bodyPr vert="horz" lIns="0" tIns="0" rIns="0" bIns="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 3">
            <a:extLst>
              <a:ext uri="{FF2B5EF4-FFF2-40B4-BE49-F238E27FC236}">
                <a16:creationId xmlns:a16="http://schemas.microsoft.com/office/drawing/2014/main" id="{267B9B0A-7F19-45D8-BB62-5BCA5C18815B}"/>
              </a:ext>
            </a:extLst>
          </p:cNvPr>
          <p:cNvSpPr txBox="1">
            <a:spLocks noGrp="1"/>
          </p:cNvSpPr>
          <p:nvPr>
            <p:ph type="dt" sz="half" idx="2"/>
          </p:nvPr>
        </p:nvSpPr>
        <p:spPr>
          <a:xfrm>
            <a:off x="456989" y="6246916"/>
            <a:ext cx="2130111" cy="472697"/>
          </a:xfrm>
          <a:prstGeom prst="rect">
            <a:avLst/>
          </a:prstGeom>
          <a:noFill/>
          <a:ln>
            <a:noFill/>
          </a:ln>
        </p:spPr>
        <p:txBody>
          <a:bodyPr lIns="0" tIns="0" rIns="0" bIns="0" anchorCtr="0">
            <a:noAutofit/>
          </a:bodyPr>
          <a:lstStyle>
            <a:lvl1pPr lvl="0" algn="r" rtl="1" hangingPunct="0">
              <a:buNone/>
              <a:tabLst/>
              <a:defRPr lang="en-US" sz="1270" kern="1200">
                <a:latin typeface="Liberation Serif" pitchFamily="18"/>
                <a:ea typeface="DejaVu Sans" pitchFamily="2"/>
                <a:cs typeface="DejaVu Sans" pitchFamily="2"/>
              </a:defRPr>
            </a:lvl1pPr>
          </a:lstStyle>
          <a:p>
            <a:pPr lvl="0"/>
            <a:endParaRPr lang="en-US"/>
          </a:p>
        </p:txBody>
      </p:sp>
      <p:sp>
        <p:nvSpPr>
          <p:cNvPr id="5" name=" 4">
            <a:extLst>
              <a:ext uri="{FF2B5EF4-FFF2-40B4-BE49-F238E27FC236}">
                <a16:creationId xmlns:a16="http://schemas.microsoft.com/office/drawing/2014/main" id="{36098946-9DD7-491D-BCE3-60E122317645}"/>
              </a:ext>
            </a:extLst>
          </p:cNvPr>
          <p:cNvSpPr txBox="1">
            <a:spLocks noGrp="1"/>
          </p:cNvSpPr>
          <p:nvPr>
            <p:ph type="ftr" sz="quarter" idx="3"/>
          </p:nvPr>
        </p:nvSpPr>
        <p:spPr>
          <a:xfrm>
            <a:off x="3126733" y="6246916"/>
            <a:ext cx="2898075" cy="472697"/>
          </a:xfrm>
          <a:prstGeom prst="rect">
            <a:avLst/>
          </a:prstGeom>
          <a:noFill/>
          <a:ln>
            <a:noFill/>
          </a:ln>
        </p:spPr>
        <p:txBody>
          <a:bodyPr lIns="0" tIns="0" rIns="0" bIns="0" anchorCtr="0">
            <a:noAutofit/>
          </a:bodyPr>
          <a:lstStyle>
            <a:lvl1pPr lvl="0" algn="ctr" rtl="1" hangingPunct="0">
              <a:buNone/>
              <a:tabLst/>
              <a:defRPr lang="en-US" sz="1270" kern="1200">
                <a:latin typeface="Liberation Serif" pitchFamily="18"/>
                <a:ea typeface="DejaVu Sans" pitchFamily="2"/>
                <a:cs typeface="DejaVu Sans" pitchFamily="2"/>
              </a:defRPr>
            </a:lvl1pPr>
          </a:lstStyle>
          <a:p>
            <a:pPr lvl="0"/>
            <a:endParaRPr lang="en-US"/>
          </a:p>
        </p:txBody>
      </p:sp>
      <p:sp>
        <p:nvSpPr>
          <p:cNvPr id="6" name=" 5">
            <a:extLst>
              <a:ext uri="{FF2B5EF4-FFF2-40B4-BE49-F238E27FC236}">
                <a16:creationId xmlns:a16="http://schemas.microsoft.com/office/drawing/2014/main" id="{B71DC756-89D3-4A21-90F1-1F7A3DE37833}"/>
              </a:ext>
            </a:extLst>
          </p:cNvPr>
          <p:cNvSpPr txBox="1">
            <a:spLocks noGrp="1"/>
          </p:cNvSpPr>
          <p:nvPr>
            <p:ph type="sldNum" sz="quarter" idx="4"/>
          </p:nvPr>
        </p:nvSpPr>
        <p:spPr>
          <a:xfrm>
            <a:off x="6555620" y="6246916"/>
            <a:ext cx="2130111" cy="472697"/>
          </a:xfrm>
          <a:prstGeom prst="rect">
            <a:avLst/>
          </a:prstGeom>
          <a:noFill/>
          <a:ln>
            <a:noFill/>
          </a:ln>
        </p:spPr>
        <p:txBody>
          <a:bodyPr lIns="0" tIns="0" rIns="0" bIns="0" anchorCtr="0">
            <a:noAutofit/>
          </a:bodyPr>
          <a:lstStyle>
            <a:lvl1pPr lvl="0" algn="r" rtl="1" hangingPunct="0">
              <a:buNone/>
              <a:tabLst/>
              <a:defRPr lang="en-US" sz="1270" kern="1200">
                <a:latin typeface="Liberation Serif" pitchFamily="18"/>
                <a:ea typeface="DejaVu Sans" pitchFamily="2"/>
                <a:cs typeface="DejaVu Sans" pitchFamily="2"/>
              </a:defRPr>
            </a:lvl1pPr>
          </a:lstStyle>
          <a:p>
            <a:pPr lvl="0"/>
            <a:fld id="{34F9DDF3-F621-4010-BEBF-4F680212B842}" type="slidenum">
              <a:t>‹#›</a:t>
            </a:fld>
            <a:endParaRPr lang="en-US"/>
          </a:p>
        </p:txBody>
      </p:sp>
    </p:spTree>
    <p:extLst>
      <p:ext uri="{BB962C8B-B14F-4D97-AF65-F5344CB8AC3E}">
        <p14:creationId xmlns:p14="http://schemas.microsoft.com/office/powerpoint/2010/main" val="46240644"/>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lvl="0" algn="ctr" rtl="1" hangingPunct="0">
        <a:buNone/>
        <a:tabLst/>
        <a:defRPr lang="en-US" sz="3990" b="0" i="0" u="none" strike="noStrike" kern="1200" cap="none">
          <a:ln>
            <a:noFill/>
          </a:ln>
          <a:highlight>
            <a:scrgbClr r="0" g="0" b="0">
              <a:alpha val="0"/>
            </a:scrgbClr>
          </a:highlight>
          <a:latin typeface="KacstOne" pitchFamily="2"/>
          <a:ea typeface="Noto Sans CJK SC Regular" pitchFamily="2"/>
          <a:cs typeface="KacstOne" pitchFamily="2"/>
        </a:defRPr>
      </a:lvl1pPr>
    </p:titleStyle>
    <p:bodyStyle>
      <a:lvl1pPr marL="0" marR="0" indent="0" algn="r" rtl="1" hangingPunct="0">
        <a:spcBef>
          <a:spcPts val="1282"/>
        </a:spcBef>
        <a:spcAft>
          <a:spcPts val="0"/>
        </a:spcAft>
        <a:tabLst/>
        <a:defRPr lang="en-US" sz="2902" b="0" i="0" u="none" strike="noStrike" kern="1200" cap="none">
          <a:ln>
            <a:noFill/>
          </a:ln>
          <a:highlight>
            <a:scrgbClr r="0" g="0" b="0">
              <a:alpha val="0"/>
            </a:scrgbClr>
          </a:highlight>
          <a:latin typeface="KacstOne" pitchFamily="2"/>
        </a:defRPr>
      </a:lvl1pPr>
      <a:lvl2pPr marL="621883" indent="-207294" algn="l" defTabSz="829178" rtl="0" eaLnBrk="1" latinLnBrk="0" hangingPunct="1">
        <a:lnSpc>
          <a:spcPct val="90000"/>
        </a:lnSpc>
        <a:spcBef>
          <a:spcPts val="453"/>
        </a:spcBef>
        <a:buFont typeface="Arial" panose="020B0604020202020204" pitchFamily="34" charset="0"/>
        <a:buChar char="•"/>
        <a:defRPr sz="2176" kern="1200">
          <a:solidFill>
            <a:schemeClr val="tx1"/>
          </a:solidFill>
          <a:latin typeface="+mn-lt"/>
          <a:ea typeface="+mn-ea"/>
          <a:cs typeface="+mn-cs"/>
        </a:defRPr>
      </a:lvl2pPr>
      <a:lvl3pPr marL="1036472" indent="-207294" algn="l" defTabSz="829178" rtl="0" eaLnBrk="1" latinLnBrk="0" hangingPunct="1">
        <a:lnSpc>
          <a:spcPct val="90000"/>
        </a:lnSpc>
        <a:spcBef>
          <a:spcPts val="453"/>
        </a:spcBef>
        <a:buFont typeface="Arial" panose="020B0604020202020204" pitchFamily="34" charset="0"/>
        <a:buChar char="•"/>
        <a:defRPr sz="1814" kern="1200">
          <a:solidFill>
            <a:schemeClr val="tx1"/>
          </a:solidFill>
          <a:latin typeface="+mn-lt"/>
          <a:ea typeface="+mn-ea"/>
          <a:cs typeface="+mn-cs"/>
        </a:defRPr>
      </a:lvl3pPr>
      <a:lvl4pPr marL="1451061" indent="-207294" algn="l" defTabSz="82917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4pPr>
      <a:lvl5pPr marL="1865650" indent="-207294" algn="l" defTabSz="82917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5pPr>
      <a:lvl6pPr marL="2280239" indent="-207294" algn="l" defTabSz="82917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6pPr>
      <a:lvl7pPr marL="2694828" indent="-207294" algn="l" defTabSz="82917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7pPr>
      <a:lvl8pPr marL="3109417" indent="-207294" algn="l" defTabSz="82917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8pPr>
      <a:lvl9pPr marL="3524006" indent="-207294" algn="l" defTabSz="829178" rtl="0" eaLnBrk="1" latinLnBrk="0" hangingPunct="1">
        <a:lnSpc>
          <a:spcPct val="90000"/>
        </a:lnSpc>
        <a:spcBef>
          <a:spcPts val="453"/>
        </a:spcBef>
        <a:buFont typeface="Arial" panose="020B0604020202020204" pitchFamily="34" charset="0"/>
        <a:buChar char="•"/>
        <a:defRPr sz="1632" kern="1200">
          <a:solidFill>
            <a:schemeClr val="tx1"/>
          </a:solidFill>
          <a:latin typeface="+mn-lt"/>
          <a:ea typeface="+mn-ea"/>
          <a:cs typeface="+mn-cs"/>
        </a:defRPr>
      </a:lvl9pPr>
    </p:bodyStyle>
    <p:otherStyle>
      <a:defPPr>
        <a:defRPr lang="en-US"/>
      </a:defPPr>
      <a:lvl1pPr marL="0" algn="l" defTabSz="829178" rtl="0" eaLnBrk="1" latinLnBrk="0" hangingPunct="1">
        <a:defRPr sz="1632" kern="1200">
          <a:solidFill>
            <a:schemeClr val="tx1"/>
          </a:solidFill>
          <a:latin typeface="+mn-lt"/>
          <a:ea typeface="+mn-ea"/>
          <a:cs typeface="+mn-cs"/>
        </a:defRPr>
      </a:lvl1pPr>
      <a:lvl2pPr marL="414589" algn="l" defTabSz="829178" rtl="0" eaLnBrk="1" latinLnBrk="0" hangingPunct="1">
        <a:defRPr sz="1632" kern="1200">
          <a:solidFill>
            <a:schemeClr val="tx1"/>
          </a:solidFill>
          <a:latin typeface="+mn-lt"/>
          <a:ea typeface="+mn-ea"/>
          <a:cs typeface="+mn-cs"/>
        </a:defRPr>
      </a:lvl2pPr>
      <a:lvl3pPr marL="829178" algn="l" defTabSz="829178" rtl="0" eaLnBrk="1" latinLnBrk="0" hangingPunct="1">
        <a:defRPr sz="1632" kern="1200">
          <a:solidFill>
            <a:schemeClr val="tx1"/>
          </a:solidFill>
          <a:latin typeface="+mn-lt"/>
          <a:ea typeface="+mn-ea"/>
          <a:cs typeface="+mn-cs"/>
        </a:defRPr>
      </a:lvl3pPr>
      <a:lvl4pPr marL="1243767" algn="l" defTabSz="829178" rtl="0" eaLnBrk="1" latinLnBrk="0" hangingPunct="1">
        <a:defRPr sz="1632" kern="1200">
          <a:solidFill>
            <a:schemeClr val="tx1"/>
          </a:solidFill>
          <a:latin typeface="+mn-lt"/>
          <a:ea typeface="+mn-ea"/>
          <a:cs typeface="+mn-cs"/>
        </a:defRPr>
      </a:lvl4pPr>
      <a:lvl5pPr marL="1658356" algn="l" defTabSz="829178" rtl="0" eaLnBrk="1" latinLnBrk="0" hangingPunct="1">
        <a:defRPr sz="1632" kern="1200">
          <a:solidFill>
            <a:schemeClr val="tx1"/>
          </a:solidFill>
          <a:latin typeface="+mn-lt"/>
          <a:ea typeface="+mn-ea"/>
          <a:cs typeface="+mn-cs"/>
        </a:defRPr>
      </a:lvl5pPr>
      <a:lvl6pPr marL="2072945" algn="l" defTabSz="829178" rtl="0" eaLnBrk="1" latinLnBrk="0" hangingPunct="1">
        <a:defRPr sz="1632" kern="1200">
          <a:solidFill>
            <a:schemeClr val="tx1"/>
          </a:solidFill>
          <a:latin typeface="+mn-lt"/>
          <a:ea typeface="+mn-ea"/>
          <a:cs typeface="+mn-cs"/>
        </a:defRPr>
      </a:lvl6pPr>
      <a:lvl7pPr marL="2487534" algn="l" defTabSz="829178" rtl="0" eaLnBrk="1" latinLnBrk="0" hangingPunct="1">
        <a:defRPr sz="1632" kern="1200">
          <a:solidFill>
            <a:schemeClr val="tx1"/>
          </a:solidFill>
          <a:latin typeface="+mn-lt"/>
          <a:ea typeface="+mn-ea"/>
          <a:cs typeface="+mn-cs"/>
        </a:defRPr>
      </a:lvl7pPr>
      <a:lvl8pPr marL="2902123" algn="l" defTabSz="829178" rtl="0" eaLnBrk="1" latinLnBrk="0" hangingPunct="1">
        <a:defRPr sz="1632" kern="1200">
          <a:solidFill>
            <a:schemeClr val="tx1"/>
          </a:solidFill>
          <a:latin typeface="+mn-lt"/>
          <a:ea typeface="+mn-ea"/>
          <a:cs typeface="+mn-cs"/>
        </a:defRPr>
      </a:lvl8pPr>
      <a:lvl9pPr marL="3316712" algn="l" defTabSz="829178" rtl="0" eaLnBrk="1" latinLnBrk="0" hangingPunct="1">
        <a:defRPr sz="163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hyperlink" Target="https://www.fileformat.info/tool/md5sum.htm" TargetMode="External"/><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hyperlink" Target="https://lastpass.com/" TargetMode="External"/><Relationship Id="rId2" Type="http://schemas.openxmlformats.org/officeDocument/2006/relationships/notesSlide" Target="../notesSlides/notesSlide25.xml"/><Relationship Id="rId1" Type="http://schemas.openxmlformats.org/officeDocument/2006/relationships/slideLayout" Target="../slideLayouts/slideLayout36.xml"/><Relationship Id="rId4" Type="http://schemas.openxmlformats.org/officeDocument/2006/relationships/hyperlink" Target="http://passwordsgenerator.net/"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36.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36.xml"/><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https://myactivity.google.com/"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990600" y="685801"/>
            <a:ext cx="8153400" cy="1470025"/>
          </a:xfrm>
        </p:spPr>
        <p:txBody>
          <a:bodyPr/>
          <a:lstStyle/>
          <a:p>
            <a:pPr algn="r" rtl="1"/>
            <a:r>
              <a:rPr lang="ar-EG" dirty="0"/>
              <a:t>الفصل الأول</a:t>
            </a:r>
            <a:br>
              <a:rPr lang="ar-EG" dirty="0"/>
            </a:br>
            <a:r>
              <a:rPr lang="ar-EG" b="1" dirty="0"/>
              <a:t>مقدمة في أمن الحاسبات والمعلومات</a:t>
            </a:r>
            <a:endParaRPr lang="en-US" b="1" dirty="0"/>
          </a:p>
        </p:txBody>
      </p:sp>
      <p:sp>
        <p:nvSpPr>
          <p:cNvPr id="3" name="TextBox 2">
            <a:extLst>
              <a:ext uri="{FF2B5EF4-FFF2-40B4-BE49-F238E27FC236}">
                <a16:creationId xmlns:a16="http://schemas.microsoft.com/office/drawing/2014/main" id="{D4CA6A1A-6A48-46A1-AE71-8D0BAE0C64A8}"/>
              </a:ext>
            </a:extLst>
          </p:cNvPr>
          <p:cNvSpPr txBox="1"/>
          <p:nvPr/>
        </p:nvSpPr>
        <p:spPr>
          <a:xfrm>
            <a:off x="5715000" y="2286000"/>
            <a:ext cx="3581400" cy="369332"/>
          </a:xfrm>
          <a:prstGeom prst="rect">
            <a:avLst/>
          </a:prstGeom>
          <a:noFill/>
        </p:spPr>
        <p:txBody>
          <a:bodyPr wrap="square" rtlCol="0">
            <a:spAutoFit/>
          </a:bodyPr>
          <a:lstStyle/>
          <a:p>
            <a:pPr algn="ctr"/>
            <a:r>
              <a:rPr lang="ar-EG" b="1" dirty="0">
                <a:solidFill>
                  <a:schemeClr val="bg1"/>
                </a:solidFill>
              </a:rPr>
              <a:t>إعداد الدكتور / أسامة حسام الدين</a:t>
            </a:r>
            <a:endParaRPr lang="en-US"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39E902B-EB19-4047-A172-B2674C448D5D}"/>
              </a:ext>
            </a:extLst>
          </p:cNvPr>
          <p:cNvSpPr>
            <a:spLocks noGrp="1"/>
          </p:cNvSpPr>
          <p:nvPr>
            <p:ph type="sldNum" sz="quarter" idx="12"/>
          </p:nvPr>
        </p:nvSpPr>
        <p:spPr/>
        <p:txBody>
          <a:bodyPr/>
          <a:lstStyle/>
          <a:p>
            <a:pPr defTabSz="829178" fontAlgn="auto">
              <a:spcBef>
                <a:spcPts val="0"/>
              </a:spcBef>
              <a:spcAft>
                <a:spcPts val="0"/>
              </a:spcAft>
            </a:pPr>
            <a:fld id="{5D1017A0-F633-41B5-B715-C6139E3E9B9D}" type="slidenum">
              <a:rPr lang="en-US">
                <a:solidFill>
                  <a:prstClr val="black"/>
                </a:solidFill>
              </a:rPr>
              <a:pPr defTabSz="829178" fontAlgn="auto">
                <a:spcBef>
                  <a:spcPts val="0"/>
                </a:spcBef>
                <a:spcAft>
                  <a:spcPts val="0"/>
                </a:spcAft>
              </a:pPr>
              <a:t>10</a:t>
            </a:fld>
            <a:endParaRPr lang="en-US">
              <a:solidFill>
                <a:prstClr val="black"/>
              </a:solidFill>
            </a:endParaRPr>
          </a:p>
        </p:txBody>
      </p:sp>
      <p:sp>
        <p:nvSpPr>
          <p:cNvPr id="2" name="Title 1">
            <a:extLst>
              <a:ext uri="{FF2B5EF4-FFF2-40B4-BE49-F238E27FC236}">
                <a16:creationId xmlns:a16="http://schemas.microsoft.com/office/drawing/2014/main" id="{B8F285CA-D507-426C-977A-61F9465661E2}"/>
              </a:ext>
            </a:extLst>
          </p:cNvPr>
          <p:cNvSpPr txBox="1">
            <a:spLocks noGrp="1"/>
          </p:cNvSpPr>
          <p:nvPr>
            <p:ph type="title" idx="4294967295"/>
          </p:nvPr>
        </p:nvSpPr>
        <p:spPr/>
        <p:txBody>
          <a:bodyPr/>
          <a:lstStyle/>
          <a:p>
            <a:pPr lvl="0"/>
            <a:r>
              <a:rPr lang="ar-SA"/>
              <a:t>معلومات الشركة</a:t>
            </a:r>
          </a:p>
        </p:txBody>
      </p:sp>
      <p:sp>
        <p:nvSpPr>
          <p:cNvPr id="3" name="Text Placeholder 2">
            <a:extLst>
              <a:ext uri="{FF2B5EF4-FFF2-40B4-BE49-F238E27FC236}">
                <a16:creationId xmlns:a16="http://schemas.microsoft.com/office/drawing/2014/main" id="{1C8C1F6C-EB45-4B2E-B27F-7CF2BC65C6BD}"/>
              </a:ext>
            </a:extLst>
          </p:cNvPr>
          <p:cNvSpPr txBox="1">
            <a:spLocks noGrp="1"/>
          </p:cNvSpPr>
          <p:nvPr>
            <p:ph type="body" idx="4294967295"/>
          </p:nvPr>
        </p:nvSpPr>
        <p:spPr>
          <a:xfrm>
            <a:off x="459580" y="1604494"/>
            <a:ext cx="8223561" cy="4809009"/>
          </a:xfrm>
        </p:spPr>
        <p:txBody>
          <a:bodyPr>
            <a:spAutoFit/>
          </a:bodyPr>
          <a:lstStyle/>
          <a:p>
            <a:pPr lvl="0">
              <a:buSzPct val="45000"/>
              <a:buFont typeface="StarSymbol"/>
              <a:buChar char="●"/>
            </a:pPr>
            <a:r>
              <a:rPr lang="ar-SA" sz="2800" b="1" dirty="0"/>
              <a:t>بيانات العاملين والموظفين في الشركة </a:t>
            </a:r>
            <a:r>
              <a:rPr lang="ar-SA" sz="2800" dirty="0"/>
              <a:t>مثل الرواتب والمعلومات الشخصية</a:t>
            </a:r>
          </a:p>
          <a:p>
            <a:pPr lvl="0">
              <a:buSzPct val="45000"/>
              <a:buFont typeface="StarSymbol"/>
              <a:buChar char="●"/>
            </a:pPr>
            <a:r>
              <a:rPr lang="ar-SA" sz="2800" b="1" dirty="0"/>
              <a:t>بيانات الملكية</a:t>
            </a:r>
            <a:r>
              <a:rPr lang="en-US" sz="2800" dirty="0"/>
              <a:t> </a:t>
            </a:r>
            <a:r>
              <a:rPr lang="en-US" sz="2800" dirty="0" err="1"/>
              <a:t>تحتوي</a:t>
            </a:r>
            <a:r>
              <a:rPr lang="en-US" sz="2800" dirty="0"/>
              <a:t> </a:t>
            </a:r>
            <a:r>
              <a:rPr lang="en-US" sz="2800" dirty="0" err="1"/>
              <a:t>على</a:t>
            </a:r>
            <a:r>
              <a:rPr lang="en-US" sz="2800" dirty="0"/>
              <a:t> </a:t>
            </a:r>
            <a:r>
              <a:rPr lang="en-US" sz="2800" dirty="0" err="1"/>
              <a:t>الابتكارات</a:t>
            </a:r>
            <a:r>
              <a:rPr lang="en-US" sz="2800" dirty="0"/>
              <a:t> </a:t>
            </a:r>
            <a:r>
              <a:rPr lang="en-US" sz="2800" dirty="0" err="1"/>
              <a:t>والأفكار</a:t>
            </a:r>
            <a:r>
              <a:rPr lang="en-US" sz="2800" dirty="0"/>
              <a:t> </a:t>
            </a:r>
            <a:r>
              <a:rPr lang="en-US" sz="2800" dirty="0" err="1"/>
              <a:t>الجديدة</a:t>
            </a:r>
            <a:r>
              <a:rPr lang="en-US" sz="2800" dirty="0"/>
              <a:t> </a:t>
            </a:r>
            <a:r>
              <a:rPr lang="en-US" sz="2800" dirty="0" err="1"/>
              <a:t>لتطوير</a:t>
            </a:r>
            <a:r>
              <a:rPr lang="en-US" sz="2800" dirty="0"/>
              <a:t> </a:t>
            </a:r>
            <a:r>
              <a:rPr lang="en-US" sz="2800" dirty="0" err="1"/>
              <a:t>الشركة</a:t>
            </a:r>
            <a:r>
              <a:rPr lang="en-US" sz="2800" dirty="0"/>
              <a:t> </a:t>
            </a:r>
            <a:r>
              <a:rPr lang="en-US" sz="2800" dirty="0" err="1"/>
              <a:t>مثل</a:t>
            </a:r>
            <a:r>
              <a:rPr lang="en-US" sz="2800" dirty="0"/>
              <a:t> </a:t>
            </a:r>
            <a:r>
              <a:rPr lang="en-US" sz="2800" dirty="0" err="1"/>
              <a:t>براءات</a:t>
            </a:r>
            <a:r>
              <a:rPr lang="en-US" sz="2800" dirty="0"/>
              <a:t> </a:t>
            </a:r>
            <a:r>
              <a:rPr lang="en-US" sz="2800" dirty="0" err="1"/>
              <a:t>الاختراع</a:t>
            </a:r>
            <a:r>
              <a:rPr lang="en-US" sz="2800" dirty="0"/>
              <a:t>، </a:t>
            </a:r>
            <a:r>
              <a:rPr lang="en-US" sz="2800" dirty="0" err="1"/>
              <a:t>وهذه</a:t>
            </a:r>
            <a:r>
              <a:rPr lang="en-US" sz="2800" dirty="0"/>
              <a:t> </a:t>
            </a:r>
            <a:r>
              <a:rPr lang="en-US" sz="2800" dirty="0" err="1"/>
              <a:t>المعلومات</a:t>
            </a:r>
            <a:r>
              <a:rPr lang="en-US" sz="2800" dirty="0"/>
              <a:t> </a:t>
            </a:r>
            <a:r>
              <a:rPr lang="en-US" sz="2800" dirty="0" err="1"/>
              <a:t>تزيد</a:t>
            </a:r>
            <a:r>
              <a:rPr lang="en-US" sz="2800" dirty="0"/>
              <a:t> </a:t>
            </a:r>
            <a:r>
              <a:rPr lang="en-US" sz="2800" dirty="0" err="1"/>
              <a:t>من</a:t>
            </a:r>
            <a:r>
              <a:rPr lang="en-US" sz="2800" dirty="0"/>
              <a:t> </a:t>
            </a:r>
            <a:r>
              <a:rPr lang="en-US" sz="2800" dirty="0" err="1"/>
              <a:t>قوة</a:t>
            </a:r>
            <a:r>
              <a:rPr lang="en-US" sz="2800" dirty="0"/>
              <a:t> </a:t>
            </a:r>
            <a:r>
              <a:rPr lang="en-US" sz="2800" dirty="0" err="1"/>
              <a:t>الشركة</a:t>
            </a:r>
            <a:r>
              <a:rPr lang="en-US" sz="2800" dirty="0"/>
              <a:t> </a:t>
            </a:r>
            <a:r>
              <a:rPr lang="en-US" sz="2800" dirty="0" err="1"/>
              <a:t>مقارنة</a:t>
            </a:r>
            <a:r>
              <a:rPr lang="en-US" sz="2800" dirty="0"/>
              <a:t> </a:t>
            </a:r>
            <a:r>
              <a:rPr lang="en-US" sz="2800" dirty="0" err="1"/>
              <a:t>بمنافسيها</a:t>
            </a:r>
            <a:r>
              <a:rPr lang="en-US" sz="2800" dirty="0"/>
              <a:t>.</a:t>
            </a:r>
          </a:p>
          <a:p>
            <a:pPr lvl="0">
              <a:buSzPct val="45000"/>
              <a:buFont typeface="StarSymbol"/>
              <a:buChar char="●"/>
            </a:pPr>
            <a:r>
              <a:rPr lang="ar-SA" sz="2800" b="1" dirty="0"/>
              <a:t>المعلومات المالية</a:t>
            </a:r>
            <a:r>
              <a:rPr lang="en-US" sz="2800" dirty="0"/>
              <a:t> </a:t>
            </a:r>
            <a:r>
              <a:rPr lang="en-US" sz="2800" dirty="0" err="1"/>
              <a:t>مثل</a:t>
            </a:r>
            <a:r>
              <a:rPr lang="en-US" sz="2800" dirty="0"/>
              <a:t> </a:t>
            </a:r>
            <a:r>
              <a:rPr lang="en-US" sz="2800" dirty="0" err="1"/>
              <a:t>الدخل</a:t>
            </a:r>
            <a:r>
              <a:rPr lang="en-US" sz="2800" dirty="0"/>
              <a:t> </a:t>
            </a:r>
            <a:r>
              <a:rPr lang="en-US" sz="2800" dirty="0" err="1"/>
              <a:t>الشهري</a:t>
            </a:r>
            <a:r>
              <a:rPr lang="en-US" sz="2800" dirty="0"/>
              <a:t> </a:t>
            </a:r>
            <a:r>
              <a:rPr lang="en-US" sz="2800" dirty="0" err="1"/>
              <a:t>والسنوي</a:t>
            </a:r>
            <a:r>
              <a:rPr lang="en-US" sz="2800" dirty="0"/>
              <a:t> </a:t>
            </a:r>
            <a:r>
              <a:rPr lang="en-US" sz="2800" dirty="0" err="1"/>
              <a:t>والميزانيات</a:t>
            </a:r>
            <a:r>
              <a:rPr lang="en-US" sz="2800" dirty="0"/>
              <a:t> </a:t>
            </a:r>
            <a:r>
              <a:rPr lang="en-US" sz="2800" dirty="0" err="1"/>
              <a:t>وسجلات</a:t>
            </a:r>
            <a:r>
              <a:rPr lang="en-US" sz="2800" dirty="0"/>
              <a:t> </a:t>
            </a:r>
            <a:r>
              <a:rPr lang="en-US" sz="2800" dirty="0" err="1"/>
              <a:t>تدفق</a:t>
            </a:r>
            <a:r>
              <a:rPr lang="en-US" sz="2800" dirty="0"/>
              <a:t> </a:t>
            </a:r>
            <a:r>
              <a:rPr lang="en-US" sz="2800" dirty="0" err="1"/>
              <a:t>الأموال</a:t>
            </a:r>
            <a:r>
              <a:rPr lang="en-US" sz="2800" dirty="0"/>
              <a:t> </a:t>
            </a:r>
            <a:r>
              <a:rPr lang="en-US" sz="2800" dirty="0" err="1"/>
              <a:t>من</a:t>
            </a:r>
            <a:r>
              <a:rPr lang="en-US" sz="2800" dirty="0"/>
              <a:t> </a:t>
            </a:r>
            <a:r>
              <a:rPr lang="en-US" sz="2800" dirty="0" err="1"/>
              <a:t>والى</a:t>
            </a:r>
            <a:r>
              <a:rPr lang="en-US" sz="2800" dirty="0"/>
              <a:t> </a:t>
            </a:r>
            <a:r>
              <a:rPr lang="en-US" sz="2800" dirty="0" err="1"/>
              <a:t>الشركة</a:t>
            </a:r>
            <a:r>
              <a:rPr lang="en-US" sz="2800" dirty="0"/>
              <a:t> </a:t>
            </a:r>
            <a:r>
              <a:rPr lang="en-US" sz="2800" dirty="0" err="1"/>
              <a:t>يعطي</a:t>
            </a:r>
            <a:r>
              <a:rPr lang="en-US" sz="2800" dirty="0"/>
              <a:t> </a:t>
            </a:r>
            <a:r>
              <a:rPr lang="en-US" sz="2800" dirty="0" err="1"/>
              <a:t>نظرة</a:t>
            </a:r>
            <a:r>
              <a:rPr lang="en-US" sz="2800" dirty="0"/>
              <a:t> </a:t>
            </a:r>
            <a:r>
              <a:rPr lang="en-US" sz="2800" dirty="0" err="1"/>
              <a:t>عامة</a:t>
            </a:r>
            <a:r>
              <a:rPr lang="en-US" sz="2800" dirty="0"/>
              <a:t> </a:t>
            </a:r>
            <a:r>
              <a:rPr lang="en-US" sz="2800" dirty="0" err="1"/>
              <a:t>عن</a:t>
            </a:r>
            <a:r>
              <a:rPr lang="en-US" sz="2800" dirty="0"/>
              <a:t> </a:t>
            </a:r>
            <a:r>
              <a:rPr lang="en-US" sz="2800" dirty="0" err="1"/>
              <a:t>الصحة</a:t>
            </a:r>
            <a:r>
              <a:rPr lang="en-US" sz="2800" dirty="0"/>
              <a:t> </a:t>
            </a:r>
            <a:r>
              <a:rPr lang="en-US" sz="2800" dirty="0" err="1"/>
              <a:t>المالية</a:t>
            </a:r>
            <a:r>
              <a:rPr lang="en-US" sz="2800" dirty="0"/>
              <a:t> </a:t>
            </a:r>
            <a:r>
              <a:rPr lang="en-US" sz="2800" dirty="0" err="1"/>
              <a:t>للشركة</a:t>
            </a:r>
            <a:r>
              <a:rPr lang="en-US" sz="2800" dirty="0"/>
              <a:t>.</a:t>
            </a:r>
          </a:p>
          <a:p>
            <a:pPr lvl="0">
              <a:buSzPct val="45000"/>
              <a:buFont typeface="StarSymbol"/>
              <a:buChar char="●"/>
            </a:pPr>
            <a:r>
              <a:rPr lang="en-US" sz="2800" dirty="0"/>
              <a:t> "</a:t>
            </a:r>
            <a:r>
              <a:rPr lang="en-US" sz="2800" dirty="0" err="1"/>
              <a:t>البيانات</a:t>
            </a:r>
            <a:r>
              <a:rPr lang="en-US" sz="2800" dirty="0"/>
              <a:t> </a:t>
            </a:r>
            <a:r>
              <a:rPr lang="en-US" sz="2800" dirty="0" err="1"/>
              <a:t>الضخمة</a:t>
            </a:r>
            <a:r>
              <a:rPr lang="en-US" sz="2800" dirty="0"/>
              <a:t>" </a:t>
            </a:r>
            <a:r>
              <a:rPr lang="en-US" sz="2800" dirty="0" err="1"/>
              <a:t>نظرا</a:t>
            </a:r>
            <a:r>
              <a:rPr lang="en-US" sz="2800" dirty="0"/>
              <a:t> </a:t>
            </a:r>
            <a:r>
              <a:rPr lang="en-US" sz="2800" dirty="0" err="1"/>
              <a:t>لما</a:t>
            </a:r>
            <a:r>
              <a:rPr lang="en-US" sz="2800" dirty="0"/>
              <a:t> </a:t>
            </a:r>
            <a:r>
              <a:rPr lang="en-US" sz="2800" dirty="0" err="1"/>
              <a:t>تنقله</a:t>
            </a:r>
            <a:r>
              <a:rPr lang="en-US" sz="2800" dirty="0"/>
              <a:t> </a:t>
            </a:r>
            <a:r>
              <a:rPr lang="en-US" sz="2800" dirty="0" err="1"/>
              <a:t>حساسات</a:t>
            </a:r>
            <a:r>
              <a:rPr lang="en-US" sz="2800" dirty="0"/>
              <a:t> </a:t>
            </a:r>
            <a:r>
              <a:rPr lang="en-US" sz="2800" dirty="0" err="1"/>
              <a:t>وأشياء</a:t>
            </a:r>
            <a:r>
              <a:rPr lang="en-US" sz="2800" dirty="0"/>
              <a:t> </a:t>
            </a:r>
            <a:r>
              <a:rPr lang="en-US" sz="2800" dirty="0" err="1"/>
              <a:t>إنترنت</a:t>
            </a:r>
            <a:r>
              <a:rPr lang="en-US" sz="2800" dirty="0"/>
              <a:t> </a:t>
            </a:r>
            <a:r>
              <a:rPr lang="en-US" sz="2800" dirty="0" err="1"/>
              <a:t>الأشياء</a:t>
            </a:r>
            <a:r>
              <a:rPr lang="en-US" sz="2800" dirty="0"/>
              <a:t> </a:t>
            </a:r>
            <a:r>
              <a:rPr lang="en-US" sz="2800" dirty="0" err="1"/>
              <a:t>إلى</a:t>
            </a:r>
            <a:r>
              <a:rPr lang="en-US" sz="2800" dirty="0"/>
              <a:t> </a:t>
            </a:r>
            <a:r>
              <a:rPr lang="en-US" sz="2800" dirty="0" err="1"/>
              <a:t>سحب</a:t>
            </a:r>
            <a:r>
              <a:rPr lang="en-US" sz="2800" dirty="0"/>
              <a:t> </a:t>
            </a:r>
            <a:r>
              <a:rPr lang="en-US" sz="2800" dirty="0" err="1"/>
              <a:t>حفظ</a:t>
            </a:r>
            <a:r>
              <a:rPr lang="en-US" sz="2800" dirty="0"/>
              <a:t> </a:t>
            </a:r>
            <a:r>
              <a:rPr lang="en-US" sz="2800" dirty="0" err="1"/>
              <a:t>البيانات</a:t>
            </a:r>
            <a:r>
              <a:rPr lang="en-US" sz="2800" dirty="0"/>
              <a:t> </a:t>
            </a:r>
            <a:r>
              <a:rPr lang="en-US" sz="2800" dirty="0" err="1"/>
              <a:t>على</a:t>
            </a:r>
            <a:r>
              <a:rPr lang="en-US" sz="2800" dirty="0"/>
              <a:t> </a:t>
            </a:r>
            <a:r>
              <a:rPr lang="en-US" sz="2800" dirty="0" err="1"/>
              <a:t>مدار</a:t>
            </a:r>
            <a:r>
              <a:rPr lang="en-US" sz="2800" dirty="0"/>
              <a:t> </a:t>
            </a:r>
            <a:r>
              <a:rPr lang="en-US" sz="2800" dirty="0" err="1"/>
              <a:t>الساعة</a:t>
            </a:r>
            <a:r>
              <a:rPr lang="en-US" sz="2800" dirty="0"/>
              <a:t>.</a:t>
            </a:r>
          </a:p>
        </p:txBody>
      </p:sp>
    </p:spTree>
    <p:extLst>
      <p:ext uri="{BB962C8B-B14F-4D97-AF65-F5344CB8AC3E}">
        <p14:creationId xmlns:p14="http://schemas.microsoft.com/office/powerpoint/2010/main" val="4122352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r>
              <a:rPr lang="ar-EG" dirty="0"/>
              <a:t>ما نوعية الممتلكات التي نريد حمايتها</a:t>
            </a:r>
            <a:endParaRPr lang="en-US" dirty="0"/>
          </a:p>
          <a:p>
            <a:pPr algn="r" rtl="1"/>
            <a:endParaRPr lang="en-US" dirty="0"/>
          </a:p>
          <a:p>
            <a:pPr algn="r" rtl="1"/>
            <a:r>
              <a:rPr lang="ar-EG" sz="4400" b="1" dirty="0">
                <a:solidFill>
                  <a:srgbClr val="FF0000"/>
                </a:solidFill>
              </a:rPr>
              <a:t>ما هي الأخطار التي تحوم حول هذه الممتلكات</a:t>
            </a:r>
            <a:endParaRPr lang="en-US" sz="4400" b="1" dirty="0">
              <a:solidFill>
                <a:srgbClr val="FF0000"/>
              </a:solidFill>
            </a:endParaRPr>
          </a:p>
          <a:p>
            <a:pPr algn="r" rtl="1"/>
            <a:endParaRPr lang="en-US" dirty="0"/>
          </a:p>
          <a:p>
            <a:pPr algn="r" rtl="1"/>
            <a:r>
              <a:rPr lang="ar-EG" dirty="0"/>
              <a:t>ما الذي يجب علينا القيام به لتجنب تلك المخاطر أو التقليل منها. </a:t>
            </a:r>
            <a:endParaRPr lang="en-US" dirty="0"/>
          </a:p>
        </p:txBody>
      </p:sp>
    </p:spTree>
    <p:extLst>
      <p:ext uri="{BB962C8B-B14F-4D97-AF65-F5344CB8AC3E}">
        <p14:creationId xmlns:p14="http://schemas.microsoft.com/office/powerpoint/2010/main" val="1258224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F8B4176D-80F0-4A78-88E4-42C3B2307F26}"/>
              </a:ext>
            </a:extLst>
          </p:cNvPr>
          <p:cNvSpPr>
            <a:spLocks noGrp="1"/>
          </p:cNvSpPr>
          <p:nvPr>
            <p:ph type="sldNum" sz="quarter" idx="12"/>
          </p:nvPr>
        </p:nvSpPr>
        <p:spPr/>
        <p:txBody>
          <a:bodyPr/>
          <a:lstStyle/>
          <a:p>
            <a:pPr defTabSz="829178" fontAlgn="auto">
              <a:spcBef>
                <a:spcPts val="0"/>
              </a:spcBef>
              <a:spcAft>
                <a:spcPts val="0"/>
              </a:spcAft>
            </a:pPr>
            <a:fld id="{19A1F2CD-A675-463E-BABE-964FFCB55D56}" type="slidenum">
              <a:rPr lang="en-US">
                <a:solidFill>
                  <a:prstClr val="black"/>
                </a:solidFill>
              </a:rPr>
              <a:pPr defTabSz="829178" fontAlgn="auto">
                <a:spcBef>
                  <a:spcPts val="0"/>
                </a:spcBef>
                <a:spcAft>
                  <a:spcPts val="0"/>
                </a:spcAft>
              </a:pPr>
              <a:t>12</a:t>
            </a:fld>
            <a:endParaRPr lang="en-US">
              <a:solidFill>
                <a:prstClr val="black"/>
              </a:solidFill>
            </a:endParaRPr>
          </a:p>
        </p:txBody>
      </p:sp>
      <p:sp>
        <p:nvSpPr>
          <p:cNvPr id="2" name="Title 1">
            <a:extLst>
              <a:ext uri="{FF2B5EF4-FFF2-40B4-BE49-F238E27FC236}">
                <a16:creationId xmlns:a16="http://schemas.microsoft.com/office/drawing/2014/main" id="{AB8F43D2-229D-4667-B8FE-32036F215B1E}"/>
              </a:ext>
            </a:extLst>
          </p:cNvPr>
          <p:cNvSpPr txBox="1">
            <a:spLocks noGrp="1"/>
          </p:cNvSpPr>
          <p:nvPr>
            <p:ph type="title" idx="4294967295"/>
          </p:nvPr>
        </p:nvSpPr>
        <p:spPr/>
        <p:txBody>
          <a:bodyPr/>
          <a:lstStyle/>
          <a:p>
            <a:pPr lvl="0"/>
            <a:r>
              <a:rPr lang="ar-SA"/>
              <a:t>أنواع القراصنة</a:t>
            </a:r>
          </a:p>
        </p:txBody>
      </p:sp>
      <p:sp>
        <p:nvSpPr>
          <p:cNvPr id="3" name="Text Placeholder 2">
            <a:extLst>
              <a:ext uri="{FF2B5EF4-FFF2-40B4-BE49-F238E27FC236}">
                <a16:creationId xmlns:a16="http://schemas.microsoft.com/office/drawing/2014/main" id="{136C924A-36C2-4024-A85A-70712F6E0CF6}"/>
              </a:ext>
            </a:extLst>
          </p:cNvPr>
          <p:cNvSpPr txBox="1">
            <a:spLocks noGrp="1"/>
          </p:cNvSpPr>
          <p:nvPr>
            <p:ph type="body" idx="4294967295"/>
          </p:nvPr>
        </p:nvSpPr>
        <p:spPr/>
        <p:txBody>
          <a:bodyPr/>
          <a:lstStyle/>
          <a:p>
            <a:pPr lvl="0">
              <a:buSzPct val="45000"/>
              <a:buFont typeface="StarSymbol"/>
              <a:buChar char="●"/>
            </a:pPr>
            <a:r>
              <a:rPr lang="ar-SA" sz="2539"/>
              <a:t>صغار القراصنة </a:t>
            </a:r>
            <a:r>
              <a:rPr lang="en-US" sz="2539"/>
              <a:t>script kiddies</a:t>
            </a:r>
          </a:p>
          <a:p>
            <a:pPr lvl="0">
              <a:buSzPct val="45000"/>
              <a:buFont typeface="StarSymbol"/>
              <a:buChar char="●"/>
            </a:pPr>
            <a:r>
              <a:rPr lang="ar-SA" sz="2539"/>
              <a:t>القراصنة المحترفون </a:t>
            </a:r>
            <a:r>
              <a:rPr lang="en-US" sz="2539"/>
              <a:t>hackers</a:t>
            </a:r>
            <a:r>
              <a:rPr lang="ar-SA" sz="2539"/>
              <a:t>، القبعة البيضاء والسوداء والرمادية</a:t>
            </a:r>
          </a:p>
        </p:txBody>
      </p:sp>
      <p:pic>
        <p:nvPicPr>
          <p:cNvPr id="4" name="Picture 3">
            <a:extLst>
              <a:ext uri="{FF2B5EF4-FFF2-40B4-BE49-F238E27FC236}">
                <a16:creationId xmlns:a16="http://schemas.microsoft.com/office/drawing/2014/main" id="{D2090AD9-0798-4BD2-A658-1DFC163C15D2}"/>
              </a:ext>
            </a:extLst>
          </p:cNvPr>
          <p:cNvPicPr>
            <a:picLocks noChangeAspect="1"/>
          </p:cNvPicPr>
          <p:nvPr/>
        </p:nvPicPr>
        <p:blipFill>
          <a:blip r:embed="rId3">
            <a:lum/>
            <a:alphaModFix/>
          </a:blip>
          <a:srcRect/>
          <a:stretch>
            <a:fillRect/>
          </a:stretch>
        </p:blipFill>
        <p:spPr>
          <a:xfrm>
            <a:off x="2656250" y="2907676"/>
            <a:ext cx="4085175" cy="3808673"/>
          </a:xfrm>
          <a:prstGeom prst="rect">
            <a:avLst/>
          </a:prstGeom>
          <a:noFill/>
          <a:ln>
            <a:noFill/>
          </a:ln>
        </p:spPr>
      </p:pic>
    </p:spTree>
    <p:extLst>
      <p:ext uri="{BB962C8B-B14F-4D97-AF65-F5344CB8AC3E}">
        <p14:creationId xmlns:p14="http://schemas.microsoft.com/office/powerpoint/2010/main" val="1435781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10728209-30F0-4640-A7C6-20B462722329}"/>
              </a:ext>
            </a:extLst>
          </p:cNvPr>
          <p:cNvSpPr>
            <a:spLocks noGrp="1"/>
          </p:cNvSpPr>
          <p:nvPr>
            <p:ph type="sldNum" sz="quarter" idx="12"/>
          </p:nvPr>
        </p:nvSpPr>
        <p:spPr/>
        <p:txBody>
          <a:bodyPr/>
          <a:lstStyle/>
          <a:p>
            <a:pPr defTabSz="829178" fontAlgn="auto">
              <a:spcBef>
                <a:spcPts val="0"/>
              </a:spcBef>
              <a:spcAft>
                <a:spcPts val="0"/>
              </a:spcAft>
            </a:pPr>
            <a:fld id="{8A9C197F-0D3C-4C32-9E4D-C6866B97CB1F}" type="slidenum">
              <a:rPr lang="en-US">
                <a:solidFill>
                  <a:prstClr val="black"/>
                </a:solidFill>
              </a:rPr>
              <a:pPr defTabSz="829178" fontAlgn="auto">
                <a:spcBef>
                  <a:spcPts val="0"/>
                </a:spcBef>
                <a:spcAft>
                  <a:spcPts val="0"/>
                </a:spcAft>
              </a:pPr>
              <a:t>13</a:t>
            </a:fld>
            <a:endParaRPr lang="en-US">
              <a:solidFill>
                <a:prstClr val="black"/>
              </a:solidFill>
            </a:endParaRPr>
          </a:p>
        </p:txBody>
      </p:sp>
      <p:sp>
        <p:nvSpPr>
          <p:cNvPr id="2" name="Title 1">
            <a:extLst>
              <a:ext uri="{FF2B5EF4-FFF2-40B4-BE49-F238E27FC236}">
                <a16:creationId xmlns:a16="http://schemas.microsoft.com/office/drawing/2014/main" id="{B3116F59-34A0-4855-ABE1-E0E90B057704}"/>
              </a:ext>
            </a:extLst>
          </p:cNvPr>
          <p:cNvSpPr txBox="1">
            <a:spLocks noGrp="1"/>
          </p:cNvSpPr>
          <p:nvPr>
            <p:ph type="title" idx="4294967295"/>
          </p:nvPr>
        </p:nvSpPr>
        <p:spPr/>
        <p:txBody>
          <a:bodyPr/>
          <a:lstStyle/>
          <a:p>
            <a:pPr lvl="0"/>
            <a:r>
              <a:rPr lang="ar-SA"/>
              <a:t>أنواع القراصنة</a:t>
            </a:r>
          </a:p>
        </p:txBody>
      </p:sp>
      <p:sp>
        <p:nvSpPr>
          <p:cNvPr id="3" name="Text Placeholder 2">
            <a:extLst>
              <a:ext uri="{FF2B5EF4-FFF2-40B4-BE49-F238E27FC236}">
                <a16:creationId xmlns:a16="http://schemas.microsoft.com/office/drawing/2014/main" id="{F21F5A93-2A57-4870-9374-63242B5D8671}"/>
              </a:ext>
            </a:extLst>
          </p:cNvPr>
          <p:cNvSpPr txBox="1">
            <a:spLocks noGrp="1"/>
          </p:cNvSpPr>
          <p:nvPr>
            <p:ph type="body" idx="4294967295"/>
          </p:nvPr>
        </p:nvSpPr>
        <p:spPr/>
        <p:txBody>
          <a:bodyPr/>
          <a:lstStyle/>
          <a:p>
            <a:pPr lvl="0">
              <a:buSzPct val="45000"/>
              <a:buFont typeface="StarSymbol"/>
              <a:buChar char="●"/>
            </a:pPr>
            <a:r>
              <a:rPr lang="ar-SA" sz="2539"/>
              <a:t>داخليون</a:t>
            </a:r>
          </a:p>
          <a:p>
            <a:pPr lvl="0">
              <a:buSzPct val="45000"/>
              <a:buFont typeface="StarSymbol"/>
              <a:buChar char="●"/>
            </a:pPr>
            <a:r>
              <a:rPr lang="ar-SA" sz="2539"/>
              <a:t>خارجيون</a:t>
            </a:r>
          </a:p>
        </p:txBody>
      </p:sp>
      <p:pic>
        <p:nvPicPr>
          <p:cNvPr id="4" name="Picture 3">
            <a:extLst>
              <a:ext uri="{FF2B5EF4-FFF2-40B4-BE49-F238E27FC236}">
                <a16:creationId xmlns:a16="http://schemas.microsoft.com/office/drawing/2014/main" id="{E37CD91F-6574-4D51-BE35-E255C948E16C}"/>
              </a:ext>
            </a:extLst>
          </p:cNvPr>
          <p:cNvPicPr>
            <a:picLocks noChangeAspect="1"/>
          </p:cNvPicPr>
          <p:nvPr/>
        </p:nvPicPr>
        <p:blipFill>
          <a:blip r:embed="rId3">
            <a:lum/>
            <a:alphaModFix/>
          </a:blip>
          <a:srcRect/>
          <a:stretch>
            <a:fillRect/>
          </a:stretch>
        </p:blipFill>
        <p:spPr>
          <a:xfrm>
            <a:off x="467742" y="1508517"/>
            <a:ext cx="6618414" cy="4793241"/>
          </a:xfrm>
          <a:prstGeom prst="rect">
            <a:avLst/>
          </a:prstGeom>
          <a:noFill/>
          <a:ln>
            <a:noFill/>
          </a:ln>
        </p:spPr>
      </p:pic>
    </p:spTree>
    <p:extLst>
      <p:ext uri="{BB962C8B-B14F-4D97-AF65-F5344CB8AC3E}">
        <p14:creationId xmlns:p14="http://schemas.microsoft.com/office/powerpoint/2010/main" val="2593856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E5FC6400-3644-493C-81A1-357D9925FD18}"/>
              </a:ext>
            </a:extLst>
          </p:cNvPr>
          <p:cNvSpPr>
            <a:spLocks noGrp="1"/>
          </p:cNvSpPr>
          <p:nvPr>
            <p:ph type="sldNum" sz="quarter" idx="12"/>
          </p:nvPr>
        </p:nvSpPr>
        <p:spPr/>
        <p:txBody>
          <a:bodyPr/>
          <a:lstStyle/>
          <a:p>
            <a:pPr defTabSz="829178" fontAlgn="auto">
              <a:spcBef>
                <a:spcPts val="0"/>
              </a:spcBef>
              <a:spcAft>
                <a:spcPts val="0"/>
              </a:spcAft>
            </a:pPr>
            <a:fld id="{61DE12B7-ABD8-430F-82A0-7A0C937085AF}" type="slidenum">
              <a:rPr lang="en-US">
                <a:solidFill>
                  <a:prstClr val="black"/>
                </a:solidFill>
              </a:rPr>
              <a:pPr defTabSz="829178" fontAlgn="auto">
                <a:spcBef>
                  <a:spcPts val="0"/>
                </a:spcBef>
                <a:spcAft>
                  <a:spcPts val="0"/>
                </a:spcAft>
              </a:pPr>
              <a:t>14</a:t>
            </a:fld>
            <a:endParaRPr lang="en-US">
              <a:solidFill>
                <a:prstClr val="black"/>
              </a:solidFill>
            </a:endParaRPr>
          </a:p>
        </p:txBody>
      </p:sp>
      <p:sp>
        <p:nvSpPr>
          <p:cNvPr id="2" name="Title 1">
            <a:extLst>
              <a:ext uri="{FF2B5EF4-FFF2-40B4-BE49-F238E27FC236}">
                <a16:creationId xmlns:a16="http://schemas.microsoft.com/office/drawing/2014/main" id="{FF8D651A-9C34-4A3F-893E-329B56B9519F}"/>
              </a:ext>
            </a:extLst>
          </p:cNvPr>
          <p:cNvSpPr txBox="1">
            <a:spLocks noGrp="1"/>
          </p:cNvSpPr>
          <p:nvPr>
            <p:ph type="title" idx="4294967295"/>
          </p:nvPr>
        </p:nvSpPr>
        <p:spPr/>
        <p:txBody>
          <a:bodyPr/>
          <a:lstStyle/>
          <a:p>
            <a:pPr lvl="0"/>
            <a:r>
              <a:rPr lang="ar-SA"/>
              <a:t>الثغرات الأمنية</a:t>
            </a:r>
          </a:p>
        </p:txBody>
      </p:sp>
      <p:sp>
        <p:nvSpPr>
          <p:cNvPr id="3" name="Text Placeholder 2">
            <a:extLst>
              <a:ext uri="{FF2B5EF4-FFF2-40B4-BE49-F238E27FC236}">
                <a16:creationId xmlns:a16="http://schemas.microsoft.com/office/drawing/2014/main" id="{20434552-551B-4EB7-A665-8FED2CA6927D}"/>
              </a:ext>
            </a:extLst>
          </p:cNvPr>
          <p:cNvSpPr txBox="1">
            <a:spLocks noGrp="1"/>
          </p:cNvSpPr>
          <p:nvPr>
            <p:ph type="body" idx="4294967295"/>
          </p:nvPr>
        </p:nvSpPr>
        <p:spPr>
          <a:xfrm>
            <a:off x="459580" y="1604494"/>
            <a:ext cx="8223561" cy="4016869"/>
          </a:xfrm>
        </p:spPr>
        <p:txBody>
          <a:bodyPr>
            <a:spAutoFit/>
          </a:bodyPr>
          <a:lstStyle/>
          <a:p>
            <a:pPr lvl="0" algn="just"/>
            <a:r>
              <a:rPr lang="ar-SA" sz="2539" b="1" dirty="0"/>
              <a:t>الثغرات الأمنية</a:t>
            </a:r>
            <a:r>
              <a:rPr lang="en-US" sz="2539" dirty="0"/>
              <a:t> </a:t>
            </a:r>
            <a:r>
              <a:rPr lang="en-US" sz="2539" dirty="0" err="1"/>
              <a:t>هي</a:t>
            </a:r>
            <a:r>
              <a:rPr lang="en-US" sz="2539" dirty="0"/>
              <a:t> </a:t>
            </a:r>
            <a:r>
              <a:rPr lang="en-US" sz="2539" dirty="0" err="1"/>
              <a:t>عادة</a:t>
            </a:r>
            <a:r>
              <a:rPr lang="en-US" sz="2539" dirty="0"/>
              <a:t> </a:t>
            </a:r>
            <a:r>
              <a:rPr lang="en-US" sz="2539" dirty="0" err="1"/>
              <a:t>تحدث</a:t>
            </a:r>
            <a:r>
              <a:rPr lang="en-US" sz="2539" dirty="0"/>
              <a:t> </a:t>
            </a:r>
            <a:r>
              <a:rPr lang="en-US" sz="2539" dirty="0" err="1"/>
              <a:t>بسبب</a:t>
            </a:r>
            <a:r>
              <a:rPr lang="en-US" sz="2539" dirty="0"/>
              <a:t> </a:t>
            </a:r>
            <a:r>
              <a:rPr lang="en-US" sz="2539" dirty="0" err="1"/>
              <a:t>وجود</a:t>
            </a:r>
            <a:r>
              <a:rPr lang="en-US" sz="2539" dirty="0"/>
              <a:t> </a:t>
            </a:r>
            <a:r>
              <a:rPr lang="en-US" sz="2539" dirty="0" err="1"/>
              <a:t>خلل</a:t>
            </a:r>
            <a:r>
              <a:rPr lang="en-US" sz="2539" dirty="0"/>
              <a:t> </a:t>
            </a:r>
            <a:r>
              <a:rPr lang="en-US" sz="2539" dirty="0" err="1"/>
              <a:t>في</a:t>
            </a:r>
            <a:r>
              <a:rPr lang="en-US" sz="2539" dirty="0"/>
              <a:t> </a:t>
            </a:r>
            <a:r>
              <a:rPr lang="en-US" sz="2539" dirty="0" err="1"/>
              <a:t>البرامج</a:t>
            </a:r>
            <a:r>
              <a:rPr lang="en-US" sz="2539" dirty="0"/>
              <a:t> </a:t>
            </a:r>
            <a:r>
              <a:rPr lang="en-US" sz="2539" dirty="0" err="1"/>
              <a:t>أو</a:t>
            </a:r>
            <a:r>
              <a:rPr lang="en-US" sz="2539" dirty="0"/>
              <a:t> </a:t>
            </a:r>
            <a:r>
              <a:rPr lang="en-US" sz="2539" dirty="0" err="1"/>
              <a:t>العتاد</a:t>
            </a:r>
            <a:endParaRPr lang="en-US" sz="2539" dirty="0"/>
          </a:p>
          <a:p>
            <a:pPr lvl="0" algn="just"/>
            <a:r>
              <a:rPr lang="ar-SA" sz="2539" dirty="0"/>
              <a:t>يستخدم المهاجم البرمجية وتسمى "</a:t>
            </a:r>
            <a:r>
              <a:rPr lang="en-US" sz="1995" b="1" dirty="0"/>
              <a:t>Exploit</a:t>
            </a:r>
            <a:r>
              <a:rPr lang="en-US" sz="2539" dirty="0"/>
              <a:t>" </a:t>
            </a:r>
            <a:r>
              <a:rPr lang="en-US" sz="2539" dirty="0" err="1"/>
              <a:t>وهي</a:t>
            </a:r>
            <a:r>
              <a:rPr lang="en-US" sz="2539" dirty="0"/>
              <a:t> </a:t>
            </a:r>
            <a:r>
              <a:rPr lang="en-US" sz="2539" dirty="0" err="1"/>
              <a:t>برنامج</a:t>
            </a:r>
            <a:r>
              <a:rPr lang="en-US" sz="2539" dirty="0"/>
              <a:t> </a:t>
            </a:r>
            <a:r>
              <a:rPr lang="en-US" sz="2539" dirty="0" err="1"/>
              <a:t>مكتوب</a:t>
            </a:r>
            <a:r>
              <a:rPr lang="en-US" sz="2539" dirty="0"/>
              <a:t> </a:t>
            </a:r>
            <a:r>
              <a:rPr lang="en-US" sz="2539" dirty="0" err="1"/>
              <a:t>بغرض</a:t>
            </a:r>
            <a:r>
              <a:rPr lang="en-US" sz="2539" dirty="0"/>
              <a:t> </a:t>
            </a:r>
            <a:r>
              <a:rPr lang="en-US" sz="2539" dirty="0" err="1"/>
              <a:t>الاستفادة</a:t>
            </a:r>
            <a:r>
              <a:rPr lang="en-US" sz="2539" dirty="0"/>
              <a:t> </a:t>
            </a:r>
            <a:r>
              <a:rPr lang="en-US" sz="2539" dirty="0" err="1"/>
              <a:t>من</a:t>
            </a:r>
            <a:r>
              <a:rPr lang="en-US" sz="2539" dirty="0"/>
              <a:t> </a:t>
            </a:r>
            <a:r>
              <a:rPr lang="en-US" sz="2539" dirty="0" err="1"/>
              <a:t>الثغرات</a:t>
            </a:r>
            <a:r>
              <a:rPr lang="en-US" sz="2539" dirty="0"/>
              <a:t> </a:t>
            </a:r>
            <a:r>
              <a:rPr lang="ar-SA" sz="2539" dirty="0"/>
              <a:t>الأمنية. استخدام البرمجية في استغلال الثغرة الأمنية يسمى في </a:t>
            </a:r>
            <a:r>
              <a:rPr lang="ar-SA" sz="2539"/>
              <a:t>الأمن المعلوماتي </a:t>
            </a:r>
            <a:r>
              <a:rPr lang="ar-SA" sz="2539" dirty="0"/>
              <a:t>عملية الهجوم </a:t>
            </a:r>
            <a:r>
              <a:rPr lang="en-US" sz="2539" dirty="0"/>
              <a:t>"</a:t>
            </a:r>
            <a:r>
              <a:rPr lang="en-US" sz="1995" b="1" dirty="0"/>
              <a:t>Attack</a:t>
            </a:r>
            <a:r>
              <a:rPr lang="en-US" sz="2539" dirty="0"/>
              <a:t>"</a:t>
            </a:r>
          </a:p>
          <a:p>
            <a:pPr lvl="0" algn="just"/>
            <a:r>
              <a:rPr lang="ar-SA" sz="2539" dirty="0"/>
              <a:t>الفرق بين </a:t>
            </a:r>
            <a:r>
              <a:rPr lang="ar-SA" sz="2539" b="1" dirty="0"/>
              <a:t>الثغرة</a:t>
            </a:r>
            <a:r>
              <a:rPr lang="en-US" sz="2539" dirty="0"/>
              <a:t> vulnerability </a:t>
            </a:r>
            <a:r>
              <a:rPr lang="ar-SA" sz="2539" b="1" dirty="0"/>
              <a:t>التهديد</a:t>
            </a:r>
            <a:r>
              <a:rPr lang="en-US" sz="2539" dirty="0"/>
              <a:t> Threat: </a:t>
            </a:r>
            <a:r>
              <a:rPr lang="en-US" sz="2539" dirty="0" err="1"/>
              <a:t>الثغرة</a:t>
            </a:r>
            <a:r>
              <a:rPr lang="en-US" sz="2539" dirty="0"/>
              <a:t> </a:t>
            </a:r>
            <a:r>
              <a:rPr lang="en-US" sz="2539" dirty="0" err="1"/>
              <a:t>خلل</a:t>
            </a:r>
            <a:r>
              <a:rPr lang="en-US" sz="2539" dirty="0"/>
              <a:t> </a:t>
            </a:r>
            <a:r>
              <a:rPr lang="en-US" sz="2539" dirty="0" err="1"/>
              <a:t>داخلي</a:t>
            </a:r>
            <a:r>
              <a:rPr lang="en-US" sz="2539" dirty="0"/>
              <a:t> </a:t>
            </a:r>
            <a:r>
              <a:rPr lang="en-US" sz="2539" dirty="0" err="1"/>
              <a:t>للنظام</a:t>
            </a:r>
            <a:r>
              <a:rPr lang="en-US" sz="2539" dirty="0"/>
              <a:t>، </a:t>
            </a:r>
            <a:r>
              <a:rPr lang="en-US" sz="2539" dirty="0" err="1"/>
              <a:t>أما</a:t>
            </a:r>
            <a:r>
              <a:rPr lang="en-US" sz="2539" dirty="0"/>
              <a:t> </a:t>
            </a:r>
            <a:r>
              <a:rPr lang="en-US" sz="2539" dirty="0" err="1"/>
              <a:t>التهديد</a:t>
            </a:r>
            <a:r>
              <a:rPr lang="en-US" sz="2539" dirty="0"/>
              <a:t> </a:t>
            </a:r>
            <a:r>
              <a:rPr lang="en-US" sz="2539" dirty="0" err="1"/>
              <a:t>فهو</a:t>
            </a:r>
            <a:r>
              <a:rPr lang="en-US" sz="2539" dirty="0"/>
              <a:t> </a:t>
            </a:r>
            <a:r>
              <a:rPr lang="ar-SA" sz="2539" dirty="0"/>
              <a:t>الخطر من الخارج. يوجد أيضا المخاطرة </a:t>
            </a:r>
            <a:r>
              <a:rPr lang="en-US" sz="2539" dirty="0"/>
              <a:t>Risk </a:t>
            </a:r>
            <a:r>
              <a:rPr lang="en-US" sz="2539" dirty="0" err="1"/>
              <a:t>وتعني</a:t>
            </a:r>
            <a:r>
              <a:rPr lang="en-US" sz="2539" dirty="0"/>
              <a:t> </a:t>
            </a:r>
            <a:r>
              <a:rPr lang="en-US" sz="2539" dirty="0" err="1"/>
              <a:t>احتمال</a:t>
            </a:r>
            <a:r>
              <a:rPr lang="en-US" sz="2539" dirty="0"/>
              <a:t> </a:t>
            </a:r>
            <a:r>
              <a:rPr lang="en-US" sz="2539" dirty="0" err="1"/>
              <a:t>حدوث</a:t>
            </a:r>
            <a:r>
              <a:rPr lang="en-US" sz="2539" dirty="0"/>
              <a:t> </a:t>
            </a:r>
            <a:r>
              <a:rPr lang="en-US" sz="2539" dirty="0" err="1"/>
              <a:t>الهجوم</a:t>
            </a:r>
            <a:endParaRPr lang="en-US" sz="2539" dirty="0"/>
          </a:p>
          <a:p>
            <a:pPr lvl="0" algn="just"/>
            <a:r>
              <a:rPr lang="ar-SA" sz="2539" dirty="0"/>
              <a:t>الثغرة مثل وجود خلل معين في البرنامج يفتح منفذ دون حاجة، والتهديد مثل القراصنة والزلازل، والمخاطرة مثل نقل البيانات غير مشفرة.</a:t>
            </a:r>
          </a:p>
        </p:txBody>
      </p:sp>
    </p:spTree>
    <p:extLst>
      <p:ext uri="{BB962C8B-B14F-4D97-AF65-F5344CB8AC3E}">
        <p14:creationId xmlns:p14="http://schemas.microsoft.com/office/powerpoint/2010/main" val="1978945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B8ABCC7A-C83E-46BF-82A0-1B123D08E3B8}"/>
              </a:ext>
            </a:extLst>
          </p:cNvPr>
          <p:cNvSpPr>
            <a:spLocks noGrp="1"/>
          </p:cNvSpPr>
          <p:nvPr>
            <p:ph type="sldNum" sz="quarter" idx="12"/>
          </p:nvPr>
        </p:nvSpPr>
        <p:spPr/>
        <p:txBody>
          <a:bodyPr/>
          <a:lstStyle/>
          <a:p>
            <a:pPr defTabSz="829178" fontAlgn="auto">
              <a:spcBef>
                <a:spcPts val="0"/>
              </a:spcBef>
              <a:spcAft>
                <a:spcPts val="0"/>
              </a:spcAft>
            </a:pPr>
            <a:fld id="{456A6056-46CC-4F8C-A775-7E134F8B6A99}" type="slidenum">
              <a:rPr lang="en-US">
                <a:solidFill>
                  <a:prstClr val="black"/>
                </a:solidFill>
              </a:rPr>
              <a:pPr defTabSz="829178" fontAlgn="auto">
                <a:spcBef>
                  <a:spcPts val="0"/>
                </a:spcBef>
                <a:spcAft>
                  <a:spcPts val="0"/>
                </a:spcAft>
              </a:pPr>
              <a:t>15</a:t>
            </a:fld>
            <a:endParaRPr lang="en-US">
              <a:solidFill>
                <a:prstClr val="black"/>
              </a:solidFill>
            </a:endParaRPr>
          </a:p>
        </p:txBody>
      </p:sp>
      <p:sp>
        <p:nvSpPr>
          <p:cNvPr id="2" name="Title 1">
            <a:extLst>
              <a:ext uri="{FF2B5EF4-FFF2-40B4-BE49-F238E27FC236}">
                <a16:creationId xmlns:a16="http://schemas.microsoft.com/office/drawing/2014/main" id="{DA44A95B-3E70-48ED-A035-B9EAB009F9CC}"/>
              </a:ext>
            </a:extLst>
          </p:cNvPr>
          <p:cNvSpPr txBox="1">
            <a:spLocks noGrp="1"/>
          </p:cNvSpPr>
          <p:nvPr>
            <p:ph type="title" idx="4294967295"/>
          </p:nvPr>
        </p:nvSpPr>
        <p:spPr>
          <a:xfrm>
            <a:off x="456989" y="538657"/>
            <a:ext cx="8228743" cy="614014"/>
          </a:xfrm>
        </p:spPr>
        <p:txBody>
          <a:bodyPr>
            <a:spAutoFit/>
          </a:bodyPr>
          <a:lstStyle/>
          <a:p>
            <a:pPr lvl="0"/>
            <a:r>
              <a:rPr lang="ar-SA"/>
              <a:t>سلسلة القتل</a:t>
            </a:r>
          </a:p>
        </p:txBody>
      </p:sp>
      <p:pic>
        <p:nvPicPr>
          <p:cNvPr id="3" name="Picture 2">
            <a:extLst>
              <a:ext uri="{FF2B5EF4-FFF2-40B4-BE49-F238E27FC236}">
                <a16:creationId xmlns:a16="http://schemas.microsoft.com/office/drawing/2014/main" id="{E5FCD59B-2B88-491A-B7C6-3301B0320C54}"/>
              </a:ext>
            </a:extLst>
          </p:cNvPr>
          <p:cNvPicPr>
            <a:picLocks noChangeAspect="1"/>
          </p:cNvPicPr>
          <p:nvPr/>
        </p:nvPicPr>
        <p:blipFill>
          <a:blip r:embed="rId3">
            <a:lum/>
            <a:alphaModFix/>
          </a:blip>
          <a:srcRect/>
          <a:stretch>
            <a:fillRect/>
          </a:stretch>
        </p:blipFill>
        <p:spPr>
          <a:xfrm>
            <a:off x="456642" y="1560424"/>
            <a:ext cx="8216705" cy="4975072"/>
          </a:xfrm>
          <a:prstGeom prst="rect">
            <a:avLst/>
          </a:prstGeom>
          <a:noFill/>
          <a:ln>
            <a:noFill/>
          </a:ln>
        </p:spPr>
      </p:pic>
    </p:spTree>
    <p:extLst>
      <p:ext uri="{BB962C8B-B14F-4D97-AF65-F5344CB8AC3E}">
        <p14:creationId xmlns:p14="http://schemas.microsoft.com/office/powerpoint/2010/main" val="3467803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EA628D69-7608-4EE5-9B16-E31FC8F098FF}"/>
              </a:ext>
            </a:extLst>
          </p:cNvPr>
          <p:cNvSpPr>
            <a:spLocks noGrp="1"/>
          </p:cNvSpPr>
          <p:nvPr>
            <p:ph type="sldNum" sz="quarter" idx="12"/>
          </p:nvPr>
        </p:nvSpPr>
        <p:spPr/>
        <p:txBody>
          <a:bodyPr/>
          <a:lstStyle/>
          <a:p>
            <a:pPr defTabSz="829178" fontAlgn="auto">
              <a:spcBef>
                <a:spcPts val="0"/>
              </a:spcBef>
              <a:spcAft>
                <a:spcPts val="0"/>
              </a:spcAft>
            </a:pPr>
            <a:fld id="{2D08652C-FBC0-48EF-BA03-7E57BD9E8D2D}" type="slidenum">
              <a:rPr lang="en-US">
                <a:solidFill>
                  <a:prstClr val="black"/>
                </a:solidFill>
              </a:rPr>
              <a:pPr defTabSz="829178" fontAlgn="auto">
                <a:spcBef>
                  <a:spcPts val="0"/>
                </a:spcBef>
                <a:spcAft>
                  <a:spcPts val="0"/>
                </a:spcAft>
              </a:pPr>
              <a:t>16</a:t>
            </a:fld>
            <a:endParaRPr lang="en-US">
              <a:solidFill>
                <a:prstClr val="black"/>
              </a:solidFill>
            </a:endParaRPr>
          </a:p>
        </p:txBody>
      </p:sp>
      <p:sp>
        <p:nvSpPr>
          <p:cNvPr id="2" name="Title 1">
            <a:extLst>
              <a:ext uri="{FF2B5EF4-FFF2-40B4-BE49-F238E27FC236}">
                <a16:creationId xmlns:a16="http://schemas.microsoft.com/office/drawing/2014/main" id="{6599772C-3787-4E86-B980-D8984341B878}"/>
              </a:ext>
            </a:extLst>
          </p:cNvPr>
          <p:cNvSpPr txBox="1">
            <a:spLocks noGrp="1"/>
          </p:cNvSpPr>
          <p:nvPr>
            <p:ph type="title" idx="4294967295"/>
          </p:nvPr>
        </p:nvSpPr>
        <p:spPr/>
        <p:txBody>
          <a:bodyPr/>
          <a:lstStyle/>
          <a:p>
            <a:pPr lvl="0"/>
            <a:r>
              <a:rPr lang="ar-SA"/>
              <a:t>سلسلة القتل</a:t>
            </a:r>
          </a:p>
        </p:txBody>
      </p:sp>
      <p:sp>
        <p:nvSpPr>
          <p:cNvPr id="3" name="Text Placeholder 2">
            <a:extLst>
              <a:ext uri="{FF2B5EF4-FFF2-40B4-BE49-F238E27FC236}">
                <a16:creationId xmlns:a16="http://schemas.microsoft.com/office/drawing/2014/main" id="{9017D344-5523-4923-AD6E-7CBE06FFC832}"/>
              </a:ext>
            </a:extLst>
          </p:cNvPr>
          <p:cNvSpPr txBox="1">
            <a:spLocks noGrp="1"/>
          </p:cNvSpPr>
          <p:nvPr>
            <p:ph type="body" idx="4294967295"/>
          </p:nvPr>
        </p:nvSpPr>
        <p:spPr>
          <a:xfrm>
            <a:off x="459580" y="1604494"/>
            <a:ext cx="8498430" cy="5028937"/>
          </a:xfrm>
        </p:spPr>
        <p:txBody>
          <a:bodyPr/>
          <a:lstStyle/>
          <a:p>
            <a:pPr marL="829178" indent="-315022" algn="just">
              <a:spcBef>
                <a:spcPts val="1306"/>
              </a:spcBef>
              <a:buSzPct val="100000"/>
              <a:buAutoNum type="arabicParenR"/>
            </a:pPr>
            <a:r>
              <a:rPr lang="ar-EG" sz="1995" u="sng"/>
              <a:t>الاستكشاف</a:t>
            </a:r>
            <a:r>
              <a:rPr lang="en-US" sz="1995"/>
              <a:t> – يتم تجميع أكبر قدر من المعلومات عن الضحية</a:t>
            </a:r>
            <a:r>
              <a:rPr lang="en-US" sz="1995">
                <a:latin typeface="KacstOne" pitchFamily="18"/>
              </a:rPr>
              <a:t>.</a:t>
            </a:r>
          </a:p>
          <a:p>
            <a:pPr marL="829178" indent="-315022" algn="just">
              <a:spcBef>
                <a:spcPts val="1306"/>
              </a:spcBef>
              <a:buSzPct val="100000"/>
              <a:buAutoNum type="arabicParenR"/>
            </a:pPr>
            <a:r>
              <a:rPr lang="ar-EG" sz="1995" u="sng"/>
              <a:t>التسلح</a:t>
            </a:r>
            <a:r>
              <a:rPr lang="en-US" sz="1995"/>
              <a:t> – يقوم المهاجم بإعداد العدة بمعنى عمل برنامج مخصص لثغرة ما ثم كتابة الشفرة الخاصة بالوظيفة الخبيثة ثم </a:t>
            </a:r>
            <a:r>
              <a:rPr lang="ar-EG" sz="1995"/>
              <a:t>يرسل ذلك إلى الضحية</a:t>
            </a:r>
            <a:r>
              <a:rPr lang="en-US" sz="1995">
                <a:latin typeface="KacstOne" pitchFamily="18"/>
              </a:rPr>
              <a:t>.</a:t>
            </a:r>
          </a:p>
          <a:p>
            <a:pPr marL="829178" indent="-315022" algn="just">
              <a:spcBef>
                <a:spcPts val="1306"/>
              </a:spcBef>
              <a:buSzPct val="100000"/>
              <a:buAutoNum type="arabicParenR"/>
            </a:pPr>
            <a:r>
              <a:rPr lang="ar-EG" sz="1995" u="sng"/>
              <a:t>التسليم</a:t>
            </a:r>
            <a:r>
              <a:rPr lang="en-US" sz="1995"/>
              <a:t> – يقوم المهاجم بإرسال البرمجية الخبيثة إلى الضحية عن طريق البريد الإلكتروني أو أي طريقة أخرى</a:t>
            </a:r>
            <a:r>
              <a:rPr lang="en-US" sz="1995">
                <a:latin typeface="KacstOne" pitchFamily="18"/>
              </a:rPr>
              <a:t>.</a:t>
            </a:r>
          </a:p>
          <a:p>
            <a:pPr marL="829178" indent="-315022" algn="just">
              <a:spcBef>
                <a:spcPts val="1306"/>
              </a:spcBef>
              <a:buSzPct val="100000"/>
              <a:buAutoNum type="arabicParenR"/>
            </a:pPr>
            <a:r>
              <a:rPr lang="ar-EG" sz="1995" u="sng"/>
              <a:t>الاستغلال</a:t>
            </a:r>
            <a:r>
              <a:rPr lang="en-US" sz="1995"/>
              <a:t> – استغلال الثغرة في توصيل البرمجية الخبيثة إلى الهدف</a:t>
            </a:r>
            <a:r>
              <a:rPr lang="en-US" sz="1995">
                <a:latin typeface="KacstOne" pitchFamily="18"/>
              </a:rPr>
              <a:t>.</a:t>
            </a:r>
          </a:p>
          <a:p>
            <a:pPr marL="829178" indent="-315022" algn="just">
              <a:spcBef>
                <a:spcPts val="1306"/>
              </a:spcBef>
              <a:buSzPct val="100000"/>
              <a:buAutoNum type="arabicParenR"/>
            </a:pPr>
            <a:r>
              <a:rPr lang="ar-EG" sz="1995" u="sng"/>
              <a:t>التثبيت</a:t>
            </a:r>
            <a:r>
              <a:rPr lang="en-US" sz="1995"/>
              <a:t> – يتم تثبيت "</a:t>
            </a:r>
            <a:r>
              <a:rPr lang="ar-EG" sz="1995"/>
              <a:t>باب خلف</a:t>
            </a:r>
            <a:r>
              <a:rPr lang="en-US" sz="1995"/>
              <a:t>" </a:t>
            </a:r>
            <a:r>
              <a:rPr lang="ar-EG" sz="1995"/>
              <a:t>أو أي برمجية خبيثة على الجهاز الضحية</a:t>
            </a:r>
            <a:r>
              <a:rPr lang="en-US" sz="1995">
                <a:latin typeface="KacstOne" pitchFamily="18"/>
              </a:rPr>
              <a:t>.</a:t>
            </a:r>
          </a:p>
          <a:p>
            <a:pPr marL="829178" indent="-315022" algn="just">
              <a:spcBef>
                <a:spcPts val="1306"/>
              </a:spcBef>
              <a:buSzPct val="100000"/>
              <a:buAutoNum type="arabicParenR"/>
            </a:pPr>
            <a:r>
              <a:rPr lang="ar-EG" sz="1995" u="sng"/>
              <a:t>الأمر والتحكم</a:t>
            </a:r>
            <a:r>
              <a:rPr lang="en-US" sz="1995"/>
              <a:t> – يتم التحكم عن بعد بالضحية من خلال قنوات التحكم أو عن طريق خادم</a:t>
            </a:r>
            <a:r>
              <a:rPr lang="en-US" sz="1995">
                <a:latin typeface="KacstOne" pitchFamily="18"/>
              </a:rPr>
              <a:t>.</a:t>
            </a:r>
          </a:p>
          <a:p>
            <a:pPr marL="829178" indent="-315022" algn="just">
              <a:spcBef>
                <a:spcPts val="1306"/>
              </a:spcBef>
              <a:buSzPct val="100000"/>
              <a:buAutoNum type="arabicParenR"/>
            </a:pPr>
            <a:r>
              <a:rPr lang="ar-EG" sz="1995" u="sng"/>
              <a:t>الفعل الخبيث</a:t>
            </a:r>
            <a:r>
              <a:rPr lang="en-US" sz="1995"/>
              <a:t> – وفيها يقوم المهاجم بالفعل الخبيث كسرقة الهوية، أو استخدام الأجهزة المسيطر عليها في الهجوم على </a:t>
            </a:r>
            <a:r>
              <a:rPr lang="ar-EG" sz="1995"/>
              <a:t>أجهزة أخرى بداخل الشبكة أو بالمرور بسلسلة القتل والمعاودة باستخدامها مرة أخرى</a:t>
            </a:r>
            <a:r>
              <a:rPr lang="en-US" sz="1995">
                <a:latin typeface="KacstOne" pitchFamily="18"/>
              </a:rPr>
              <a:t>.</a:t>
            </a:r>
          </a:p>
        </p:txBody>
      </p:sp>
    </p:spTree>
    <p:extLst>
      <p:ext uri="{BB962C8B-B14F-4D97-AF65-F5344CB8AC3E}">
        <p14:creationId xmlns:p14="http://schemas.microsoft.com/office/powerpoint/2010/main" val="1756428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r>
              <a:rPr lang="ar-EG" dirty="0"/>
              <a:t>ما نوعية الممتلكات التي نريد حمايتها</a:t>
            </a:r>
            <a:endParaRPr lang="en-US" dirty="0"/>
          </a:p>
          <a:p>
            <a:pPr algn="r" rtl="1"/>
            <a:endParaRPr lang="en-US" dirty="0"/>
          </a:p>
          <a:p>
            <a:pPr algn="r" rtl="1"/>
            <a:r>
              <a:rPr lang="ar-EG" dirty="0"/>
              <a:t>ما هو الأخطار التي تحوم حول هذه الممتلكات</a:t>
            </a:r>
            <a:endParaRPr lang="en-US" dirty="0"/>
          </a:p>
          <a:p>
            <a:pPr algn="r" rtl="1"/>
            <a:endParaRPr lang="en-US" dirty="0"/>
          </a:p>
          <a:p>
            <a:pPr algn="r" rtl="1"/>
            <a:r>
              <a:rPr lang="ar-EG" sz="4400" b="1" dirty="0">
                <a:solidFill>
                  <a:srgbClr val="FF0000"/>
                </a:solidFill>
              </a:rPr>
              <a:t>ما الذي يجب علينا القيام به لتجنب تلك المخاطر أو التقليل منها. </a:t>
            </a:r>
            <a:endParaRPr lang="en-US" sz="4400" b="1" dirty="0">
              <a:solidFill>
                <a:srgbClr val="FF0000"/>
              </a:solidFill>
            </a:endParaRPr>
          </a:p>
        </p:txBody>
      </p:sp>
    </p:spTree>
    <p:extLst>
      <p:ext uri="{BB962C8B-B14F-4D97-AF65-F5344CB8AC3E}">
        <p14:creationId xmlns:p14="http://schemas.microsoft.com/office/powerpoint/2010/main" val="1119356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pPr algn="r" rtl="1"/>
            <a:r>
              <a:rPr lang="ar-EG" dirty="0"/>
              <a:t>مثلث الحماية الأمنية</a:t>
            </a:r>
            <a:endParaRPr lang="en-US" dirty="0"/>
          </a:p>
        </p:txBody>
      </p:sp>
      <p:pic>
        <p:nvPicPr>
          <p:cNvPr id="2" name="Picture 1">
            <a:extLst>
              <a:ext uri="{FF2B5EF4-FFF2-40B4-BE49-F238E27FC236}">
                <a16:creationId xmlns:a16="http://schemas.microsoft.com/office/drawing/2014/main" id="{16D96A62-B14D-411A-A573-EDADC4CBE16A}"/>
              </a:ext>
            </a:extLst>
          </p:cNvPr>
          <p:cNvPicPr>
            <a:picLocks noChangeAspect="1"/>
          </p:cNvPicPr>
          <p:nvPr/>
        </p:nvPicPr>
        <p:blipFill>
          <a:blip r:embed="rId3"/>
          <a:stretch>
            <a:fillRect/>
          </a:stretch>
        </p:blipFill>
        <p:spPr>
          <a:xfrm>
            <a:off x="152400" y="1524000"/>
            <a:ext cx="3871689" cy="4114800"/>
          </a:xfrm>
          <a:prstGeom prst="rect">
            <a:avLst/>
          </a:prstGeom>
        </p:spPr>
      </p:pic>
      <p:sp>
        <p:nvSpPr>
          <p:cNvPr id="3" name="Rectangle 2">
            <a:extLst>
              <a:ext uri="{FF2B5EF4-FFF2-40B4-BE49-F238E27FC236}">
                <a16:creationId xmlns:a16="http://schemas.microsoft.com/office/drawing/2014/main" id="{B618C57A-0AFB-467E-8CC7-3C0C07D3D534}"/>
              </a:ext>
            </a:extLst>
          </p:cNvPr>
          <p:cNvSpPr/>
          <p:nvPr/>
        </p:nvSpPr>
        <p:spPr>
          <a:xfrm>
            <a:off x="4419600" y="1524000"/>
            <a:ext cx="4572000" cy="3970318"/>
          </a:xfrm>
          <a:prstGeom prst="rect">
            <a:avLst/>
          </a:prstGeom>
        </p:spPr>
        <p:txBody>
          <a:bodyPr>
            <a:spAutoFit/>
          </a:bodyPr>
          <a:lstStyle/>
          <a:p>
            <a:pPr algn="r" rtl="1"/>
            <a:r>
              <a:rPr lang="ar-EG" sz="2800" dirty="0">
                <a:latin typeface="SimplifiedArabic"/>
              </a:rPr>
              <a:t>يتكون مثلث الحماية الأمنية من ثلاث أضلاع أو دروع، الضلع الأول هو الخصوصية </a:t>
            </a:r>
            <a:r>
              <a:rPr lang="en-US" sz="2800" dirty="0">
                <a:latin typeface="SimplifiedArabic"/>
              </a:rPr>
              <a:t>confidentiality</a:t>
            </a:r>
          </a:p>
          <a:p>
            <a:pPr algn="r" rtl="1"/>
            <a:r>
              <a:rPr lang="ar-EG" sz="2800" dirty="0">
                <a:latin typeface="SimplifiedArabic"/>
              </a:rPr>
              <a:t>والضلع الثاني هو التماسك </a:t>
            </a:r>
            <a:r>
              <a:rPr lang="en-US" sz="2800" dirty="0">
                <a:latin typeface="SimplifiedArabic"/>
              </a:rPr>
              <a:t>integrity </a:t>
            </a:r>
            <a:r>
              <a:rPr lang="ar-EG" sz="2800" dirty="0">
                <a:latin typeface="SimplifiedArabic"/>
              </a:rPr>
              <a:t>والضلع الثالث هو التوافر </a:t>
            </a:r>
            <a:r>
              <a:rPr lang="en-US" sz="2800" dirty="0">
                <a:latin typeface="SimplifiedArabic"/>
              </a:rPr>
              <a:t>Availability . </a:t>
            </a:r>
            <a:r>
              <a:rPr lang="ar-EG" sz="2800" dirty="0">
                <a:latin typeface="SimplifiedArabic"/>
              </a:rPr>
              <a:t>ومن هنا أتى الاسم </a:t>
            </a:r>
            <a:r>
              <a:rPr lang="en-US" sz="2800" dirty="0">
                <a:latin typeface="SimplifiedArabic"/>
              </a:rPr>
              <a:t>CIA </a:t>
            </a:r>
            <a:r>
              <a:rPr lang="ar-EG" sz="2800" dirty="0">
                <a:latin typeface="SimplifiedArabic"/>
              </a:rPr>
              <a:t>هي بدايات الكلمات</a:t>
            </a:r>
          </a:p>
          <a:p>
            <a:pPr algn="r" rtl="1"/>
            <a:r>
              <a:rPr lang="ar-EG" sz="2800" dirty="0">
                <a:latin typeface="SimplifiedArabic"/>
              </a:rPr>
              <a:t>الثلاث باللغة الإنجليزية. وعادة يوجد بوسط مثلث الحماية ما نريد أن نحميه.</a:t>
            </a:r>
            <a:endParaRPr lang="en-US" sz="2800" dirty="0"/>
          </a:p>
        </p:txBody>
      </p:sp>
    </p:spTree>
    <p:extLst>
      <p:ext uri="{BB962C8B-B14F-4D97-AF65-F5344CB8AC3E}">
        <p14:creationId xmlns:p14="http://schemas.microsoft.com/office/powerpoint/2010/main" val="2824789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pPr algn="r" rtl="1"/>
            <a:r>
              <a:rPr lang="ar-EG" dirty="0"/>
              <a:t>مثلث الحماية الأمنية</a:t>
            </a:r>
            <a:endParaRPr lang="en-US" dirty="0"/>
          </a:p>
        </p:txBody>
      </p:sp>
      <p:sp>
        <p:nvSpPr>
          <p:cNvPr id="3" name="Rectangle 2">
            <a:extLst>
              <a:ext uri="{FF2B5EF4-FFF2-40B4-BE49-F238E27FC236}">
                <a16:creationId xmlns:a16="http://schemas.microsoft.com/office/drawing/2014/main" id="{B618C57A-0AFB-467E-8CC7-3C0C07D3D534}"/>
              </a:ext>
            </a:extLst>
          </p:cNvPr>
          <p:cNvSpPr/>
          <p:nvPr/>
        </p:nvSpPr>
        <p:spPr>
          <a:xfrm>
            <a:off x="0" y="1219200"/>
            <a:ext cx="8991600" cy="5009833"/>
          </a:xfrm>
          <a:prstGeom prst="rect">
            <a:avLst/>
          </a:prstGeom>
        </p:spPr>
        <p:txBody>
          <a:bodyPr wrap="square">
            <a:spAutoFit/>
          </a:bodyPr>
          <a:lstStyle/>
          <a:p>
            <a:pPr marL="285750" indent="-285750" algn="r" rtl="1">
              <a:lnSpc>
                <a:spcPct val="150000"/>
              </a:lnSpc>
              <a:buFont typeface="Arial" panose="020B0604020202020204" pitchFamily="34" charset="0"/>
              <a:buChar char="•"/>
            </a:pPr>
            <a:r>
              <a:rPr lang="ar-EG" sz="2400" b="1" dirty="0"/>
              <a:t>السرية: </a:t>
            </a:r>
            <a:r>
              <a:rPr lang="ar-EG" sz="2400" dirty="0"/>
              <a:t>وهذا الدرع يوجد في الشركة لحماية المعلومات الشخصية للأف ا رد. فمثلا زيد يستطيع فقط الدخول إلى حسابه هو ليرى معلوماته الشخصية أو بياناته في الشركة ولكنه لا يستطيع أن يرى معلومات زميله أحمد.</a:t>
            </a:r>
          </a:p>
          <a:p>
            <a:pPr marL="285750" indent="-285750" algn="r" rtl="1">
              <a:lnSpc>
                <a:spcPct val="150000"/>
              </a:lnSpc>
              <a:buFont typeface="Arial" panose="020B0604020202020204" pitchFamily="34" charset="0"/>
              <a:buChar char="•"/>
            </a:pPr>
            <a:r>
              <a:rPr lang="ar-EG" sz="2400" b="1" dirty="0"/>
              <a:t>التماسك</a:t>
            </a:r>
            <a:r>
              <a:rPr lang="ar-EG" sz="2400" dirty="0"/>
              <a:t>: يعني الحماية من العبث ببيانات الشركة من التخريب والتعديل المقصود أو غير المقصود من الأشخاص الغير مصرح لهم. يمكن إعطاء صلاحيات على مستوى الملف أو التحكم بالدخول لإعطاء الصلاحيات فقط للأشخاص المصرح لهم بالتعديلات.</a:t>
            </a:r>
          </a:p>
          <a:p>
            <a:pPr marL="285750" indent="-285750" algn="r" rtl="1">
              <a:lnSpc>
                <a:spcPct val="150000"/>
              </a:lnSpc>
              <a:buFont typeface="Arial" panose="020B0604020202020204" pitchFamily="34" charset="0"/>
              <a:buChar char="•"/>
            </a:pPr>
            <a:r>
              <a:rPr lang="ar-EG" sz="2400" b="1" dirty="0"/>
              <a:t>التوافر</a:t>
            </a:r>
            <a:r>
              <a:rPr lang="ar-EG" sz="2400" dirty="0"/>
              <a:t>: تعني التوافر أن تقوم بحماية النظام مع توافره للمستخدمين. وفي الشركة فإن إجراءات مثل صيانة المعدات وتوفير نسخ احتياطية وترقية نظم التشغيل إلى احدث الإصدارات لهي إجراءات وقائية من وقوع الشركة في فخ انقطاع الخدمة.</a:t>
            </a:r>
            <a:endParaRPr lang="en-US" sz="2400" dirty="0"/>
          </a:p>
        </p:txBody>
      </p:sp>
    </p:spTree>
    <p:extLst>
      <p:ext uri="{BB962C8B-B14F-4D97-AF65-F5344CB8AC3E}">
        <p14:creationId xmlns:p14="http://schemas.microsoft.com/office/powerpoint/2010/main" val="3411259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EG" b="1" dirty="0"/>
              <a:t>مقدمة</a:t>
            </a:r>
            <a:endParaRPr lang="en-US" b="1" dirty="0"/>
          </a:p>
        </p:txBody>
      </p:sp>
      <p:sp>
        <p:nvSpPr>
          <p:cNvPr id="3" name="Content Placeholder 2"/>
          <p:cNvSpPr>
            <a:spLocks noGrp="1"/>
          </p:cNvSpPr>
          <p:nvPr>
            <p:ph idx="1"/>
          </p:nvPr>
        </p:nvSpPr>
        <p:spPr/>
        <p:txBody>
          <a:bodyPr/>
          <a:lstStyle/>
          <a:p>
            <a:pPr marL="0" indent="0" algn="r" rtl="1">
              <a:buNone/>
            </a:pPr>
            <a:r>
              <a:rPr lang="ar-EG" sz="2800" dirty="0">
                <a:latin typeface="Arial" pitchFamily="-107" charset="0"/>
              </a:rPr>
              <a:t>المدرس: د. أسامة حسام الدين</a:t>
            </a:r>
          </a:p>
          <a:p>
            <a:pPr marL="0" indent="0" algn="r" rtl="1">
              <a:buNone/>
            </a:pPr>
            <a:r>
              <a:rPr lang="ar-EG" sz="2800" dirty="0">
                <a:latin typeface="Arial" pitchFamily="-107" charset="0"/>
              </a:rPr>
              <a:t>البريد الإلكتروني : </a:t>
            </a:r>
            <a:r>
              <a:rPr lang="en-US" sz="2800" dirty="0">
                <a:latin typeface="Arial" pitchFamily="-107" charset="0"/>
              </a:rPr>
              <a:t>mohandesosama@yahoo.com</a:t>
            </a:r>
          </a:p>
        </p:txBody>
      </p:sp>
    </p:spTree>
    <p:extLst>
      <p:ext uri="{BB962C8B-B14F-4D97-AF65-F5344CB8AC3E}">
        <p14:creationId xmlns:p14="http://schemas.microsoft.com/office/powerpoint/2010/main" val="3634598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1CF22905-0B90-4343-86C7-50FB33BACB9A}"/>
              </a:ext>
            </a:extLst>
          </p:cNvPr>
          <p:cNvSpPr>
            <a:spLocks noGrp="1"/>
          </p:cNvSpPr>
          <p:nvPr>
            <p:ph type="sldNum" sz="quarter" idx="12"/>
          </p:nvPr>
        </p:nvSpPr>
        <p:spPr/>
        <p:txBody>
          <a:bodyPr/>
          <a:lstStyle/>
          <a:p>
            <a:pPr defTabSz="829178" fontAlgn="auto">
              <a:spcBef>
                <a:spcPts val="0"/>
              </a:spcBef>
              <a:spcAft>
                <a:spcPts val="0"/>
              </a:spcAft>
            </a:pPr>
            <a:fld id="{0DF2030E-3305-45C7-997D-FFFEAB7F5EA8}" type="slidenum">
              <a:rPr lang="en-US">
                <a:solidFill>
                  <a:prstClr val="black"/>
                </a:solidFill>
              </a:rPr>
              <a:pPr defTabSz="829178" fontAlgn="auto">
                <a:spcBef>
                  <a:spcPts val="0"/>
                </a:spcBef>
                <a:spcAft>
                  <a:spcPts val="0"/>
                </a:spcAft>
              </a:pPr>
              <a:t>20</a:t>
            </a:fld>
            <a:endParaRPr lang="en-US">
              <a:solidFill>
                <a:prstClr val="black"/>
              </a:solidFill>
            </a:endParaRPr>
          </a:p>
        </p:txBody>
      </p:sp>
      <p:sp>
        <p:nvSpPr>
          <p:cNvPr id="2" name="Title 1">
            <a:extLst>
              <a:ext uri="{FF2B5EF4-FFF2-40B4-BE49-F238E27FC236}">
                <a16:creationId xmlns:a16="http://schemas.microsoft.com/office/drawing/2014/main" id="{6287DBED-BD2F-4B2D-AB5C-632F0E544338}"/>
              </a:ext>
            </a:extLst>
          </p:cNvPr>
          <p:cNvSpPr txBox="1">
            <a:spLocks noGrp="1"/>
          </p:cNvSpPr>
          <p:nvPr>
            <p:ph type="title" idx="4294967295"/>
          </p:nvPr>
        </p:nvSpPr>
        <p:spPr/>
        <p:txBody>
          <a:bodyPr/>
          <a:lstStyle/>
          <a:p>
            <a:pPr lvl="0"/>
            <a:r>
              <a:rPr lang="ar-SA"/>
              <a:t>السرية </a:t>
            </a:r>
            <a:r>
              <a:rPr lang="en-US" sz="3264"/>
              <a:t>Confidentiality</a:t>
            </a:r>
          </a:p>
        </p:txBody>
      </p:sp>
      <p:sp>
        <p:nvSpPr>
          <p:cNvPr id="3" name="Text Placeholder 2">
            <a:extLst>
              <a:ext uri="{FF2B5EF4-FFF2-40B4-BE49-F238E27FC236}">
                <a16:creationId xmlns:a16="http://schemas.microsoft.com/office/drawing/2014/main" id="{A844F5F0-92FF-4609-8C19-8A131FC92D18}"/>
              </a:ext>
            </a:extLst>
          </p:cNvPr>
          <p:cNvSpPr txBox="1">
            <a:spLocks noGrp="1"/>
          </p:cNvSpPr>
          <p:nvPr>
            <p:ph type="body" idx="4294967295"/>
          </p:nvPr>
        </p:nvSpPr>
        <p:spPr>
          <a:xfrm>
            <a:off x="459580" y="1604494"/>
            <a:ext cx="8223561" cy="4531430"/>
          </a:xfrm>
        </p:spPr>
        <p:txBody>
          <a:bodyPr/>
          <a:lstStyle/>
          <a:p>
            <a:pPr lvl="0" algn="just">
              <a:buSzPct val="45000"/>
              <a:buFont typeface="StarSymbol"/>
              <a:buChar char="●"/>
            </a:pPr>
            <a:r>
              <a:rPr lang="ar-SA"/>
              <a:t>سرية البيانات تعني حماية البيانات من أن يصل إليها أحد إلا مالك البيانات أو شخص مصرح له بالوصول.</a:t>
            </a:r>
          </a:p>
          <a:p>
            <a:pPr lvl="0" algn="just">
              <a:buSzPct val="45000"/>
              <a:buFont typeface="StarSymbol"/>
              <a:buChar char="●"/>
            </a:pPr>
            <a:r>
              <a:rPr lang="ar-SA"/>
              <a:t>في الشركة يجب أن تتم حماية البيانات باستخدام نظم التحكم بالوصول Access Control System</a:t>
            </a:r>
          </a:p>
          <a:p>
            <a:pPr lvl="0" algn="just">
              <a:buSzPct val="45000"/>
              <a:buFont typeface="StarSymbol"/>
              <a:buChar char="●"/>
            </a:pPr>
            <a:r>
              <a:rPr lang="ar-SA"/>
              <a:t>يحب تصنيف البيانات أيضا إلى مستويات في السرية، على سبيل المثال ، سري للغاية وسري وعادي. ثم نعطي الصلاحيات بناء على هذه التقسيمات.</a:t>
            </a:r>
          </a:p>
          <a:p>
            <a:pPr lvl="0" algn="just">
              <a:buSzPct val="45000"/>
              <a:buFont typeface="StarSymbol"/>
              <a:buChar char="●"/>
            </a:pPr>
            <a:r>
              <a:rPr lang="ar-SA"/>
              <a:t>يمكن حماية سرية البيانات بالتشفير، ولا يصل إلا البيانات إلا من يملك مفتاح فك التشفير.</a:t>
            </a:r>
          </a:p>
        </p:txBody>
      </p:sp>
    </p:spTree>
    <p:extLst>
      <p:ext uri="{BB962C8B-B14F-4D97-AF65-F5344CB8AC3E}">
        <p14:creationId xmlns:p14="http://schemas.microsoft.com/office/powerpoint/2010/main" val="2566848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85E2D670-3158-41AC-9DA0-7838D704C321}"/>
              </a:ext>
            </a:extLst>
          </p:cNvPr>
          <p:cNvSpPr>
            <a:spLocks noGrp="1"/>
          </p:cNvSpPr>
          <p:nvPr>
            <p:ph type="sldNum" sz="quarter" idx="12"/>
          </p:nvPr>
        </p:nvSpPr>
        <p:spPr/>
        <p:txBody>
          <a:bodyPr/>
          <a:lstStyle/>
          <a:p>
            <a:pPr defTabSz="829178" fontAlgn="auto">
              <a:spcBef>
                <a:spcPts val="0"/>
              </a:spcBef>
              <a:spcAft>
                <a:spcPts val="0"/>
              </a:spcAft>
            </a:pPr>
            <a:fld id="{0EAD873A-31C3-4C68-9C76-251381A2D51B}" type="slidenum">
              <a:rPr lang="en-US">
                <a:solidFill>
                  <a:prstClr val="black"/>
                </a:solidFill>
              </a:rPr>
              <a:pPr defTabSz="829178" fontAlgn="auto">
                <a:spcBef>
                  <a:spcPts val="0"/>
                </a:spcBef>
                <a:spcAft>
                  <a:spcPts val="0"/>
                </a:spcAft>
              </a:pPr>
              <a:t>21</a:t>
            </a:fld>
            <a:endParaRPr lang="en-US">
              <a:solidFill>
                <a:prstClr val="black"/>
              </a:solidFill>
            </a:endParaRPr>
          </a:p>
        </p:txBody>
      </p:sp>
      <p:sp>
        <p:nvSpPr>
          <p:cNvPr id="2" name="Title 1">
            <a:extLst>
              <a:ext uri="{FF2B5EF4-FFF2-40B4-BE49-F238E27FC236}">
                <a16:creationId xmlns:a16="http://schemas.microsoft.com/office/drawing/2014/main" id="{00CB2236-F387-4CCA-A4D1-9A9F569E303B}"/>
              </a:ext>
            </a:extLst>
          </p:cNvPr>
          <p:cNvSpPr txBox="1">
            <a:spLocks noGrp="1"/>
          </p:cNvSpPr>
          <p:nvPr>
            <p:ph type="title" idx="4294967295"/>
          </p:nvPr>
        </p:nvSpPr>
        <p:spPr/>
        <p:txBody>
          <a:bodyPr/>
          <a:lstStyle/>
          <a:p>
            <a:pPr lvl="0"/>
            <a:r>
              <a:rPr lang="ar-SA"/>
              <a:t>التماسك </a:t>
            </a:r>
            <a:r>
              <a:rPr lang="en-US" sz="3264"/>
              <a:t>Integrity</a:t>
            </a:r>
          </a:p>
        </p:txBody>
      </p:sp>
      <p:sp>
        <p:nvSpPr>
          <p:cNvPr id="3" name="Text Placeholder 2">
            <a:extLst>
              <a:ext uri="{FF2B5EF4-FFF2-40B4-BE49-F238E27FC236}">
                <a16:creationId xmlns:a16="http://schemas.microsoft.com/office/drawing/2014/main" id="{ACC164FC-6CDB-448D-A193-2E5EC5BEC60A}"/>
              </a:ext>
            </a:extLst>
          </p:cNvPr>
          <p:cNvSpPr txBox="1">
            <a:spLocks noGrp="1"/>
          </p:cNvSpPr>
          <p:nvPr>
            <p:ph type="body" idx="4294967295"/>
          </p:nvPr>
        </p:nvSpPr>
        <p:spPr>
          <a:xfrm>
            <a:off x="459580" y="1604494"/>
            <a:ext cx="8223561" cy="4365594"/>
          </a:xfrm>
        </p:spPr>
        <p:txBody>
          <a:bodyPr>
            <a:normAutofit fontScale="85000" lnSpcReduction="10000"/>
          </a:bodyPr>
          <a:lstStyle/>
          <a:p>
            <a:pPr lvl="0" algn="just">
              <a:buSzPct val="45000"/>
              <a:buFont typeface="StarSymbol"/>
              <a:buChar char="●"/>
            </a:pPr>
            <a:r>
              <a:rPr lang="ar-EG" sz="3627"/>
              <a:t>يعني الحماية من العبث ببيانات الشركة من التخريب والتعديل المقصود أو غير المقصود من الأشخاص الغير مصرح لهم</a:t>
            </a:r>
          </a:p>
          <a:p>
            <a:pPr lvl="0" algn="just">
              <a:buSzPct val="45000"/>
              <a:buFont typeface="StarSymbol"/>
              <a:buChar char="●"/>
            </a:pPr>
            <a:r>
              <a:rPr lang="ar-EG" sz="3627"/>
              <a:t>النسخ الاحتياطية هامة جدا لاسترجاع البيانات المخربة</a:t>
            </a:r>
          </a:p>
          <a:p>
            <a:pPr lvl="0" algn="just">
              <a:buSzPct val="45000"/>
              <a:buFont typeface="StarSymbol"/>
              <a:buChar char="●"/>
            </a:pPr>
            <a:r>
              <a:rPr lang="ar-EG" sz="3627"/>
              <a:t>يمكن استخدام الـ</a:t>
            </a:r>
            <a:r>
              <a:rPr lang="ar-EG" sz="3627">
                <a:latin typeface="KacstOne" pitchFamily="18"/>
              </a:rPr>
              <a:t> Hashing </a:t>
            </a:r>
            <a:r>
              <a:rPr lang="ar-EG" sz="3627"/>
              <a:t>للتأكد من سلامة البيانات عند عملية النقل وهل وصلت بشكل سليم أم تم التلاعب بها في الطريق؟</a:t>
            </a:r>
          </a:p>
          <a:p>
            <a:pPr lvl="0" algn="just">
              <a:buSzPct val="45000"/>
              <a:buFont typeface="StarSymbol"/>
              <a:buChar char="●"/>
            </a:pPr>
            <a:r>
              <a:rPr lang="ar-EG" sz="3627"/>
              <a:t>من دوال الهاش المشهورة</a:t>
            </a:r>
            <a:r>
              <a:rPr lang="ar-EG" sz="3627">
                <a:latin typeface="KacstOne" pitchFamily="18"/>
              </a:rPr>
              <a:t> MD5, SHA1, SHA-256, SHA512 </a:t>
            </a:r>
            <a:r>
              <a:rPr lang="ar-EG" sz="3627"/>
              <a:t>وتستخدم دوال الهاش خوارزميات حسابية لإعطاء البيانات شكل مختلف (رمز بطول ثابت)</a:t>
            </a:r>
          </a:p>
        </p:txBody>
      </p:sp>
      <p:sp>
        <p:nvSpPr>
          <p:cNvPr id="4" name="TextBox 3">
            <a:extLst>
              <a:ext uri="{FF2B5EF4-FFF2-40B4-BE49-F238E27FC236}">
                <a16:creationId xmlns:a16="http://schemas.microsoft.com/office/drawing/2014/main" id="{B5E73224-CF98-46E6-9C3E-836F13790CD5}"/>
              </a:ext>
            </a:extLst>
          </p:cNvPr>
          <p:cNvSpPr txBox="1"/>
          <p:nvPr/>
        </p:nvSpPr>
        <p:spPr>
          <a:xfrm>
            <a:off x="138356" y="5804251"/>
            <a:ext cx="8156311" cy="568673"/>
          </a:xfrm>
          <a:prstGeom prst="rect">
            <a:avLst/>
          </a:prstGeom>
          <a:noFill/>
          <a:ln>
            <a:noFill/>
          </a:ln>
        </p:spPr>
        <p:txBody>
          <a:bodyPr vert="horz" lIns="0" tIns="0" rIns="0" bIns="0">
            <a:normAutofit/>
          </a:bodyPr>
          <a:lstStyle/>
          <a:p>
            <a:pPr algn="r" defTabSz="829178" rtl="1" fontAlgn="auto" hangingPunct="0">
              <a:spcBef>
                <a:spcPts val="1282"/>
              </a:spcBef>
              <a:spcAft>
                <a:spcPts val="0"/>
              </a:spcAft>
            </a:pPr>
            <a:r>
              <a:rPr lang="ar-SA" sz="2902" b="1">
                <a:solidFill>
                  <a:prstClr val="black"/>
                </a:solidFill>
                <a:highlight>
                  <a:srgbClr val="FFF200"/>
                </a:highlight>
                <a:latin typeface="KacstOne" pitchFamily="2"/>
                <a:ea typeface="Noto Sans CJK SC Regular" pitchFamily="2"/>
                <a:cs typeface="KacstOne" pitchFamily="2"/>
              </a:rPr>
              <a:t>تمرين فحص تماسك نسخة </a:t>
            </a:r>
            <a:r>
              <a:rPr lang="en-US" sz="2902" b="1">
                <a:solidFill>
                  <a:prstClr val="black"/>
                </a:solidFill>
                <a:highlight>
                  <a:srgbClr val="FFF200"/>
                </a:highlight>
                <a:latin typeface="KacstOne" pitchFamily="2"/>
                <a:ea typeface="Noto Sans CJK SC Regular" pitchFamily="2"/>
                <a:cs typeface="KacstOne" pitchFamily="2"/>
              </a:rPr>
              <a:t>snort  </a:t>
            </a:r>
            <a:r>
              <a:rPr lang="ar-SA" sz="2902" b="1">
                <a:solidFill>
                  <a:prstClr val="black"/>
                </a:solidFill>
                <a:highlight>
                  <a:srgbClr val="FFF200"/>
                </a:highlight>
                <a:latin typeface="KacstOne" pitchFamily="2"/>
                <a:ea typeface="Noto Sans CJK SC Regular" pitchFamily="2"/>
                <a:cs typeface="KacstOne" pitchFamily="2"/>
              </a:rPr>
              <a:t>باستخدام برنامج </a:t>
            </a:r>
            <a:r>
              <a:rPr lang="en-US" sz="2902" b="1">
                <a:solidFill>
                  <a:prstClr val="black"/>
                </a:solidFill>
                <a:highlight>
                  <a:srgbClr val="FFF200"/>
                </a:highlight>
                <a:latin typeface="KacstOne" pitchFamily="2"/>
                <a:ea typeface="Noto Sans CJK SC Regular" pitchFamily="2"/>
                <a:cs typeface="KacstOne" pitchFamily="2"/>
              </a:rPr>
              <a:t>HashCalc</a:t>
            </a:r>
          </a:p>
        </p:txBody>
      </p:sp>
      <p:sp>
        <p:nvSpPr>
          <p:cNvPr id="5" name="TextBox 4">
            <a:extLst>
              <a:ext uri="{FF2B5EF4-FFF2-40B4-BE49-F238E27FC236}">
                <a16:creationId xmlns:a16="http://schemas.microsoft.com/office/drawing/2014/main" id="{E4C3FCDD-6155-4EB4-AD1A-87BFBA9F77CE}"/>
              </a:ext>
            </a:extLst>
          </p:cNvPr>
          <p:cNvSpPr txBox="1"/>
          <p:nvPr/>
        </p:nvSpPr>
        <p:spPr>
          <a:xfrm>
            <a:off x="2383340" y="6218842"/>
            <a:ext cx="4750477" cy="626454"/>
          </a:xfrm>
          <a:prstGeom prst="rect">
            <a:avLst/>
          </a:prstGeom>
          <a:noFill/>
          <a:ln>
            <a:noFill/>
          </a:ln>
        </p:spPr>
        <p:txBody>
          <a:bodyPr vert="horz" wrap="none" lIns="81612" tIns="40806" rIns="81612" bIns="40806" anchorCtr="0" compatLnSpc="0"/>
          <a:lstStyle/>
          <a:p>
            <a:pPr algn="r" defTabSz="829178" rtl="1" fontAlgn="auto" hangingPunct="0">
              <a:spcBef>
                <a:spcPts val="0"/>
              </a:spcBef>
              <a:spcAft>
                <a:spcPts val="0"/>
              </a:spcAft>
            </a:pPr>
            <a:r>
              <a:rPr lang="en-US" sz="1632">
                <a:solidFill>
                  <a:prstClr val="black"/>
                </a:solidFill>
                <a:latin typeface="Liberation Sans" pitchFamily="18"/>
                <a:ea typeface="Noto Sans CJK SC Regular" pitchFamily="2"/>
                <a:cs typeface="KacstOne" pitchFamily="2"/>
                <a:hlinkClick r:id="rId3"/>
              </a:rPr>
              <a:t>https://www.fileformat.info/tool/md5sum.htm</a:t>
            </a:r>
            <a:r>
              <a:rPr lang="en-US" sz="1632">
                <a:solidFill>
                  <a:prstClr val="black"/>
                </a:solidFill>
                <a:latin typeface="Liberation Sans" pitchFamily="18"/>
                <a:ea typeface="Noto Sans CJK SC Regular" pitchFamily="2"/>
                <a:cs typeface="KacstOne" pitchFamily="2"/>
              </a:rPr>
              <a:t> </a:t>
            </a:r>
            <a:r>
              <a:rPr lang="ar-SA" sz="1632">
                <a:solidFill>
                  <a:prstClr val="black"/>
                </a:solidFill>
                <a:latin typeface="Liberation Sans" pitchFamily="18"/>
                <a:ea typeface="Noto Sans CJK SC Regular" pitchFamily="2"/>
                <a:cs typeface="KacstOne" pitchFamily="2"/>
              </a:rPr>
              <a:t>يمكن استخدام برنامج هاش من الويب</a:t>
            </a:r>
          </a:p>
        </p:txBody>
      </p:sp>
    </p:spTree>
    <p:extLst>
      <p:ext uri="{BB962C8B-B14F-4D97-AF65-F5344CB8AC3E}">
        <p14:creationId xmlns:p14="http://schemas.microsoft.com/office/powerpoint/2010/main" val="1407131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792288C6-A376-48C4-9C8E-E30492131AD6}"/>
              </a:ext>
            </a:extLst>
          </p:cNvPr>
          <p:cNvSpPr>
            <a:spLocks noGrp="1"/>
          </p:cNvSpPr>
          <p:nvPr>
            <p:ph type="sldNum" sz="quarter" idx="12"/>
          </p:nvPr>
        </p:nvSpPr>
        <p:spPr/>
        <p:txBody>
          <a:bodyPr/>
          <a:lstStyle/>
          <a:p>
            <a:pPr defTabSz="829178" fontAlgn="auto">
              <a:spcBef>
                <a:spcPts val="0"/>
              </a:spcBef>
              <a:spcAft>
                <a:spcPts val="0"/>
              </a:spcAft>
            </a:pPr>
            <a:fld id="{8DFE51EE-FFE8-4DED-84AD-71C122707A70}" type="slidenum">
              <a:rPr lang="en-US">
                <a:solidFill>
                  <a:prstClr val="black"/>
                </a:solidFill>
              </a:rPr>
              <a:pPr defTabSz="829178" fontAlgn="auto">
                <a:spcBef>
                  <a:spcPts val="0"/>
                </a:spcBef>
                <a:spcAft>
                  <a:spcPts val="0"/>
                </a:spcAft>
              </a:pPr>
              <a:t>22</a:t>
            </a:fld>
            <a:endParaRPr lang="en-US">
              <a:solidFill>
                <a:prstClr val="black"/>
              </a:solidFill>
            </a:endParaRPr>
          </a:p>
        </p:txBody>
      </p:sp>
      <p:sp>
        <p:nvSpPr>
          <p:cNvPr id="2" name="Title 1">
            <a:extLst>
              <a:ext uri="{FF2B5EF4-FFF2-40B4-BE49-F238E27FC236}">
                <a16:creationId xmlns:a16="http://schemas.microsoft.com/office/drawing/2014/main" id="{6920AF92-8169-425D-91BE-3A4967AD65AC}"/>
              </a:ext>
            </a:extLst>
          </p:cNvPr>
          <p:cNvSpPr txBox="1">
            <a:spLocks noGrp="1"/>
          </p:cNvSpPr>
          <p:nvPr>
            <p:ph type="title" idx="4294967295"/>
          </p:nvPr>
        </p:nvSpPr>
        <p:spPr/>
        <p:txBody>
          <a:bodyPr/>
          <a:lstStyle/>
          <a:p>
            <a:pPr lvl="0"/>
            <a:r>
              <a:rPr lang="ar-SA"/>
              <a:t>التوافر </a:t>
            </a:r>
            <a:r>
              <a:rPr lang="en-US" sz="3264"/>
              <a:t>Availability</a:t>
            </a:r>
          </a:p>
        </p:txBody>
      </p:sp>
      <p:sp>
        <p:nvSpPr>
          <p:cNvPr id="3" name="Text Placeholder 2">
            <a:extLst>
              <a:ext uri="{FF2B5EF4-FFF2-40B4-BE49-F238E27FC236}">
                <a16:creationId xmlns:a16="http://schemas.microsoft.com/office/drawing/2014/main" id="{1D6E3301-BFB7-408C-B62F-1D70145AD89B}"/>
              </a:ext>
            </a:extLst>
          </p:cNvPr>
          <p:cNvSpPr txBox="1">
            <a:spLocks noGrp="1"/>
          </p:cNvSpPr>
          <p:nvPr>
            <p:ph type="body" idx="4294967295"/>
          </p:nvPr>
        </p:nvSpPr>
        <p:spPr>
          <a:xfrm>
            <a:off x="459580" y="1604494"/>
            <a:ext cx="8223561" cy="4365594"/>
          </a:xfrm>
        </p:spPr>
        <p:txBody>
          <a:bodyPr>
            <a:normAutofit fontScale="77500" lnSpcReduction="20000"/>
          </a:bodyPr>
          <a:lstStyle/>
          <a:p>
            <a:pPr lvl="0" algn="just">
              <a:buSzPct val="45000"/>
              <a:buFont typeface="StarSymbol"/>
              <a:buChar char="●"/>
            </a:pPr>
            <a:r>
              <a:rPr lang="ar-SA"/>
              <a:t>تعني التوافر أن تقوم بحماية النظام مع توافره للمستخدمين</a:t>
            </a:r>
          </a:p>
          <a:p>
            <a:pPr lvl="0" algn="just">
              <a:buSzPct val="45000"/>
              <a:buFont typeface="StarSymbol"/>
              <a:buChar char="●"/>
            </a:pPr>
            <a:r>
              <a:rPr lang="ar-SA"/>
              <a:t>فلا يعقل أن تحمي أموال البنك بغلق البنك أو أن تحمي نفسك على سبيل المثال بألا تخرج من المنزل ابدأ !!!</a:t>
            </a:r>
          </a:p>
          <a:p>
            <a:pPr lvl="0" algn="just"/>
            <a:r>
              <a:rPr lang="ar-SA" b="1">
                <a:solidFill>
                  <a:srgbClr val="006C3B"/>
                </a:solidFill>
              </a:rPr>
              <a:t>الإجراءات الوقائية للحفاظ على التوافر</a:t>
            </a:r>
          </a:p>
          <a:p>
            <a:pPr lvl="0" algn="just">
              <a:buSzPct val="45000"/>
              <a:buFont typeface="StarSymbol"/>
              <a:buChar char="●"/>
            </a:pPr>
            <a:r>
              <a:rPr lang="ar-SA"/>
              <a:t>صيانة المعدات</a:t>
            </a:r>
          </a:p>
          <a:p>
            <a:pPr lvl="0" algn="just">
              <a:buSzPct val="45000"/>
              <a:buFont typeface="StarSymbol"/>
              <a:buChar char="●"/>
            </a:pPr>
            <a:r>
              <a:rPr lang="ar-SA"/>
              <a:t>توفير نسخ احتياطية</a:t>
            </a:r>
          </a:p>
          <a:p>
            <a:pPr lvl="0" algn="just">
              <a:buSzPct val="45000"/>
              <a:buFont typeface="StarSymbol"/>
              <a:buChar char="●"/>
            </a:pPr>
            <a:r>
              <a:rPr lang="ar-SA"/>
              <a:t>ترقية نظم التشغيل إلى احدث الإصدارات</a:t>
            </a:r>
          </a:p>
          <a:p>
            <a:pPr lvl="0" algn="just">
              <a:buSzPct val="45000"/>
              <a:buFont typeface="StarSymbol"/>
              <a:buChar char="●"/>
            </a:pPr>
            <a:r>
              <a:rPr lang="ar-SA"/>
              <a:t>إعداد العدة لتجاوز الكوارث المحدثة من الإنسان كالحرق والتخريب المتعمد أو غير المتعمد</a:t>
            </a:r>
          </a:p>
          <a:p>
            <a:pPr lvl="0" algn="just">
              <a:buSzPct val="45000"/>
              <a:buFont typeface="StarSymbol"/>
              <a:buChar char="●"/>
            </a:pPr>
            <a:r>
              <a:rPr lang="ar-SA"/>
              <a:t>تجاوز الكوارث الطبيعية كالسيول والزلازل</a:t>
            </a:r>
          </a:p>
          <a:p>
            <a:pPr lvl="0" algn="just">
              <a:buSzPct val="45000"/>
              <a:buFont typeface="StarSymbol"/>
              <a:buChar char="●"/>
            </a:pPr>
            <a:r>
              <a:rPr lang="ar-SA"/>
              <a:t>الجدران النارية تحمي من الهجمات الموزعة لقطع الخدمة </a:t>
            </a:r>
            <a:r>
              <a:rPr lang="en-US"/>
              <a:t>DDoS .</a:t>
            </a:r>
          </a:p>
          <a:p>
            <a:pPr lvl="0" algn="just"/>
            <a:endParaRPr lang="en-US" sz="1088"/>
          </a:p>
          <a:p>
            <a:pPr lvl="0" algn="just"/>
            <a:endParaRPr lang="en-US" sz="1088"/>
          </a:p>
        </p:txBody>
      </p:sp>
    </p:spTree>
    <p:extLst>
      <p:ext uri="{BB962C8B-B14F-4D97-AF65-F5344CB8AC3E}">
        <p14:creationId xmlns:p14="http://schemas.microsoft.com/office/powerpoint/2010/main" val="3252578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DE19332-C135-45CB-AEDF-12EE2C78EAB7}"/>
              </a:ext>
            </a:extLst>
          </p:cNvPr>
          <p:cNvSpPr>
            <a:spLocks noGrp="1"/>
          </p:cNvSpPr>
          <p:nvPr>
            <p:ph type="sldNum" sz="quarter" idx="12"/>
          </p:nvPr>
        </p:nvSpPr>
        <p:spPr/>
        <p:txBody>
          <a:bodyPr/>
          <a:lstStyle/>
          <a:p>
            <a:pPr defTabSz="829178" fontAlgn="auto">
              <a:spcBef>
                <a:spcPts val="0"/>
              </a:spcBef>
              <a:spcAft>
                <a:spcPts val="0"/>
              </a:spcAft>
            </a:pPr>
            <a:fld id="{B57FFE67-A36D-43C5-9E0E-B2CECF182C0E}" type="slidenum">
              <a:rPr lang="en-US">
                <a:solidFill>
                  <a:prstClr val="black"/>
                </a:solidFill>
              </a:rPr>
              <a:pPr defTabSz="829178" fontAlgn="auto">
                <a:spcBef>
                  <a:spcPts val="0"/>
                </a:spcBef>
                <a:spcAft>
                  <a:spcPts val="0"/>
                </a:spcAft>
              </a:pPr>
              <a:t>23</a:t>
            </a:fld>
            <a:endParaRPr lang="en-US">
              <a:solidFill>
                <a:prstClr val="black"/>
              </a:solidFill>
            </a:endParaRPr>
          </a:p>
        </p:txBody>
      </p:sp>
      <p:sp>
        <p:nvSpPr>
          <p:cNvPr id="2" name=" 1">
            <a:extLst>
              <a:ext uri="{FF2B5EF4-FFF2-40B4-BE49-F238E27FC236}">
                <a16:creationId xmlns:a16="http://schemas.microsoft.com/office/drawing/2014/main" id="{FFC2A8A7-A86B-41C7-BB3E-E535EA1E4705}"/>
              </a:ext>
            </a:extLst>
          </p:cNvPr>
          <p:cNvSpPr txBox="1">
            <a:spLocks noGrp="1"/>
          </p:cNvSpPr>
          <p:nvPr>
            <p:ph type="title" idx="4294967295"/>
          </p:nvPr>
        </p:nvSpPr>
        <p:spPr/>
        <p:txBody>
          <a:bodyPr/>
          <a:lstStyle/>
          <a:p>
            <a:pPr lvl="0"/>
            <a:r>
              <a:rPr lang="ar-SA"/>
              <a:t>حماية الأجهزة الشخصية</a:t>
            </a:r>
          </a:p>
        </p:txBody>
      </p:sp>
      <p:sp>
        <p:nvSpPr>
          <p:cNvPr id="3" name=" 2">
            <a:extLst>
              <a:ext uri="{FF2B5EF4-FFF2-40B4-BE49-F238E27FC236}">
                <a16:creationId xmlns:a16="http://schemas.microsoft.com/office/drawing/2014/main" id="{80ECB952-9DC1-4AD1-A60E-FBF446C0FA74}"/>
              </a:ext>
            </a:extLst>
          </p:cNvPr>
          <p:cNvSpPr txBox="1">
            <a:spLocks noGrp="1"/>
          </p:cNvSpPr>
          <p:nvPr>
            <p:ph type="body" idx="4294967295"/>
          </p:nvPr>
        </p:nvSpPr>
        <p:spPr/>
        <p:txBody>
          <a:bodyPr/>
          <a:lstStyle/>
          <a:p>
            <a:pPr marL="207294" indent="-207294" algn="just">
              <a:buSzPct val="45000"/>
              <a:buFont typeface="StarSymbol"/>
              <a:buChar char="●"/>
            </a:pPr>
            <a:r>
              <a:rPr lang="ar-EG" sz="2539"/>
              <a:t>قم دائما بتشغيل الجدار الناري</a:t>
            </a:r>
            <a:r>
              <a:rPr lang="en-US" sz="2539">
                <a:latin typeface="KacstOne" pitchFamily="18"/>
              </a:rPr>
              <a:t>Firewall</a:t>
            </a:r>
          </a:p>
          <a:p>
            <a:pPr marL="207294" indent="-207294" algn="just">
              <a:buSzPct val="45000"/>
              <a:buFont typeface="StarSymbol"/>
              <a:buChar char="●"/>
            </a:pPr>
            <a:r>
              <a:rPr lang="ar-EG" sz="2539">
                <a:latin typeface="KacstOne" pitchFamily="18"/>
              </a:rPr>
              <a:t>قم بتثبيت مكافح للفيروسات</a:t>
            </a:r>
            <a:r>
              <a:rPr lang="en-US" sz="2539">
                <a:latin typeface="KacstOne" pitchFamily="18"/>
              </a:rPr>
              <a:t>Anti-Virus  </a:t>
            </a:r>
            <a:r>
              <a:rPr lang="ar-EG" sz="2539">
                <a:latin typeface="KacstOne" pitchFamily="18"/>
              </a:rPr>
              <a:t>ومكافح لبرامج التجسس</a:t>
            </a:r>
            <a:r>
              <a:rPr lang="en-US" sz="2539">
                <a:latin typeface="KacstOne" pitchFamily="18"/>
              </a:rPr>
              <a:t>Anti-Spyware</a:t>
            </a:r>
          </a:p>
        </p:txBody>
      </p:sp>
      <p:pic>
        <p:nvPicPr>
          <p:cNvPr id="4" name="Picture 3">
            <a:extLst>
              <a:ext uri="{FF2B5EF4-FFF2-40B4-BE49-F238E27FC236}">
                <a16:creationId xmlns:a16="http://schemas.microsoft.com/office/drawing/2014/main" id="{7640A759-8B6C-428B-A82B-B5E6E541929D}"/>
              </a:ext>
            </a:extLst>
          </p:cNvPr>
          <p:cNvPicPr>
            <a:picLocks noChangeAspect="1"/>
          </p:cNvPicPr>
          <p:nvPr/>
        </p:nvPicPr>
        <p:blipFill>
          <a:blip r:embed="rId3">
            <a:lum/>
            <a:alphaModFix/>
          </a:blip>
          <a:srcRect/>
          <a:stretch>
            <a:fillRect/>
          </a:stretch>
        </p:blipFill>
        <p:spPr>
          <a:xfrm>
            <a:off x="1578318" y="3150880"/>
            <a:ext cx="6003385" cy="3005609"/>
          </a:xfrm>
          <a:prstGeom prst="rect">
            <a:avLst/>
          </a:prstGeom>
          <a:noFill/>
          <a:ln>
            <a:noFill/>
          </a:ln>
        </p:spPr>
      </p:pic>
      <p:sp>
        <p:nvSpPr>
          <p:cNvPr id="5" name="TextBox 4">
            <a:extLst>
              <a:ext uri="{FF2B5EF4-FFF2-40B4-BE49-F238E27FC236}">
                <a16:creationId xmlns:a16="http://schemas.microsoft.com/office/drawing/2014/main" id="{9A02B2D2-DC44-4CE6-A3D2-D0813AEE769C}"/>
              </a:ext>
            </a:extLst>
          </p:cNvPr>
          <p:cNvSpPr txBox="1"/>
          <p:nvPr/>
        </p:nvSpPr>
        <p:spPr>
          <a:xfrm>
            <a:off x="3909794" y="6218842"/>
            <a:ext cx="4467792" cy="394739"/>
          </a:xfrm>
          <a:prstGeom prst="rect">
            <a:avLst/>
          </a:prstGeom>
          <a:noFill/>
          <a:ln>
            <a:noFill/>
          </a:ln>
        </p:spPr>
        <p:txBody>
          <a:bodyPr vert="horz" wrap="none" lIns="81612" tIns="40806" rIns="81612" bIns="40806" anchorCtr="0" compatLnSpc="0">
            <a:spAutoFit/>
          </a:bodyPr>
          <a:lstStyle/>
          <a:p>
            <a:pPr algn="r" defTabSz="829178" rtl="1" fontAlgn="auto" hangingPunct="0">
              <a:spcBef>
                <a:spcPts val="0"/>
              </a:spcBef>
              <a:spcAft>
                <a:spcPts val="0"/>
              </a:spcAft>
            </a:pPr>
            <a:r>
              <a:rPr lang="ar-SA" sz="1995" b="1">
                <a:solidFill>
                  <a:prstClr val="black"/>
                </a:solidFill>
                <a:highlight>
                  <a:srgbClr val="FFF200"/>
                </a:highlight>
                <a:latin typeface="Liberation Sans" pitchFamily="18"/>
                <a:ea typeface="Noto Sans CJK SC Regular" pitchFamily="2"/>
                <a:cs typeface="KacstOne" pitchFamily="2"/>
              </a:rPr>
              <a:t>عرض كيفية إدارة الجدار الناري ومكافح الفيروسات</a:t>
            </a:r>
          </a:p>
        </p:txBody>
      </p:sp>
    </p:spTree>
    <p:extLst>
      <p:ext uri="{BB962C8B-B14F-4D97-AF65-F5344CB8AC3E}">
        <p14:creationId xmlns:p14="http://schemas.microsoft.com/office/powerpoint/2010/main" val="3869258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C664E65-ACB7-4A9D-90DE-653BE00178A4}"/>
              </a:ext>
            </a:extLst>
          </p:cNvPr>
          <p:cNvSpPr>
            <a:spLocks noGrp="1"/>
          </p:cNvSpPr>
          <p:nvPr>
            <p:ph type="sldNum" sz="quarter" idx="12"/>
          </p:nvPr>
        </p:nvSpPr>
        <p:spPr/>
        <p:txBody>
          <a:bodyPr/>
          <a:lstStyle/>
          <a:p>
            <a:pPr defTabSz="829178" fontAlgn="auto">
              <a:spcBef>
                <a:spcPts val="0"/>
              </a:spcBef>
              <a:spcAft>
                <a:spcPts val="0"/>
              </a:spcAft>
            </a:pPr>
            <a:fld id="{0D303C5A-7DE6-406B-A39C-60AD65C7E46E}" type="slidenum">
              <a:rPr lang="en-US">
                <a:solidFill>
                  <a:prstClr val="black"/>
                </a:solidFill>
              </a:rPr>
              <a:pPr defTabSz="829178" fontAlgn="auto">
                <a:spcBef>
                  <a:spcPts val="0"/>
                </a:spcBef>
                <a:spcAft>
                  <a:spcPts val="0"/>
                </a:spcAft>
              </a:pPr>
              <a:t>24</a:t>
            </a:fld>
            <a:endParaRPr lang="en-US">
              <a:solidFill>
                <a:prstClr val="black"/>
              </a:solidFill>
            </a:endParaRPr>
          </a:p>
        </p:txBody>
      </p:sp>
      <p:sp>
        <p:nvSpPr>
          <p:cNvPr id="2" name=" 1">
            <a:extLst>
              <a:ext uri="{FF2B5EF4-FFF2-40B4-BE49-F238E27FC236}">
                <a16:creationId xmlns:a16="http://schemas.microsoft.com/office/drawing/2014/main" id="{5B5F666F-6BEB-438E-8BFA-9812B21F7A8E}"/>
              </a:ext>
            </a:extLst>
          </p:cNvPr>
          <p:cNvSpPr txBox="1">
            <a:spLocks noGrp="1"/>
          </p:cNvSpPr>
          <p:nvPr>
            <p:ph type="title" idx="4294967295"/>
          </p:nvPr>
        </p:nvSpPr>
        <p:spPr/>
        <p:txBody>
          <a:bodyPr/>
          <a:lstStyle/>
          <a:p>
            <a:pPr lvl="0"/>
            <a:r>
              <a:rPr lang="ar-SA"/>
              <a:t>حماية شبكة الواي فاي</a:t>
            </a:r>
          </a:p>
        </p:txBody>
      </p:sp>
      <p:sp>
        <p:nvSpPr>
          <p:cNvPr id="3" name=" 2">
            <a:extLst>
              <a:ext uri="{FF2B5EF4-FFF2-40B4-BE49-F238E27FC236}">
                <a16:creationId xmlns:a16="http://schemas.microsoft.com/office/drawing/2014/main" id="{9130A070-14DC-4827-B48E-8AFF50255051}"/>
              </a:ext>
            </a:extLst>
          </p:cNvPr>
          <p:cNvSpPr txBox="1">
            <a:spLocks noGrp="1"/>
          </p:cNvSpPr>
          <p:nvPr>
            <p:ph type="body" idx="4294967295"/>
          </p:nvPr>
        </p:nvSpPr>
        <p:spPr>
          <a:xfrm>
            <a:off x="459580" y="1604494"/>
            <a:ext cx="8223561" cy="4282676"/>
          </a:xfrm>
        </p:spPr>
        <p:txBody>
          <a:bodyPr/>
          <a:lstStyle/>
          <a:p>
            <a:pPr lvl="0" algn="just">
              <a:buSzPct val="45000"/>
              <a:buFont typeface="StarSymbol"/>
              <a:buChar char="●"/>
            </a:pPr>
            <a:r>
              <a:rPr lang="ar-SA" sz="2358"/>
              <a:t>يجب ان تقوم بتغيير معرف الخدمة الافتراضي </a:t>
            </a:r>
            <a:r>
              <a:rPr lang="en-US" sz="2358"/>
              <a:t>SSID وكلمة السر الافتراضية</a:t>
            </a:r>
          </a:p>
          <a:p>
            <a:pPr lvl="0" algn="just">
              <a:buSzPct val="45000"/>
              <a:buFont typeface="StarSymbol"/>
              <a:buChar char="●"/>
            </a:pPr>
            <a:r>
              <a:rPr lang="ar-SA" sz="2358"/>
              <a:t>يجب أن يتم تغيير كلمة السر الخاصة بلوحة التحكم، </a:t>
            </a:r>
            <a:r>
              <a:rPr lang="en-US" sz="2358">
                <a:latin typeface="KacstOne" pitchFamily="18"/>
              </a:rPr>
              <a:t> </a:t>
            </a:r>
            <a:r>
              <a:rPr lang="ar-SA" sz="2358"/>
              <a:t>تيقن أن القراصنة يدركون جيدا المعلومات الافتراضية للشبكات اللاسلكية لذا يجب تغييره</a:t>
            </a:r>
          </a:p>
          <a:p>
            <a:pPr lvl="0" algn="just">
              <a:buSzPct val="45000"/>
              <a:buFont typeface="StarSymbol"/>
              <a:buChar char="●"/>
            </a:pPr>
            <a:r>
              <a:rPr lang="ar-SA" sz="2358"/>
              <a:t>يجب تفعيل خدمة الاتصال المشفر وذلك بتفعيل خوارزمية</a:t>
            </a:r>
            <a:r>
              <a:rPr lang="en-US" sz="2358">
                <a:latin typeface="KacstOne" pitchFamily="18"/>
              </a:rPr>
              <a:t> WPA2 </a:t>
            </a:r>
            <a:r>
              <a:rPr lang="ar-SA" sz="2358"/>
              <a:t>للتشفير</a:t>
            </a:r>
          </a:p>
          <a:p>
            <a:pPr lvl="0" algn="just">
              <a:buSzPct val="45000"/>
              <a:buFont typeface="StarSymbol"/>
              <a:buChar char="●"/>
            </a:pPr>
            <a:r>
              <a:rPr lang="ar-SA" sz="2358"/>
              <a:t>واختياريا ممكن إعداد الموجه لكيلا يقوم ببث معرف الخدمة لذا فإن معرف الشبكة اللاسلكية لا يظهر على أجهزة الأشخاص المتجولون قريبا من الشبكة</a:t>
            </a:r>
          </a:p>
          <a:p>
            <a:pPr lvl="0" algn="just">
              <a:buSzPct val="45000"/>
              <a:buFont typeface="StarSymbol"/>
              <a:buChar char="●"/>
            </a:pPr>
            <a:r>
              <a:rPr lang="ar-SA" sz="2358"/>
              <a:t>بالنسبة للشبكات اللاسلكية في الأماكن العامة استخدم خدمات "الشبكة الافتراضية الخاصة</a:t>
            </a:r>
            <a:r>
              <a:rPr lang="en-US" sz="2358">
                <a:latin typeface="KacstOne" pitchFamily="18"/>
              </a:rPr>
              <a:t>" Virtual Private Network </a:t>
            </a:r>
            <a:r>
              <a:rPr lang="ar-SA" sz="2358"/>
              <a:t>أو</a:t>
            </a:r>
            <a:r>
              <a:rPr lang="en-US" sz="2358">
                <a:latin typeface="KacstOne" pitchFamily="18"/>
              </a:rPr>
              <a:t> VPN </a:t>
            </a:r>
            <a:r>
              <a:rPr lang="ar-SA" sz="2358"/>
              <a:t>والتي ترسل البيانات في أنفاق بتغليفها وتشفيرها فلا يستطيع المهاجمين الوصول إلى البيانات</a:t>
            </a:r>
          </a:p>
        </p:txBody>
      </p:sp>
      <p:sp>
        <p:nvSpPr>
          <p:cNvPr id="4" name="TextBox 3">
            <a:extLst>
              <a:ext uri="{FF2B5EF4-FFF2-40B4-BE49-F238E27FC236}">
                <a16:creationId xmlns:a16="http://schemas.microsoft.com/office/drawing/2014/main" id="{E3FCB821-E593-456C-AAF9-222E4D29D017}"/>
              </a:ext>
            </a:extLst>
          </p:cNvPr>
          <p:cNvSpPr txBox="1"/>
          <p:nvPr/>
        </p:nvSpPr>
        <p:spPr>
          <a:xfrm>
            <a:off x="4800712" y="5970087"/>
            <a:ext cx="3328120" cy="394739"/>
          </a:xfrm>
          <a:prstGeom prst="rect">
            <a:avLst/>
          </a:prstGeom>
          <a:noFill/>
          <a:ln>
            <a:noFill/>
          </a:ln>
        </p:spPr>
        <p:txBody>
          <a:bodyPr vert="horz" wrap="none" lIns="81612" tIns="40806" rIns="81612" bIns="40806" anchorCtr="0" compatLnSpc="0">
            <a:spAutoFit/>
          </a:bodyPr>
          <a:lstStyle/>
          <a:p>
            <a:pPr algn="r" defTabSz="829178" rtl="1" fontAlgn="auto" hangingPunct="0">
              <a:spcBef>
                <a:spcPts val="0"/>
              </a:spcBef>
              <a:spcAft>
                <a:spcPts val="0"/>
              </a:spcAft>
            </a:pPr>
            <a:r>
              <a:rPr lang="ar-SA" sz="1995" b="1">
                <a:solidFill>
                  <a:prstClr val="black"/>
                </a:solidFill>
                <a:highlight>
                  <a:srgbClr val="FFF200"/>
                </a:highlight>
                <a:latin typeface="Liberation Sans" pitchFamily="18"/>
                <a:ea typeface="Noto Sans CJK SC Regular" pitchFamily="2"/>
                <a:cs typeface="KacstOne" pitchFamily="2"/>
              </a:rPr>
              <a:t>عرض كيفية عمل الخطوات في الأعلى</a:t>
            </a:r>
          </a:p>
        </p:txBody>
      </p:sp>
    </p:spTree>
    <p:extLst>
      <p:ext uri="{BB962C8B-B14F-4D97-AF65-F5344CB8AC3E}">
        <p14:creationId xmlns:p14="http://schemas.microsoft.com/office/powerpoint/2010/main" val="929392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FFFD722-D2FC-466F-B6DD-BAF445D31E43}"/>
              </a:ext>
            </a:extLst>
          </p:cNvPr>
          <p:cNvSpPr>
            <a:spLocks noGrp="1"/>
          </p:cNvSpPr>
          <p:nvPr>
            <p:ph type="sldNum" sz="quarter" idx="12"/>
          </p:nvPr>
        </p:nvSpPr>
        <p:spPr/>
        <p:txBody>
          <a:bodyPr/>
          <a:lstStyle/>
          <a:p>
            <a:pPr defTabSz="829178" fontAlgn="auto">
              <a:spcBef>
                <a:spcPts val="0"/>
              </a:spcBef>
              <a:spcAft>
                <a:spcPts val="0"/>
              </a:spcAft>
            </a:pPr>
            <a:fld id="{956E35E8-4B66-489E-AF8F-B76564060B7D}" type="slidenum">
              <a:rPr lang="en-US">
                <a:solidFill>
                  <a:prstClr val="black"/>
                </a:solidFill>
              </a:rPr>
              <a:pPr defTabSz="829178" fontAlgn="auto">
                <a:spcBef>
                  <a:spcPts val="0"/>
                </a:spcBef>
                <a:spcAft>
                  <a:spcPts val="0"/>
                </a:spcAft>
              </a:pPr>
              <a:t>25</a:t>
            </a:fld>
            <a:endParaRPr lang="en-US">
              <a:solidFill>
                <a:prstClr val="black"/>
              </a:solidFill>
            </a:endParaRPr>
          </a:p>
        </p:txBody>
      </p:sp>
      <p:sp>
        <p:nvSpPr>
          <p:cNvPr id="2" name=" 1">
            <a:extLst>
              <a:ext uri="{FF2B5EF4-FFF2-40B4-BE49-F238E27FC236}">
                <a16:creationId xmlns:a16="http://schemas.microsoft.com/office/drawing/2014/main" id="{64BA381E-E2C6-4F2A-9D81-BAAE7C47AE65}"/>
              </a:ext>
            </a:extLst>
          </p:cNvPr>
          <p:cNvSpPr txBox="1">
            <a:spLocks noGrp="1"/>
          </p:cNvSpPr>
          <p:nvPr>
            <p:ph type="title" idx="4294967295"/>
          </p:nvPr>
        </p:nvSpPr>
        <p:spPr/>
        <p:txBody>
          <a:bodyPr/>
          <a:lstStyle/>
          <a:p>
            <a:pPr lvl="0"/>
            <a:r>
              <a:rPr lang="ar-SA"/>
              <a:t>كلمات السر | برامج إدارة كلمات المرور</a:t>
            </a:r>
          </a:p>
        </p:txBody>
      </p:sp>
      <p:sp>
        <p:nvSpPr>
          <p:cNvPr id="3" name=" 2">
            <a:extLst>
              <a:ext uri="{FF2B5EF4-FFF2-40B4-BE49-F238E27FC236}">
                <a16:creationId xmlns:a16="http://schemas.microsoft.com/office/drawing/2014/main" id="{4A9FB87D-E17B-4BDD-8320-514160F4EADE}"/>
              </a:ext>
            </a:extLst>
          </p:cNvPr>
          <p:cNvSpPr txBox="1">
            <a:spLocks noGrp="1"/>
          </p:cNvSpPr>
          <p:nvPr>
            <p:ph type="body" idx="4294967295"/>
          </p:nvPr>
        </p:nvSpPr>
        <p:spPr/>
        <p:txBody>
          <a:bodyPr>
            <a:normAutofit lnSpcReduction="10000"/>
          </a:bodyPr>
          <a:lstStyle/>
          <a:p>
            <a:pPr lvl="0" algn="just">
              <a:buSzPct val="45000"/>
              <a:buFont typeface="StarSymbol"/>
              <a:buChar char="●"/>
            </a:pPr>
            <a:r>
              <a:rPr lang="ar-SA"/>
              <a:t>من المحتمل أن يكون لديك أكثر من حساب على الإنترنت، وكل حساب يجب ان يكون له كلمة سر منفصلة</a:t>
            </a:r>
            <a:r>
              <a:rPr lang="en-US"/>
              <a:t>. وهذا كثير من كلمات السر لا يمكن حفظها كلها</a:t>
            </a:r>
          </a:p>
          <a:p>
            <a:pPr lvl="0" algn="just">
              <a:buSzPct val="45000"/>
              <a:buFont typeface="StarSymbol"/>
              <a:buChar char="●"/>
            </a:pPr>
            <a:r>
              <a:rPr lang="ar-SA"/>
              <a:t>استخدام نفس كلمة السر في كل حسابات الإنترنت بمثابة عمل مفتاح واحد لكل الكنوز</a:t>
            </a:r>
          </a:p>
          <a:p>
            <a:pPr lvl="0" algn="just">
              <a:buSzPct val="45000"/>
              <a:buFont typeface="StarSymbol"/>
              <a:buChar char="●"/>
            </a:pPr>
            <a:r>
              <a:rPr lang="ar-SA"/>
              <a:t>برنامج إدارة كلمات السر الموقع</a:t>
            </a:r>
            <a:r>
              <a:rPr lang="en-US">
                <a:latin typeface="KacstOne" pitchFamily="18"/>
              </a:rPr>
              <a:t> </a:t>
            </a:r>
            <a:r>
              <a:rPr lang="en-US">
                <a:hlinkClick r:id="rId3"/>
              </a:rPr>
              <a:t>https://lastpass.com/</a:t>
            </a:r>
          </a:p>
          <a:p>
            <a:pPr lvl="0" algn="just">
              <a:buSzPct val="45000"/>
              <a:buFont typeface="StarSymbol"/>
              <a:buChar char="●"/>
            </a:pPr>
            <a:r>
              <a:rPr lang="en-US">
                <a:latin typeface="KacstOne" pitchFamily="18"/>
              </a:rPr>
              <a:t> </a:t>
            </a:r>
            <a:r>
              <a:rPr lang="ar-SA"/>
              <a:t>ويوجد أيضا بعض المواقع التي تقترح عليك كلمات سر مثل</a:t>
            </a:r>
            <a:r>
              <a:rPr lang="en-US">
                <a:latin typeface="KacstOne" pitchFamily="18"/>
              </a:rPr>
              <a:t> </a:t>
            </a:r>
            <a:r>
              <a:rPr lang="en-US">
                <a:hlinkClick r:id="rId4"/>
              </a:rPr>
              <a:t>http://passwordsgenerator.net/</a:t>
            </a:r>
            <a:r>
              <a:rPr lang="en-US">
                <a:latin typeface="KacstOne" pitchFamily="18"/>
              </a:rPr>
              <a:t> .</a:t>
            </a:r>
          </a:p>
        </p:txBody>
      </p:sp>
      <p:sp>
        <p:nvSpPr>
          <p:cNvPr id="4" name="TextBox 3">
            <a:extLst>
              <a:ext uri="{FF2B5EF4-FFF2-40B4-BE49-F238E27FC236}">
                <a16:creationId xmlns:a16="http://schemas.microsoft.com/office/drawing/2014/main" id="{C809BB2B-B8DD-4C57-AE11-BFD60D79EC43}"/>
              </a:ext>
            </a:extLst>
          </p:cNvPr>
          <p:cNvSpPr txBox="1"/>
          <p:nvPr/>
        </p:nvSpPr>
        <p:spPr>
          <a:xfrm>
            <a:off x="4941712" y="5970414"/>
            <a:ext cx="3187120" cy="394739"/>
          </a:xfrm>
          <a:prstGeom prst="rect">
            <a:avLst/>
          </a:prstGeom>
          <a:noFill/>
          <a:ln>
            <a:noFill/>
          </a:ln>
        </p:spPr>
        <p:txBody>
          <a:bodyPr vert="horz" wrap="none" lIns="81612" tIns="40806" rIns="81612" bIns="40806" anchorCtr="0" compatLnSpc="0">
            <a:spAutoFit/>
          </a:bodyPr>
          <a:lstStyle/>
          <a:p>
            <a:pPr algn="r" defTabSz="829178" rtl="1" fontAlgn="auto" hangingPunct="0">
              <a:spcBef>
                <a:spcPts val="0"/>
              </a:spcBef>
              <a:spcAft>
                <a:spcPts val="0"/>
              </a:spcAft>
            </a:pPr>
            <a:r>
              <a:rPr lang="ar-SA" sz="1995" b="1">
                <a:solidFill>
                  <a:prstClr val="black"/>
                </a:solidFill>
                <a:highlight>
                  <a:srgbClr val="FFF200"/>
                </a:highlight>
                <a:latin typeface="Liberation Sans" pitchFamily="18"/>
                <a:ea typeface="Noto Sans CJK SC Regular" pitchFamily="2"/>
                <a:cs typeface="KacstOne" pitchFamily="2"/>
              </a:rPr>
              <a:t>كيفية استخدام برنامج </a:t>
            </a:r>
            <a:r>
              <a:rPr lang="en-US" sz="1995" b="1">
                <a:solidFill>
                  <a:prstClr val="black"/>
                </a:solidFill>
                <a:highlight>
                  <a:srgbClr val="FFF200"/>
                </a:highlight>
                <a:latin typeface="Liberation Sans" pitchFamily="18"/>
                <a:ea typeface="Noto Sans CJK SC Regular" pitchFamily="2"/>
                <a:cs typeface="KacstOne" pitchFamily="2"/>
              </a:rPr>
              <a:t>lastpass</a:t>
            </a:r>
          </a:p>
        </p:txBody>
      </p:sp>
    </p:spTree>
    <p:extLst>
      <p:ext uri="{BB962C8B-B14F-4D97-AF65-F5344CB8AC3E}">
        <p14:creationId xmlns:p14="http://schemas.microsoft.com/office/powerpoint/2010/main" val="35724229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7A956F9-942D-47B5-98D8-B831C4011AC9}"/>
              </a:ext>
            </a:extLst>
          </p:cNvPr>
          <p:cNvSpPr>
            <a:spLocks noGrp="1"/>
          </p:cNvSpPr>
          <p:nvPr>
            <p:ph type="sldNum" sz="quarter" idx="12"/>
          </p:nvPr>
        </p:nvSpPr>
        <p:spPr/>
        <p:txBody>
          <a:bodyPr/>
          <a:lstStyle/>
          <a:p>
            <a:pPr defTabSz="829178" fontAlgn="auto">
              <a:spcBef>
                <a:spcPts val="0"/>
              </a:spcBef>
              <a:spcAft>
                <a:spcPts val="0"/>
              </a:spcAft>
            </a:pPr>
            <a:fld id="{32637FBF-F495-4283-B8B2-DC984970F916}" type="slidenum">
              <a:rPr lang="en-US">
                <a:solidFill>
                  <a:prstClr val="black"/>
                </a:solidFill>
              </a:rPr>
              <a:pPr defTabSz="829178" fontAlgn="auto">
                <a:spcBef>
                  <a:spcPts val="0"/>
                </a:spcBef>
                <a:spcAft>
                  <a:spcPts val="0"/>
                </a:spcAft>
              </a:pPr>
              <a:t>26</a:t>
            </a:fld>
            <a:endParaRPr lang="en-US">
              <a:solidFill>
                <a:prstClr val="black"/>
              </a:solidFill>
            </a:endParaRPr>
          </a:p>
        </p:txBody>
      </p:sp>
      <p:sp>
        <p:nvSpPr>
          <p:cNvPr id="2" name=" 1">
            <a:extLst>
              <a:ext uri="{FF2B5EF4-FFF2-40B4-BE49-F238E27FC236}">
                <a16:creationId xmlns:a16="http://schemas.microsoft.com/office/drawing/2014/main" id="{C6753753-2A6E-4439-A9D9-3F6453E37D4F}"/>
              </a:ext>
            </a:extLst>
          </p:cNvPr>
          <p:cNvSpPr txBox="1">
            <a:spLocks noGrp="1"/>
          </p:cNvSpPr>
          <p:nvPr>
            <p:ph type="title" idx="4294967295"/>
          </p:nvPr>
        </p:nvSpPr>
        <p:spPr/>
        <p:txBody>
          <a:bodyPr/>
          <a:lstStyle/>
          <a:p>
            <a:pPr lvl="0"/>
            <a:r>
              <a:rPr lang="ar-SA"/>
              <a:t>كلمات السر | نصائح هامة عند اختيارها</a:t>
            </a:r>
          </a:p>
        </p:txBody>
      </p:sp>
      <p:sp>
        <p:nvSpPr>
          <p:cNvPr id="3" name=" 2">
            <a:extLst>
              <a:ext uri="{FF2B5EF4-FFF2-40B4-BE49-F238E27FC236}">
                <a16:creationId xmlns:a16="http://schemas.microsoft.com/office/drawing/2014/main" id="{AEA7B318-FBAB-41E0-BE73-D76AAF3C5EBC}"/>
              </a:ext>
            </a:extLst>
          </p:cNvPr>
          <p:cNvSpPr txBox="1">
            <a:spLocks noGrp="1"/>
          </p:cNvSpPr>
          <p:nvPr>
            <p:ph type="body" idx="4294967295"/>
          </p:nvPr>
        </p:nvSpPr>
        <p:spPr>
          <a:xfrm>
            <a:off x="2879" y="1604494"/>
            <a:ext cx="9203885" cy="2989088"/>
          </a:xfrm>
        </p:spPr>
        <p:txBody>
          <a:bodyPr>
            <a:spAutoFit/>
          </a:bodyPr>
          <a:lstStyle/>
          <a:p>
            <a:pPr marL="829178" indent="-207294" algn="just">
              <a:lnSpc>
                <a:spcPct val="108000"/>
              </a:lnSpc>
              <a:spcBef>
                <a:spcPts val="0"/>
              </a:spcBef>
              <a:spcAft>
                <a:spcPts val="1278"/>
              </a:spcAft>
              <a:buSzPct val="45000"/>
              <a:buFont typeface="StarSymbol"/>
              <a:buChar char="●"/>
            </a:pPr>
            <a:r>
              <a:rPr lang="ar-SA" sz="2358"/>
              <a:t>لا تستخدم كلمات القواميس بأي لغة ككلمة سر</a:t>
            </a:r>
          </a:p>
          <a:p>
            <a:pPr marL="829178" indent="-207294" algn="just">
              <a:lnSpc>
                <a:spcPct val="108000"/>
              </a:lnSpc>
              <a:spcBef>
                <a:spcPts val="0"/>
              </a:spcBef>
              <a:spcAft>
                <a:spcPts val="1278"/>
              </a:spcAft>
              <a:buSzPct val="45000"/>
              <a:buFont typeface="StarSymbol"/>
              <a:buChar char="●"/>
            </a:pPr>
            <a:r>
              <a:rPr lang="ar-SA" sz="2358"/>
              <a:t>لا تستخدم كلمات القاموس المبعثرة أو ناقصة الأحرف.</a:t>
            </a:r>
          </a:p>
          <a:p>
            <a:pPr marL="829178" indent="-207294" algn="just">
              <a:lnSpc>
                <a:spcPct val="108000"/>
              </a:lnSpc>
              <a:spcBef>
                <a:spcPts val="0"/>
              </a:spcBef>
              <a:spcAft>
                <a:spcPts val="1278"/>
              </a:spcAft>
              <a:buSzPct val="45000"/>
              <a:buFont typeface="StarSymbol"/>
              <a:buChar char="●"/>
            </a:pPr>
            <a:r>
              <a:rPr lang="ar-SA" sz="2358"/>
              <a:t>لا تستخدم كلمات متعلقة بالحاسب، ككلمة "ويندوز" أو "سيستم" أو اسم المستخدم</a:t>
            </a:r>
          </a:p>
          <a:p>
            <a:pPr marL="829178" indent="-207294" algn="just">
              <a:lnSpc>
                <a:spcPct val="108000"/>
              </a:lnSpc>
              <a:spcBef>
                <a:spcPts val="0"/>
              </a:spcBef>
              <a:spcAft>
                <a:spcPts val="1278"/>
              </a:spcAft>
              <a:buSzPct val="45000"/>
              <a:buFont typeface="StarSymbol"/>
              <a:buChar char="●"/>
            </a:pPr>
            <a:r>
              <a:rPr lang="ar-SA" sz="2358"/>
              <a:t>استخدم الحروف الخاصة مثل ! @ # $ % ^ &amp; * ( ) إن أمكن.</a:t>
            </a:r>
          </a:p>
          <a:p>
            <a:pPr marL="829178" indent="-207294" algn="just">
              <a:lnSpc>
                <a:spcPct val="108000"/>
              </a:lnSpc>
              <a:spcBef>
                <a:spcPts val="0"/>
              </a:spcBef>
              <a:spcAft>
                <a:spcPts val="1278"/>
              </a:spcAft>
              <a:buSzPct val="45000"/>
              <a:buFont typeface="StarSymbol"/>
              <a:buChar char="●"/>
            </a:pPr>
            <a:r>
              <a:rPr lang="ar-SA" sz="2358"/>
              <a:t>استخدم كلمات سر بطول ثمانية أحرف ويفضل أطول. يعرض الشكل أمثلة على الاستخدام الأمثل لكلمات السر</a:t>
            </a:r>
          </a:p>
        </p:txBody>
      </p:sp>
      <p:pic>
        <p:nvPicPr>
          <p:cNvPr id="4" name="Picture 3">
            <a:extLst>
              <a:ext uri="{FF2B5EF4-FFF2-40B4-BE49-F238E27FC236}">
                <a16:creationId xmlns:a16="http://schemas.microsoft.com/office/drawing/2014/main" id="{28CA51DD-2D1C-42DC-92D3-68D96EA2739A}"/>
              </a:ext>
            </a:extLst>
          </p:cNvPr>
          <p:cNvPicPr>
            <a:picLocks noChangeAspect="1"/>
          </p:cNvPicPr>
          <p:nvPr/>
        </p:nvPicPr>
        <p:blipFill>
          <a:blip r:embed="rId3">
            <a:lum/>
            <a:alphaModFix/>
          </a:blip>
          <a:srcRect/>
          <a:stretch>
            <a:fillRect/>
          </a:stretch>
        </p:blipFill>
        <p:spPr>
          <a:xfrm>
            <a:off x="168715" y="5306745"/>
            <a:ext cx="4228812" cy="1266946"/>
          </a:xfrm>
          <a:prstGeom prst="rect">
            <a:avLst/>
          </a:prstGeom>
          <a:noFill/>
          <a:ln>
            <a:noFill/>
          </a:ln>
        </p:spPr>
      </p:pic>
      <p:pic>
        <p:nvPicPr>
          <p:cNvPr id="5" name="Picture 4">
            <a:extLst>
              <a:ext uri="{FF2B5EF4-FFF2-40B4-BE49-F238E27FC236}">
                <a16:creationId xmlns:a16="http://schemas.microsoft.com/office/drawing/2014/main" id="{7FC74283-0366-4104-B0C2-BD303F63C559}"/>
              </a:ext>
            </a:extLst>
          </p:cNvPr>
          <p:cNvPicPr>
            <a:picLocks noChangeAspect="1"/>
          </p:cNvPicPr>
          <p:nvPr/>
        </p:nvPicPr>
        <p:blipFill>
          <a:blip r:embed="rId4">
            <a:lum/>
            <a:alphaModFix/>
          </a:blip>
          <a:srcRect/>
          <a:stretch>
            <a:fillRect/>
          </a:stretch>
        </p:blipFill>
        <p:spPr>
          <a:xfrm>
            <a:off x="5011577" y="5389662"/>
            <a:ext cx="3211598" cy="995015"/>
          </a:xfrm>
          <a:prstGeom prst="rect">
            <a:avLst/>
          </a:prstGeom>
          <a:noFill/>
          <a:ln>
            <a:noFill/>
          </a:ln>
        </p:spPr>
      </p:pic>
      <p:sp>
        <p:nvSpPr>
          <p:cNvPr id="6" name="TextBox 5">
            <a:extLst>
              <a:ext uri="{FF2B5EF4-FFF2-40B4-BE49-F238E27FC236}">
                <a16:creationId xmlns:a16="http://schemas.microsoft.com/office/drawing/2014/main" id="{DA7D3DFE-F4EE-4DEF-85A0-4EA235321AB2}"/>
              </a:ext>
            </a:extLst>
          </p:cNvPr>
          <p:cNvSpPr txBox="1"/>
          <p:nvPr/>
        </p:nvSpPr>
        <p:spPr>
          <a:xfrm>
            <a:off x="6031433" y="6384677"/>
            <a:ext cx="1599891" cy="337928"/>
          </a:xfrm>
          <a:prstGeom prst="rect">
            <a:avLst/>
          </a:prstGeom>
          <a:noFill/>
          <a:ln>
            <a:noFill/>
          </a:ln>
        </p:spPr>
        <p:txBody>
          <a:bodyPr vert="horz" wrap="none" lIns="81612" tIns="40806" rIns="81612" bIns="40806" anchorCtr="0" compatLnSpc="0">
            <a:spAutoFit/>
          </a:bodyPr>
          <a:lstStyle/>
          <a:p>
            <a:pPr algn="r" defTabSz="829178" rtl="1" fontAlgn="auto" hangingPunct="0">
              <a:spcBef>
                <a:spcPts val="0"/>
              </a:spcBef>
              <a:spcAft>
                <a:spcPts val="0"/>
              </a:spcAft>
            </a:pPr>
            <a:r>
              <a:rPr lang="ar-SA" sz="1632">
                <a:solidFill>
                  <a:prstClr val="black"/>
                </a:solidFill>
                <a:latin typeface="Liberation Sans" pitchFamily="18"/>
                <a:ea typeface="Noto Sans CJK SC Regular" pitchFamily="2"/>
                <a:cs typeface="KacstOne" pitchFamily="2"/>
              </a:rPr>
              <a:t>استخدم عبارات السر</a:t>
            </a:r>
          </a:p>
        </p:txBody>
      </p:sp>
    </p:spTree>
    <p:extLst>
      <p:ext uri="{BB962C8B-B14F-4D97-AF65-F5344CB8AC3E}">
        <p14:creationId xmlns:p14="http://schemas.microsoft.com/office/powerpoint/2010/main" val="138211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7D940E1-78D0-4A6A-8406-0EADF7C123E5}"/>
              </a:ext>
            </a:extLst>
          </p:cNvPr>
          <p:cNvSpPr>
            <a:spLocks noGrp="1"/>
          </p:cNvSpPr>
          <p:nvPr>
            <p:ph type="sldNum" sz="quarter" idx="12"/>
          </p:nvPr>
        </p:nvSpPr>
        <p:spPr/>
        <p:txBody>
          <a:bodyPr/>
          <a:lstStyle/>
          <a:p>
            <a:pPr defTabSz="829178" fontAlgn="auto">
              <a:spcBef>
                <a:spcPts val="0"/>
              </a:spcBef>
              <a:spcAft>
                <a:spcPts val="0"/>
              </a:spcAft>
            </a:pPr>
            <a:fld id="{AC52CE32-3480-46B3-8AAF-FD94D31BE14F}" type="slidenum">
              <a:rPr lang="en-US">
                <a:solidFill>
                  <a:prstClr val="black"/>
                </a:solidFill>
              </a:rPr>
              <a:pPr defTabSz="829178" fontAlgn="auto">
                <a:spcBef>
                  <a:spcPts val="0"/>
                </a:spcBef>
                <a:spcAft>
                  <a:spcPts val="0"/>
                </a:spcAft>
              </a:pPr>
              <a:t>27</a:t>
            </a:fld>
            <a:endParaRPr lang="en-US">
              <a:solidFill>
                <a:prstClr val="black"/>
              </a:solidFill>
            </a:endParaRPr>
          </a:p>
        </p:txBody>
      </p:sp>
      <p:sp>
        <p:nvSpPr>
          <p:cNvPr id="2" name=" 1">
            <a:extLst>
              <a:ext uri="{FF2B5EF4-FFF2-40B4-BE49-F238E27FC236}">
                <a16:creationId xmlns:a16="http://schemas.microsoft.com/office/drawing/2014/main" id="{A28C7145-C6E2-4A84-84EA-1D73EC7C00DD}"/>
              </a:ext>
            </a:extLst>
          </p:cNvPr>
          <p:cNvSpPr txBox="1">
            <a:spLocks noGrp="1"/>
          </p:cNvSpPr>
          <p:nvPr>
            <p:ph type="title" idx="4294967295"/>
          </p:nvPr>
        </p:nvSpPr>
        <p:spPr/>
        <p:txBody>
          <a:bodyPr/>
          <a:lstStyle/>
          <a:p>
            <a:pPr lvl="0"/>
            <a:r>
              <a:rPr lang="ar-SA"/>
              <a:t>حماية البيانات | البيانات الثابتة</a:t>
            </a:r>
          </a:p>
        </p:txBody>
      </p:sp>
      <p:sp>
        <p:nvSpPr>
          <p:cNvPr id="3" name=" 2">
            <a:extLst>
              <a:ext uri="{FF2B5EF4-FFF2-40B4-BE49-F238E27FC236}">
                <a16:creationId xmlns:a16="http://schemas.microsoft.com/office/drawing/2014/main" id="{FFAC9F7F-7196-44A3-9FC1-B70167EF0188}"/>
              </a:ext>
            </a:extLst>
          </p:cNvPr>
          <p:cNvSpPr txBox="1">
            <a:spLocks noGrp="1"/>
          </p:cNvSpPr>
          <p:nvPr>
            <p:ph type="body" idx="4294967295"/>
          </p:nvPr>
        </p:nvSpPr>
        <p:spPr>
          <a:xfrm>
            <a:off x="459580" y="1506558"/>
            <a:ext cx="8223561" cy="2624318"/>
          </a:xfrm>
        </p:spPr>
        <p:txBody>
          <a:bodyPr/>
          <a:lstStyle/>
          <a:p>
            <a:pPr lvl="0" algn="just">
              <a:buSzPct val="45000"/>
              <a:buFont typeface="StarSymbol"/>
              <a:buChar char="●"/>
            </a:pPr>
            <a:r>
              <a:rPr lang="ar-SA" sz="1814" b="1"/>
              <a:t>قم بتشفير بياناتك</a:t>
            </a:r>
            <a:r>
              <a:rPr lang="en-US" sz="1814"/>
              <a:t>: استخدم البرامج المتاحة على الإنترنت</a:t>
            </a:r>
          </a:p>
          <a:p>
            <a:pPr lvl="0" algn="just">
              <a:buSzPct val="45000"/>
              <a:buFont typeface="StarSymbol"/>
              <a:buChar char="●"/>
            </a:pPr>
            <a:r>
              <a:rPr lang="ar-SA" sz="1814" b="1"/>
              <a:t>احتفظ بنسخة احتياطية من البيانات</a:t>
            </a:r>
            <a:r>
              <a:rPr lang="en-US" sz="1814"/>
              <a:t>: من الأمثلة على التخزين في السحب</a:t>
            </a:r>
            <a:r>
              <a:rPr lang="ar-SA" sz="1814" b="1">
                <a:latin typeface="KacstOne" pitchFamily="18"/>
              </a:rPr>
              <a:t>، </a:t>
            </a:r>
            <a:r>
              <a:rPr lang="en-US" sz="1814">
                <a:latin typeface="KacstOne" pitchFamily="18"/>
              </a:rPr>
              <a:t>Dropbox.com, Google Drive, OneDrive, Meaga</a:t>
            </a:r>
          </a:p>
          <a:p>
            <a:pPr lvl="0" algn="just">
              <a:buSzPct val="45000"/>
              <a:buFont typeface="StarSymbol"/>
              <a:buChar char="●"/>
            </a:pPr>
            <a:r>
              <a:rPr lang="ar-SA" sz="1814" b="1">
                <a:latin typeface="KacstOne" pitchFamily="18"/>
              </a:rPr>
              <a:t>قم بالتخلص من بياناتك كليا</a:t>
            </a:r>
            <a:r>
              <a:rPr lang="en-US" sz="1814">
                <a:latin typeface="KacstOne" pitchFamily="18"/>
              </a:rPr>
              <a:t>: لمنع استرجاع الملفات المحذوفة من آثارها المغناطيسية، يجب استخدام برامج متخصصة في ذلك مثل برنامج SDelete </a:t>
            </a:r>
            <a:r>
              <a:rPr lang="ar-SA" sz="1814">
                <a:latin typeface="KacstOne" pitchFamily="18"/>
              </a:rPr>
              <a:t>لبرامج النوافذ والذي يمكنه حذف الملفات السرية بشكل كامل. وبرنامج</a:t>
            </a:r>
            <a:r>
              <a:rPr lang="en-US" sz="1814">
                <a:latin typeface="KacstOne" pitchFamily="18"/>
              </a:rPr>
              <a:t> Shred في لينكس وكلمة Shred تعني التمزيق. وبرنامج Secure Empty Trash </a:t>
            </a:r>
            <a:r>
              <a:rPr lang="ar-SA" sz="1814">
                <a:latin typeface="KacstOne" pitchFamily="18"/>
              </a:rPr>
              <a:t>في نظام التشغيل ماك.</a:t>
            </a:r>
          </a:p>
          <a:p>
            <a:pPr lvl="0" algn="just"/>
            <a:endParaRPr lang="en-US" sz="1088"/>
          </a:p>
          <a:p>
            <a:pPr lvl="0" algn="just"/>
            <a:endParaRPr lang="en-US" sz="1088"/>
          </a:p>
        </p:txBody>
      </p:sp>
      <p:pic>
        <p:nvPicPr>
          <p:cNvPr id="4" name="Picture 3">
            <a:extLst>
              <a:ext uri="{FF2B5EF4-FFF2-40B4-BE49-F238E27FC236}">
                <a16:creationId xmlns:a16="http://schemas.microsoft.com/office/drawing/2014/main" id="{BAC176D4-8A71-4AB6-8BCA-E3755D7DBBF8}"/>
              </a:ext>
            </a:extLst>
          </p:cNvPr>
          <p:cNvPicPr>
            <a:picLocks noChangeAspect="1"/>
          </p:cNvPicPr>
          <p:nvPr/>
        </p:nvPicPr>
        <p:blipFill>
          <a:blip r:embed="rId3">
            <a:lum/>
            <a:alphaModFix/>
          </a:blip>
          <a:srcRect/>
          <a:stretch>
            <a:fillRect/>
          </a:stretch>
        </p:blipFill>
        <p:spPr>
          <a:xfrm>
            <a:off x="2490415" y="4047960"/>
            <a:ext cx="4766799" cy="2771873"/>
          </a:xfrm>
          <a:prstGeom prst="rect">
            <a:avLst/>
          </a:prstGeom>
          <a:noFill/>
          <a:ln>
            <a:noFill/>
          </a:ln>
        </p:spPr>
      </p:pic>
    </p:spTree>
    <p:extLst>
      <p:ext uri="{BB962C8B-B14F-4D97-AF65-F5344CB8AC3E}">
        <p14:creationId xmlns:p14="http://schemas.microsoft.com/office/powerpoint/2010/main" val="3975365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69B0BA1-3FA0-477D-9374-B37EC09919EC}"/>
              </a:ext>
            </a:extLst>
          </p:cNvPr>
          <p:cNvSpPr>
            <a:spLocks noGrp="1"/>
          </p:cNvSpPr>
          <p:nvPr>
            <p:ph type="sldNum" sz="quarter" idx="12"/>
          </p:nvPr>
        </p:nvSpPr>
        <p:spPr/>
        <p:txBody>
          <a:bodyPr/>
          <a:lstStyle/>
          <a:p>
            <a:pPr defTabSz="829178" fontAlgn="auto">
              <a:spcBef>
                <a:spcPts val="0"/>
              </a:spcBef>
              <a:spcAft>
                <a:spcPts val="0"/>
              </a:spcAft>
            </a:pPr>
            <a:fld id="{29393F46-56E8-45A9-95EB-A4DE0F68C267}" type="slidenum">
              <a:rPr lang="en-US">
                <a:solidFill>
                  <a:prstClr val="black"/>
                </a:solidFill>
              </a:rPr>
              <a:pPr defTabSz="829178" fontAlgn="auto">
                <a:spcBef>
                  <a:spcPts val="0"/>
                </a:spcBef>
                <a:spcAft>
                  <a:spcPts val="0"/>
                </a:spcAft>
              </a:pPr>
              <a:t>28</a:t>
            </a:fld>
            <a:endParaRPr lang="en-US">
              <a:solidFill>
                <a:prstClr val="black"/>
              </a:solidFill>
            </a:endParaRPr>
          </a:p>
        </p:txBody>
      </p:sp>
      <p:sp>
        <p:nvSpPr>
          <p:cNvPr id="2" name=" 1">
            <a:extLst>
              <a:ext uri="{FF2B5EF4-FFF2-40B4-BE49-F238E27FC236}">
                <a16:creationId xmlns:a16="http://schemas.microsoft.com/office/drawing/2014/main" id="{CBDEE08A-7629-4D15-8D9B-4578FBEAB7A9}"/>
              </a:ext>
            </a:extLst>
          </p:cNvPr>
          <p:cNvSpPr txBox="1">
            <a:spLocks noGrp="1"/>
          </p:cNvSpPr>
          <p:nvPr>
            <p:ph type="title" idx="4294967295"/>
          </p:nvPr>
        </p:nvSpPr>
        <p:spPr/>
        <p:txBody>
          <a:bodyPr/>
          <a:lstStyle/>
          <a:p>
            <a:pPr lvl="0"/>
            <a:r>
              <a:rPr lang="ar-SA"/>
              <a:t>حماية البيانات | البيانات المتنقلة</a:t>
            </a:r>
          </a:p>
        </p:txBody>
      </p:sp>
      <p:sp>
        <p:nvSpPr>
          <p:cNvPr id="3" name=" 2">
            <a:extLst>
              <a:ext uri="{FF2B5EF4-FFF2-40B4-BE49-F238E27FC236}">
                <a16:creationId xmlns:a16="http://schemas.microsoft.com/office/drawing/2014/main" id="{BC5AB95D-85C4-45F7-85A8-213FA9E3595A}"/>
              </a:ext>
            </a:extLst>
          </p:cNvPr>
          <p:cNvSpPr txBox="1">
            <a:spLocks noGrp="1"/>
          </p:cNvSpPr>
          <p:nvPr>
            <p:ph type="body" idx="4294967295"/>
          </p:nvPr>
        </p:nvSpPr>
        <p:spPr>
          <a:xfrm>
            <a:off x="459580" y="1506559"/>
            <a:ext cx="8223561" cy="4463528"/>
          </a:xfrm>
        </p:spPr>
        <p:txBody>
          <a:bodyPr>
            <a:normAutofit fontScale="55000" lnSpcReduction="20000"/>
          </a:bodyPr>
          <a:lstStyle/>
          <a:p>
            <a:pPr lvl="0">
              <a:buSzPct val="45000"/>
              <a:buFont typeface="StarSymbol"/>
              <a:buChar char="●"/>
            </a:pPr>
            <a:r>
              <a:rPr lang="ar-EG" sz="2720" b="1"/>
              <a:t>لا تشارك كثيرا على شبكات التواصل الاجتماعي: </a:t>
            </a:r>
            <a:br>
              <a:rPr lang="ar-EG" sz="2720"/>
            </a:br>
            <a:br>
              <a:rPr lang="ar-EG" sz="2720"/>
            </a:br>
            <a:r>
              <a:rPr lang="ar-EG" sz="2720"/>
              <a:t>فلا تشارك مثلا تاريخ ميلادك، عنوان بريدك الإلكتروني، أو رقم تليفونك </a:t>
            </a:r>
            <a:br>
              <a:rPr lang="ar-EG" sz="2720"/>
            </a:br>
            <a:r>
              <a:rPr lang="ar-EG" sz="2720"/>
              <a:t>لا تكمل ملفك الشخصي الموجود على مواقع التواصل الاجتماعي</a:t>
            </a:r>
            <a:r>
              <a:rPr lang="ar-EG" sz="2720">
                <a:latin typeface="KacstOne" pitchFamily="18"/>
              </a:rPr>
              <a:t> (Profile) </a:t>
            </a:r>
            <a:r>
              <a:rPr lang="ar-EG" sz="2720"/>
              <a:t>قم بإعطاء أقل معلومات ممكن. </a:t>
            </a:r>
            <a:br>
              <a:rPr lang="ar-EG" sz="2720"/>
            </a:br>
            <a:r>
              <a:rPr lang="ar-EG" sz="2720"/>
              <a:t>تأكد دائما من أن الأشخاص الذي يطلعون على أنشطتك ومحادثاتك هم أشخاص تعرفهم، وهم فعليا من تريد أن يتابعوك</a:t>
            </a:r>
            <a:br>
              <a:rPr lang="ar-EG" sz="2720"/>
            </a:br>
            <a:endParaRPr lang="ar-EG" sz="2720"/>
          </a:p>
          <a:p>
            <a:pPr lvl="0">
              <a:buSzPct val="45000"/>
              <a:buFont typeface="StarSymbol"/>
              <a:buChar char="●"/>
            </a:pPr>
            <a:r>
              <a:rPr lang="ar-EG" sz="2720" b="1"/>
              <a:t>خصوصية البريد الإلكتروني:</a:t>
            </a:r>
            <a:br>
              <a:rPr lang="ar-EG" sz="2720"/>
            </a:br>
            <a:br>
              <a:rPr lang="ar-EG" sz="2720"/>
            </a:br>
            <a:r>
              <a:rPr lang="ar-EG" sz="2720"/>
              <a:t>عندما ترسل بريدا إلكترونيا، فأنت كمن يرسل بطاقة بريدية أو بطاقة معايدة أو بطاقة دعوة للزفاف. حيث يتم تراسلها في صورتها الحقيقية كنص عادي أمام أعين الجميع، فكل من يراها يستطيع قراءتها.</a:t>
            </a:r>
            <a:br>
              <a:rPr lang="ar-EG" sz="2720"/>
            </a:br>
            <a:endParaRPr lang="ar-EG" sz="2720"/>
          </a:p>
          <a:p>
            <a:pPr lvl="0">
              <a:buSzPct val="45000"/>
              <a:buFont typeface="StarSymbol"/>
              <a:buChar char="●"/>
            </a:pPr>
            <a:r>
              <a:rPr lang="ar-EG" sz="2720" b="1"/>
              <a:t>خصوصية المتصفح: </a:t>
            </a:r>
            <a:br>
              <a:rPr lang="ar-EG" sz="2720"/>
            </a:br>
            <a:endParaRPr lang="ar-EG" sz="2720"/>
          </a:p>
          <a:p>
            <a:pPr marL="829178" indent="-207294" algn="just"/>
            <a:r>
              <a:rPr lang="ar-EG" sz="2720"/>
              <a:t>في متصفح ميكروسوفت تسمى</a:t>
            </a:r>
            <a:r>
              <a:rPr lang="ar-EG" sz="2720">
                <a:latin typeface="KacstOne" pitchFamily="18"/>
              </a:rPr>
              <a:t> inPrivate</a:t>
            </a:r>
          </a:p>
          <a:p>
            <a:pPr marL="829178" indent="-207294" algn="just"/>
            <a:r>
              <a:rPr lang="ar-EG" sz="2720"/>
              <a:t>في متصفح جوجل تسمى</a:t>
            </a:r>
            <a:r>
              <a:rPr lang="ar-EG" sz="2720">
                <a:latin typeface="KacstOne" pitchFamily="18"/>
              </a:rPr>
              <a:t> incognito</a:t>
            </a:r>
          </a:p>
          <a:p>
            <a:pPr marL="829178" indent="-207294" algn="just"/>
            <a:r>
              <a:rPr lang="ar-EG" sz="2720"/>
              <a:t>في متصفح موزيلا تسمى تبويب خاص، أو نافذة خاصة</a:t>
            </a:r>
            <a:r>
              <a:rPr lang="ar-EG" sz="2720">
                <a:latin typeface="KacstOne" pitchFamily="18"/>
              </a:rPr>
              <a:t>. Private tab, Private window</a:t>
            </a:r>
          </a:p>
          <a:p>
            <a:pPr marL="829178" indent="-207294" algn="just"/>
            <a:r>
              <a:rPr lang="ar-EG" sz="2720"/>
              <a:t>في متصفح سفاري: تسمى</a:t>
            </a:r>
            <a:r>
              <a:rPr lang="ar-EG" sz="2720">
                <a:latin typeface="KacstOne" pitchFamily="18"/>
              </a:rPr>
              <a:t> Private </a:t>
            </a:r>
            <a:r>
              <a:rPr lang="ar-EG" sz="2720"/>
              <a:t>أو تصفح خاص</a:t>
            </a:r>
            <a:r>
              <a:rPr lang="ar-EG" sz="2720">
                <a:latin typeface="KacstOne" pitchFamily="18"/>
              </a:rPr>
              <a:t>.</a:t>
            </a:r>
          </a:p>
        </p:txBody>
      </p:sp>
      <p:sp>
        <p:nvSpPr>
          <p:cNvPr id="4" name="TextBox 3">
            <a:extLst>
              <a:ext uri="{FF2B5EF4-FFF2-40B4-BE49-F238E27FC236}">
                <a16:creationId xmlns:a16="http://schemas.microsoft.com/office/drawing/2014/main" id="{EC7E8108-A346-463C-82DC-A12023C34121}"/>
              </a:ext>
            </a:extLst>
          </p:cNvPr>
          <p:cNvSpPr txBox="1"/>
          <p:nvPr/>
        </p:nvSpPr>
        <p:spPr>
          <a:xfrm>
            <a:off x="5400747" y="5970414"/>
            <a:ext cx="2728085" cy="394739"/>
          </a:xfrm>
          <a:prstGeom prst="rect">
            <a:avLst/>
          </a:prstGeom>
          <a:noFill/>
          <a:ln>
            <a:noFill/>
          </a:ln>
        </p:spPr>
        <p:txBody>
          <a:bodyPr vert="horz" wrap="none" lIns="81612" tIns="40806" rIns="81612" bIns="40806" anchorCtr="0" compatLnSpc="0">
            <a:spAutoFit/>
          </a:bodyPr>
          <a:lstStyle/>
          <a:p>
            <a:pPr algn="r" defTabSz="829178" rtl="1" fontAlgn="auto" hangingPunct="0">
              <a:spcBef>
                <a:spcPts val="0"/>
              </a:spcBef>
              <a:spcAft>
                <a:spcPts val="0"/>
              </a:spcAft>
            </a:pPr>
            <a:r>
              <a:rPr lang="ar-SA" sz="1995" b="1">
                <a:solidFill>
                  <a:prstClr val="black"/>
                </a:solidFill>
                <a:highlight>
                  <a:srgbClr val="FFF200"/>
                </a:highlight>
                <a:latin typeface="Liberation Sans" pitchFamily="18"/>
                <a:ea typeface="Noto Sans CJK SC Regular" pitchFamily="2"/>
                <a:cs typeface="KacstOne" pitchFamily="2"/>
              </a:rPr>
              <a:t>كيفية استخدام التصفح الآمن</a:t>
            </a:r>
          </a:p>
        </p:txBody>
      </p:sp>
    </p:spTree>
    <p:extLst>
      <p:ext uri="{BB962C8B-B14F-4D97-AF65-F5344CB8AC3E}">
        <p14:creationId xmlns:p14="http://schemas.microsoft.com/office/powerpoint/2010/main" val="3664139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2D43F310-DD4C-45FD-AF49-25342A0C30C0}"/>
              </a:ext>
            </a:extLst>
          </p:cNvPr>
          <p:cNvSpPr>
            <a:spLocks noGrp="1"/>
          </p:cNvSpPr>
          <p:nvPr>
            <p:ph type="sldNum" sz="quarter" idx="12"/>
          </p:nvPr>
        </p:nvSpPr>
        <p:spPr/>
        <p:txBody>
          <a:bodyPr/>
          <a:lstStyle/>
          <a:p>
            <a:pPr defTabSz="829178" fontAlgn="auto">
              <a:spcBef>
                <a:spcPts val="0"/>
              </a:spcBef>
              <a:spcAft>
                <a:spcPts val="0"/>
              </a:spcAft>
            </a:pPr>
            <a:fld id="{3E50B420-C774-4820-B81E-9F0205AE8177}" type="slidenum">
              <a:rPr lang="en-US">
                <a:solidFill>
                  <a:prstClr val="black"/>
                </a:solidFill>
              </a:rPr>
              <a:pPr defTabSz="829178" fontAlgn="auto">
                <a:spcBef>
                  <a:spcPts val="0"/>
                </a:spcBef>
                <a:spcAft>
                  <a:spcPts val="0"/>
                </a:spcAft>
              </a:pPr>
              <a:t>29</a:t>
            </a:fld>
            <a:endParaRPr lang="en-US">
              <a:solidFill>
                <a:prstClr val="black"/>
              </a:solidFill>
            </a:endParaRPr>
          </a:p>
        </p:txBody>
      </p:sp>
      <p:sp>
        <p:nvSpPr>
          <p:cNvPr id="2" name=" 1">
            <a:extLst>
              <a:ext uri="{FF2B5EF4-FFF2-40B4-BE49-F238E27FC236}">
                <a16:creationId xmlns:a16="http://schemas.microsoft.com/office/drawing/2014/main" id="{D2280984-3560-4EFD-9983-A8E20FBA5B91}"/>
              </a:ext>
            </a:extLst>
          </p:cNvPr>
          <p:cNvSpPr txBox="1">
            <a:spLocks noGrp="1"/>
          </p:cNvSpPr>
          <p:nvPr>
            <p:ph type="title" idx="4294967295"/>
          </p:nvPr>
        </p:nvSpPr>
        <p:spPr/>
        <p:txBody>
          <a:bodyPr/>
          <a:lstStyle/>
          <a:p>
            <a:pPr lvl="0"/>
            <a:r>
              <a:rPr lang="ar-SA"/>
              <a:t>القضايا القانونية والأخلاقية</a:t>
            </a:r>
          </a:p>
        </p:txBody>
      </p:sp>
      <p:sp>
        <p:nvSpPr>
          <p:cNvPr id="3" name=" 2">
            <a:extLst>
              <a:ext uri="{FF2B5EF4-FFF2-40B4-BE49-F238E27FC236}">
                <a16:creationId xmlns:a16="http://schemas.microsoft.com/office/drawing/2014/main" id="{13EFC4A8-1098-4A21-8994-64D5306B4066}"/>
              </a:ext>
            </a:extLst>
          </p:cNvPr>
          <p:cNvSpPr txBox="1">
            <a:spLocks noGrp="1"/>
          </p:cNvSpPr>
          <p:nvPr>
            <p:ph type="body" idx="4294967295"/>
          </p:nvPr>
        </p:nvSpPr>
        <p:spPr>
          <a:xfrm>
            <a:off x="459580" y="1604494"/>
            <a:ext cx="8223561" cy="1214714"/>
          </a:xfrm>
        </p:spPr>
        <p:txBody>
          <a:bodyPr>
            <a:normAutofit fontScale="85000" lnSpcReduction="20000"/>
          </a:bodyPr>
          <a:lstStyle/>
          <a:p>
            <a:pPr lvl="0">
              <a:buSzPct val="45000"/>
              <a:buFont typeface="StarSymbol"/>
              <a:buChar char="●"/>
            </a:pPr>
            <a:r>
              <a:rPr lang="ar-SA" sz="3264"/>
              <a:t>قد تتعجب أن </a:t>
            </a:r>
            <a:r>
              <a:rPr lang="ar-SA" sz="3264" b="1"/>
              <a:t>القوانين</a:t>
            </a:r>
            <a:r>
              <a:rPr lang="en-US" sz="3264"/>
              <a:t> </a:t>
            </a:r>
            <a:r>
              <a:rPr lang="ar-SA" sz="3264" b="1"/>
              <a:t>والسياسات</a:t>
            </a:r>
            <a:r>
              <a:rPr lang="en-US" sz="3264"/>
              <a:t> </a:t>
            </a:r>
            <a:r>
              <a:rPr lang="ar-SA" sz="3264" b="1"/>
              <a:t>والأخلاقيات</a:t>
            </a:r>
            <a:r>
              <a:rPr lang="en-US" sz="3264"/>
              <a:t> من أهم العوامل لعمل حماية من الهجمات</a:t>
            </a:r>
          </a:p>
          <a:p>
            <a:pPr lvl="0">
              <a:buSzPct val="45000"/>
              <a:buFont typeface="StarSymbol"/>
              <a:buChar char="●"/>
            </a:pPr>
            <a:r>
              <a:rPr lang="ar-SA" sz="3264"/>
              <a:t>سيفكر القراصنة ألف مرة إذا علموا عاقبة ما يفعلون. </a:t>
            </a:r>
            <a:r>
              <a:rPr lang="en-US"/>
              <a:t> </a:t>
            </a:r>
          </a:p>
        </p:txBody>
      </p:sp>
      <p:grpSp>
        <p:nvGrpSpPr>
          <p:cNvPr id="10" name="Group 9">
            <a:extLst>
              <a:ext uri="{FF2B5EF4-FFF2-40B4-BE49-F238E27FC236}">
                <a16:creationId xmlns:a16="http://schemas.microsoft.com/office/drawing/2014/main" id="{DF1F3CF5-075F-4828-AC94-5FF96C0F4CCD}"/>
              </a:ext>
            </a:extLst>
          </p:cNvPr>
          <p:cNvGrpSpPr/>
          <p:nvPr/>
        </p:nvGrpSpPr>
        <p:grpSpPr>
          <a:xfrm>
            <a:off x="1110845" y="3249920"/>
            <a:ext cx="6633431" cy="3150880"/>
            <a:chOff x="1110845" y="3261219"/>
            <a:chExt cx="6633431" cy="3150880"/>
          </a:xfrm>
        </p:grpSpPr>
        <p:pic>
          <p:nvPicPr>
            <p:cNvPr id="4" name="Picture 3">
              <a:extLst>
                <a:ext uri="{FF2B5EF4-FFF2-40B4-BE49-F238E27FC236}">
                  <a16:creationId xmlns:a16="http://schemas.microsoft.com/office/drawing/2014/main" id="{B4970AD2-3F11-4D02-9EB9-CF7A4ADD19B4}"/>
                </a:ext>
              </a:extLst>
            </p:cNvPr>
            <p:cNvPicPr>
              <a:picLocks noChangeAspect="1"/>
            </p:cNvPicPr>
            <p:nvPr/>
          </p:nvPicPr>
          <p:blipFill>
            <a:blip r:embed="rId3">
              <a:lum/>
              <a:alphaModFix/>
            </a:blip>
            <a:srcRect/>
            <a:stretch>
              <a:fillRect/>
            </a:stretch>
          </p:blipFill>
          <p:spPr>
            <a:xfrm>
              <a:off x="1142510" y="3291253"/>
              <a:ext cx="1460856" cy="1411235"/>
            </a:xfrm>
            <a:prstGeom prst="rect">
              <a:avLst/>
            </a:prstGeom>
            <a:noFill/>
            <a:ln>
              <a:noFill/>
            </a:ln>
          </p:spPr>
        </p:pic>
        <p:pic>
          <p:nvPicPr>
            <p:cNvPr id="5" name="Picture 4">
              <a:extLst>
                <a:ext uri="{FF2B5EF4-FFF2-40B4-BE49-F238E27FC236}">
                  <a16:creationId xmlns:a16="http://schemas.microsoft.com/office/drawing/2014/main" id="{1E12B8F0-3A7E-4C73-A3AD-D56088BFD229}"/>
                </a:ext>
              </a:extLst>
            </p:cNvPr>
            <p:cNvPicPr>
              <a:picLocks noChangeAspect="1"/>
            </p:cNvPicPr>
            <p:nvPr/>
          </p:nvPicPr>
          <p:blipFill>
            <a:blip r:embed="rId4">
              <a:lum/>
              <a:alphaModFix/>
            </a:blip>
            <a:srcRect/>
            <a:stretch>
              <a:fillRect/>
            </a:stretch>
          </p:blipFill>
          <p:spPr>
            <a:xfrm>
              <a:off x="1333483" y="4993028"/>
              <a:ext cx="1052796" cy="1284900"/>
            </a:xfrm>
            <a:prstGeom prst="rect">
              <a:avLst/>
            </a:prstGeom>
            <a:noFill/>
            <a:ln>
              <a:noFill/>
            </a:ln>
          </p:spPr>
        </p:pic>
        <p:pic>
          <p:nvPicPr>
            <p:cNvPr id="6" name="Picture 5">
              <a:extLst>
                <a:ext uri="{FF2B5EF4-FFF2-40B4-BE49-F238E27FC236}">
                  <a16:creationId xmlns:a16="http://schemas.microsoft.com/office/drawing/2014/main" id="{DDC581E4-9CD5-43D3-9AC7-FB517927BED1}"/>
                </a:ext>
              </a:extLst>
            </p:cNvPr>
            <p:cNvPicPr>
              <a:picLocks noChangeAspect="1"/>
            </p:cNvPicPr>
            <p:nvPr/>
          </p:nvPicPr>
          <p:blipFill>
            <a:blip r:embed="rId5">
              <a:lum/>
              <a:alphaModFix/>
            </a:blip>
            <a:srcRect/>
            <a:stretch>
              <a:fillRect/>
            </a:stretch>
          </p:blipFill>
          <p:spPr>
            <a:xfrm>
              <a:off x="6293539" y="4120431"/>
              <a:ext cx="1450737" cy="1373042"/>
            </a:xfrm>
            <a:prstGeom prst="rect">
              <a:avLst/>
            </a:prstGeom>
            <a:noFill/>
            <a:ln>
              <a:noFill/>
            </a:ln>
          </p:spPr>
        </p:pic>
        <p:sp>
          <p:nvSpPr>
            <p:cNvPr id="7" name="Freeform: Shape 6">
              <a:extLst>
                <a:ext uri="{FF2B5EF4-FFF2-40B4-BE49-F238E27FC236}">
                  <a16:creationId xmlns:a16="http://schemas.microsoft.com/office/drawing/2014/main" id="{B9705EBF-18FE-4678-9D44-915586139864}"/>
                </a:ext>
              </a:extLst>
            </p:cNvPr>
            <p:cNvSpPr/>
            <p:nvPr/>
          </p:nvSpPr>
          <p:spPr>
            <a:xfrm>
              <a:off x="1110845" y="3261219"/>
              <a:ext cx="4477566" cy="3150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54720">
              <a:solidFill>
                <a:srgbClr val="000000"/>
              </a:solidFill>
              <a:prstDash val="solid"/>
            </a:ln>
          </p:spPr>
          <p:txBody>
            <a:bodyPr vert="horz" wrap="none" lIns="106422" tIns="65616" rIns="106422" bIns="65616" anchor="ctr" anchorCtr="0" compatLnSpc="0">
              <a:noAutofit/>
            </a:bodyPr>
            <a:lstStyle/>
            <a:p>
              <a:pPr algn="r" defTabSz="829178" rtl="1" fontAlgn="auto" hangingPunct="0">
                <a:spcBef>
                  <a:spcPts val="0"/>
                </a:spcBef>
                <a:spcAft>
                  <a:spcPts val="0"/>
                </a:spcAft>
              </a:pPr>
              <a:endParaRPr lang="en-US" sz="1632">
                <a:solidFill>
                  <a:prstClr val="black"/>
                </a:solidFill>
                <a:latin typeface="Liberation Sans" pitchFamily="18"/>
                <a:ea typeface="Noto Sans CJK SC Regular" pitchFamily="2"/>
                <a:cs typeface="KacstOne" pitchFamily="2"/>
              </a:endParaRPr>
            </a:p>
          </p:txBody>
        </p:sp>
        <p:sp>
          <p:nvSpPr>
            <p:cNvPr id="8" name="Freeform: Shape 7">
              <a:extLst>
                <a:ext uri="{FF2B5EF4-FFF2-40B4-BE49-F238E27FC236}">
                  <a16:creationId xmlns:a16="http://schemas.microsoft.com/office/drawing/2014/main" id="{9EC4B6BA-E941-4CB5-B294-06F3B4681902}"/>
                </a:ext>
              </a:extLst>
            </p:cNvPr>
            <p:cNvSpPr/>
            <p:nvPr/>
          </p:nvSpPr>
          <p:spPr>
            <a:xfrm>
              <a:off x="2935039" y="4090398"/>
              <a:ext cx="2155864" cy="127380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0">
              <a:solidFill>
                <a:srgbClr val="3465A4"/>
              </a:solidFill>
              <a:prstDash val="solid"/>
            </a:ln>
          </p:spPr>
          <p:txBody>
            <a:bodyPr vert="horz" wrap="none" lIns="81612" tIns="40806" rIns="81612" bIns="40806" anchor="ctr" anchorCtr="0" compatLnSpc="0">
              <a:noAutofit/>
            </a:bodyPr>
            <a:lstStyle/>
            <a:p>
              <a:pPr algn="ctr" defTabSz="829178" rtl="1" fontAlgn="auto" hangingPunct="0">
                <a:spcBef>
                  <a:spcPts val="0"/>
                </a:spcBef>
                <a:spcAft>
                  <a:spcPts val="0"/>
                </a:spcAft>
                <a:buSzPct val="100000"/>
                <a:buFontTx/>
                <a:buAutoNum type="arabicPeriod"/>
              </a:pPr>
              <a:r>
                <a:rPr lang="ar-SA" sz="2176" dirty="0">
                  <a:solidFill>
                    <a:prstClr val="black"/>
                  </a:solidFill>
                  <a:latin typeface="Liberation Sans" pitchFamily="18"/>
                  <a:ea typeface="Noto Sans CJK SC Regular" pitchFamily="2"/>
                  <a:cs typeface="KacstOne" pitchFamily="2"/>
                </a:rPr>
                <a:t>أدوات الحماية</a:t>
              </a:r>
            </a:p>
            <a:p>
              <a:pPr algn="ctr" defTabSz="829178" rtl="1" fontAlgn="auto" hangingPunct="0">
                <a:spcBef>
                  <a:spcPts val="0"/>
                </a:spcBef>
                <a:spcAft>
                  <a:spcPts val="0"/>
                </a:spcAft>
                <a:buSzPct val="100000"/>
                <a:buFontTx/>
                <a:buAutoNum type="arabicPeriod"/>
              </a:pPr>
              <a:r>
                <a:rPr lang="ar-SA" sz="2176" dirty="0">
                  <a:solidFill>
                    <a:prstClr val="black"/>
                  </a:solidFill>
                  <a:latin typeface="Liberation Sans" pitchFamily="18"/>
                  <a:ea typeface="Noto Sans CJK SC Regular" pitchFamily="2"/>
                  <a:cs typeface="KacstOne" pitchFamily="2"/>
                </a:rPr>
                <a:t>التدريب والتوعية</a:t>
              </a:r>
            </a:p>
            <a:p>
              <a:pPr algn="ctr" defTabSz="829178" rtl="1" fontAlgn="auto" hangingPunct="0">
                <a:spcBef>
                  <a:spcPts val="0"/>
                </a:spcBef>
                <a:spcAft>
                  <a:spcPts val="0"/>
                </a:spcAft>
                <a:buSzPct val="100000"/>
                <a:buFontTx/>
                <a:buAutoNum type="arabicPeriod"/>
              </a:pPr>
              <a:r>
                <a:rPr lang="ar-SA" sz="2176" dirty="0">
                  <a:solidFill>
                    <a:prstClr val="black"/>
                  </a:solidFill>
                  <a:latin typeface="Liberation Sans" pitchFamily="18"/>
                  <a:ea typeface="Noto Sans CJK SC Regular" pitchFamily="2"/>
                  <a:cs typeface="KacstOne" pitchFamily="2"/>
                </a:rPr>
                <a:t>القوانين</a:t>
              </a:r>
            </a:p>
          </p:txBody>
        </p:sp>
        <p:sp>
          <p:nvSpPr>
            <p:cNvPr id="9" name="Freeform: Shape 8">
              <a:extLst>
                <a:ext uri="{FF2B5EF4-FFF2-40B4-BE49-F238E27FC236}">
                  <a16:creationId xmlns:a16="http://schemas.microsoft.com/office/drawing/2014/main" id="{49824B5D-371F-4DFB-8B42-0382B8A90362}"/>
                </a:ext>
              </a:extLst>
            </p:cNvPr>
            <p:cNvSpPr/>
            <p:nvPr/>
          </p:nvSpPr>
          <p:spPr>
            <a:xfrm>
              <a:off x="5671329" y="4670823"/>
              <a:ext cx="497507" cy="331672"/>
            </a:xfrm>
            <a:custGeom>
              <a:avLst>
                <a:gd name="f0" fmla="val 4300"/>
                <a:gd name="f1" fmla="val 54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10"/>
                <a:gd name="f16" fmla="*/ f9 f7 1"/>
                <a:gd name="f17" fmla="*/ f10 f8 1"/>
                <a:gd name="f18" fmla="*/ f9 f15 1"/>
                <a:gd name="f19" fmla="*/ f14 f8 1"/>
                <a:gd name="f20" fmla="*/ f12 f8 1"/>
                <a:gd name="f21" fmla="*/ f18 1 10800"/>
                <a:gd name="f22" fmla="+- 21600 0 f21"/>
                <a:gd name="f23" fmla="*/ f21 f7 1"/>
                <a:gd name="f24" fmla="*/ f22 f7 1"/>
              </a:gdLst>
              <a:ahLst>
                <a:ahXY gdRefX="f0" minX="f4" maxX="f6" gdRefY="f1" minY="f4" maxY="f6">
                  <a:pos x="f16" y="f17"/>
                </a:ahXY>
              </a:ahLst>
              <a:cxnLst>
                <a:cxn ang="3cd4">
                  <a:pos x="hc" y="t"/>
                </a:cxn>
                <a:cxn ang="0">
                  <a:pos x="r" y="vc"/>
                </a:cxn>
                <a:cxn ang="cd4">
                  <a:pos x="hc" y="b"/>
                </a:cxn>
                <a:cxn ang="cd2">
                  <a:pos x="l" y="vc"/>
                </a:cxn>
              </a:cxnLst>
              <a:rect l="f23" t="f20" r="f24" b="f19"/>
              <a:pathLst>
                <a:path w="21600" h="21600">
                  <a:moveTo>
                    <a:pt x="f4" y="f6"/>
                  </a:moveTo>
                  <a:lnTo>
                    <a:pt x="f11" y="f4"/>
                  </a:lnTo>
                  <a:lnTo>
                    <a:pt x="f11" y="f12"/>
                  </a:lnTo>
                  <a:lnTo>
                    <a:pt x="f13" y="f12"/>
                  </a:lnTo>
                  <a:lnTo>
                    <a:pt x="f13" y="f4"/>
                  </a:lnTo>
                  <a:lnTo>
                    <a:pt x="f5" y="f6"/>
                  </a:lnTo>
                  <a:lnTo>
                    <a:pt x="f13" y="f5"/>
                  </a:lnTo>
                  <a:lnTo>
                    <a:pt x="f13" y="f14"/>
                  </a:lnTo>
                  <a:lnTo>
                    <a:pt x="f11" y="f14"/>
                  </a:lnTo>
                  <a:lnTo>
                    <a:pt x="f11" y="f5"/>
                  </a:lnTo>
                  <a:close/>
                </a:path>
              </a:pathLst>
            </a:custGeom>
            <a:solidFill>
              <a:srgbClr val="729FCF"/>
            </a:solidFill>
            <a:ln w="0">
              <a:solidFill>
                <a:srgbClr val="3465A4"/>
              </a:solidFill>
              <a:prstDash val="solid"/>
            </a:ln>
          </p:spPr>
          <p:txBody>
            <a:bodyPr vert="horz" wrap="none" lIns="81612" tIns="40806" rIns="81612" bIns="40806" anchor="ctr" anchorCtr="0" compatLnSpc="0">
              <a:noAutofit/>
            </a:bodyPr>
            <a:lstStyle/>
            <a:p>
              <a:pPr algn="r" defTabSz="829178" rtl="1" fontAlgn="auto" hangingPunct="0">
                <a:spcBef>
                  <a:spcPts val="0"/>
                </a:spcBef>
                <a:spcAft>
                  <a:spcPts val="0"/>
                </a:spcAft>
              </a:pPr>
              <a:endParaRPr lang="en-US" sz="1632">
                <a:solidFill>
                  <a:prstClr val="black"/>
                </a:solidFill>
                <a:latin typeface="Liberation Sans" pitchFamily="18"/>
                <a:ea typeface="Noto Sans CJK SC Regular" pitchFamily="2"/>
                <a:cs typeface="KacstOne" pitchFamily="2"/>
              </a:endParaRPr>
            </a:p>
          </p:txBody>
        </p:sp>
      </p:grpSp>
    </p:spTree>
    <p:extLst>
      <p:ext uri="{BB962C8B-B14F-4D97-AF65-F5344CB8AC3E}">
        <p14:creationId xmlns:p14="http://schemas.microsoft.com/office/powerpoint/2010/main" val="1194942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EG" dirty="0"/>
              <a:t>محتوى الفصل الأول</a:t>
            </a:r>
            <a:endParaRPr lang="en-US" dirty="0"/>
          </a:p>
        </p:txBody>
      </p:sp>
      <p:sp>
        <p:nvSpPr>
          <p:cNvPr id="3" name="Content Placeholder 2"/>
          <p:cNvSpPr>
            <a:spLocks noGrp="1"/>
          </p:cNvSpPr>
          <p:nvPr>
            <p:ph idx="1"/>
          </p:nvPr>
        </p:nvSpPr>
        <p:spPr/>
        <p:txBody>
          <a:bodyPr/>
          <a:lstStyle/>
          <a:p>
            <a:pPr marL="0" indent="0" algn="r" rtl="1">
              <a:buNone/>
            </a:pPr>
            <a:r>
              <a:rPr lang="ar-EG" sz="2800" b="1" dirty="0">
                <a:latin typeface="Arial" pitchFamily="-107" charset="0"/>
              </a:rPr>
              <a:t>هذا الفصل يجيب على ثلاثة أسئلة رئيسية </a:t>
            </a:r>
            <a:endParaRPr lang="en-US" sz="2800" b="1" dirty="0">
              <a:latin typeface="Arial" pitchFamily="-107" charset="0"/>
            </a:endParaRPr>
          </a:p>
          <a:p>
            <a:pPr algn="r" rtl="1"/>
            <a:endParaRPr lang="en-US" dirty="0"/>
          </a:p>
          <a:p>
            <a:pPr algn="r" rtl="1"/>
            <a:r>
              <a:rPr lang="ar-EG" dirty="0"/>
              <a:t>ما نوعية الممتلكات التي نريد حمايتها</a:t>
            </a:r>
            <a:endParaRPr lang="en-US" dirty="0"/>
          </a:p>
          <a:p>
            <a:pPr algn="r" rtl="1"/>
            <a:endParaRPr lang="en-US" dirty="0"/>
          </a:p>
          <a:p>
            <a:pPr algn="r" rtl="1"/>
            <a:r>
              <a:rPr lang="ar-EG" dirty="0"/>
              <a:t>ما هي الأخطار التي تحوم حول هذه الممتلكات</a:t>
            </a:r>
            <a:endParaRPr lang="en-US" dirty="0"/>
          </a:p>
          <a:p>
            <a:pPr algn="r" rtl="1"/>
            <a:endParaRPr lang="en-US" dirty="0"/>
          </a:p>
          <a:p>
            <a:pPr algn="r" rtl="1"/>
            <a:r>
              <a:rPr lang="ar-EG" dirty="0"/>
              <a:t>ما الذي يجب علينا القيام به لتجنب تلك المخاطر أو التقليل منها. </a:t>
            </a:r>
            <a:endParaRPr lang="en-US" dirty="0"/>
          </a:p>
        </p:txBody>
      </p:sp>
    </p:spTree>
    <p:extLst>
      <p:ext uri="{BB962C8B-B14F-4D97-AF65-F5344CB8AC3E}">
        <p14:creationId xmlns:p14="http://schemas.microsoft.com/office/powerpoint/2010/main" val="3634598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00FD8EA-3429-4594-BB86-38FED2DA30FE}"/>
              </a:ext>
            </a:extLst>
          </p:cNvPr>
          <p:cNvSpPr>
            <a:spLocks noGrp="1"/>
          </p:cNvSpPr>
          <p:nvPr>
            <p:ph type="sldNum" sz="quarter" idx="12"/>
          </p:nvPr>
        </p:nvSpPr>
        <p:spPr/>
        <p:txBody>
          <a:bodyPr/>
          <a:lstStyle/>
          <a:p>
            <a:pPr defTabSz="829178" fontAlgn="auto">
              <a:spcBef>
                <a:spcPts val="0"/>
              </a:spcBef>
              <a:spcAft>
                <a:spcPts val="0"/>
              </a:spcAft>
            </a:pPr>
            <a:fld id="{541CCD18-D4F6-4B9D-BD3F-8F88B982BDCF}" type="slidenum">
              <a:rPr lang="en-US">
                <a:solidFill>
                  <a:prstClr val="black"/>
                </a:solidFill>
              </a:rPr>
              <a:pPr defTabSz="829178" fontAlgn="auto">
                <a:spcBef>
                  <a:spcPts val="0"/>
                </a:spcBef>
                <a:spcAft>
                  <a:spcPts val="0"/>
                </a:spcAft>
              </a:pPr>
              <a:t>30</a:t>
            </a:fld>
            <a:endParaRPr lang="en-US">
              <a:solidFill>
                <a:prstClr val="black"/>
              </a:solidFill>
            </a:endParaRPr>
          </a:p>
        </p:txBody>
      </p:sp>
      <p:sp>
        <p:nvSpPr>
          <p:cNvPr id="2" name=" 1">
            <a:extLst>
              <a:ext uri="{FF2B5EF4-FFF2-40B4-BE49-F238E27FC236}">
                <a16:creationId xmlns:a16="http://schemas.microsoft.com/office/drawing/2014/main" id="{2064B5A4-7E70-4D90-A57A-2578B280D981}"/>
              </a:ext>
            </a:extLst>
          </p:cNvPr>
          <p:cNvSpPr txBox="1">
            <a:spLocks noGrp="1"/>
          </p:cNvSpPr>
          <p:nvPr>
            <p:ph type="title" idx="4294967295"/>
          </p:nvPr>
        </p:nvSpPr>
        <p:spPr/>
        <p:txBody>
          <a:bodyPr/>
          <a:lstStyle/>
          <a:p>
            <a:pPr lvl="0"/>
            <a:r>
              <a:rPr lang="ar-SA"/>
              <a:t>القضايا القانونية</a:t>
            </a:r>
          </a:p>
        </p:txBody>
      </p:sp>
      <p:sp>
        <p:nvSpPr>
          <p:cNvPr id="3" name=" 2">
            <a:extLst>
              <a:ext uri="{FF2B5EF4-FFF2-40B4-BE49-F238E27FC236}">
                <a16:creationId xmlns:a16="http://schemas.microsoft.com/office/drawing/2014/main" id="{9A61C4A9-3BF9-48F1-809D-756F4760347F}"/>
              </a:ext>
            </a:extLst>
          </p:cNvPr>
          <p:cNvSpPr txBox="1">
            <a:spLocks noGrp="1"/>
          </p:cNvSpPr>
          <p:nvPr>
            <p:ph type="body" idx="4294967295"/>
          </p:nvPr>
        </p:nvSpPr>
        <p:spPr>
          <a:xfrm>
            <a:off x="459580" y="1604494"/>
            <a:ext cx="8223561" cy="4614348"/>
          </a:xfrm>
        </p:spPr>
        <p:txBody>
          <a:bodyPr>
            <a:normAutofit lnSpcReduction="10000"/>
          </a:bodyPr>
          <a:lstStyle/>
          <a:p>
            <a:pPr lvl="0"/>
            <a:r>
              <a:rPr lang="ar-SA" sz="2176" b="1" u="sng" dirty="0"/>
              <a:t>من الناحية الشخصية</a:t>
            </a:r>
            <a:r>
              <a:rPr lang="en-US" sz="2176" dirty="0"/>
              <a:t> </a:t>
            </a:r>
            <a:r>
              <a:rPr lang="en-US" sz="2176" dirty="0" err="1"/>
              <a:t>فإنك</a:t>
            </a:r>
            <a:r>
              <a:rPr lang="en-US" sz="2176" dirty="0"/>
              <a:t> </a:t>
            </a:r>
            <a:r>
              <a:rPr lang="en-US" sz="2176" dirty="0" err="1"/>
              <a:t>لن</a:t>
            </a:r>
            <a:r>
              <a:rPr lang="en-US" sz="2176" dirty="0"/>
              <a:t> </a:t>
            </a:r>
            <a:r>
              <a:rPr lang="en-US" sz="2176" dirty="0" err="1"/>
              <a:t>تسلم</a:t>
            </a:r>
            <a:r>
              <a:rPr lang="en-US" sz="2176" dirty="0"/>
              <a:t> </a:t>
            </a:r>
            <a:r>
              <a:rPr lang="en-US" sz="2176" dirty="0" err="1"/>
              <a:t>من</a:t>
            </a:r>
            <a:r>
              <a:rPr lang="en-US" sz="2176" dirty="0"/>
              <a:t> </a:t>
            </a:r>
            <a:r>
              <a:rPr lang="en-US" sz="2176" dirty="0" err="1"/>
              <a:t>الاحتكاك</a:t>
            </a:r>
            <a:r>
              <a:rPr lang="en-US" sz="2176" dirty="0"/>
              <a:t> </a:t>
            </a:r>
            <a:r>
              <a:rPr lang="en-US" sz="2176" dirty="0" err="1"/>
              <a:t>بقانون</a:t>
            </a:r>
            <a:r>
              <a:rPr lang="en-US" sz="2176" dirty="0"/>
              <a:t> </a:t>
            </a:r>
            <a:r>
              <a:rPr lang="en-US" sz="2176" dirty="0" err="1"/>
              <a:t>الأمن</a:t>
            </a:r>
            <a:r>
              <a:rPr lang="en-US" sz="2176" dirty="0"/>
              <a:t> </a:t>
            </a:r>
            <a:r>
              <a:rPr lang="ar-SA" sz="2176" dirty="0"/>
              <a:t>المعلوماتي</a:t>
            </a:r>
            <a:r>
              <a:rPr lang="en-US" sz="2176" dirty="0"/>
              <a:t> </a:t>
            </a:r>
            <a:r>
              <a:rPr lang="en-US" sz="2176" dirty="0" err="1"/>
              <a:t>حتى</a:t>
            </a:r>
            <a:r>
              <a:rPr lang="en-US" sz="2176" dirty="0"/>
              <a:t> </a:t>
            </a:r>
            <a:r>
              <a:rPr lang="en-US" sz="2176" dirty="0" err="1"/>
              <a:t>إن</a:t>
            </a:r>
            <a:r>
              <a:rPr lang="en-US" sz="2176" dirty="0"/>
              <a:t> </a:t>
            </a:r>
            <a:r>
              <a:rPr lang="en-US" sz="2176" dirty="0" err="1"/>
              <a:t>كنت</a:t>
            </a:r>
            <a:r>
              <a:rPr lang="en-US" sz="2176" dirty="0"/>
              <a:t> </a:t>
            </a:r>
            <a:r>
              <a:rPr lang="en-US" sz="2176" dirty="0" err="1"/>
              <a:t>لا</a:t>
            </a:r>
            <a:r>
              <a:rPr lang="en-US" sz="2176" dirty="0"/>
              <a:t> </a:t>
            </a:r>
            <a:r>
              <a:rPr lang="en-US" sz="2176" dirty="0" err="1"/>
              <a:t>تعمل</a:t>
            </a:r>
            <a:r>
              <a:rPr lang="en-US" sz="2176" dirty="0"/>
              <a:t> </a:t>
            </a:r>
            <a:r>
              <a:rPr lang="en-US" sz="2176" dirty="0" err="1"/>
              <a:t>في</a:t>
            </a:r>
            <a:r>
              <a:rPr lang="en-US" sz="2176" dirty="0"/>
              <a:t> </a:t>
            </a:r>
            <a:r>
              <a:rPr lang="en-US" sz="2176" dirty="0" err="1"/>
              <a:t>شركة</a:t>
            </a:r>
            <a:r>
              <a:rPr lang="en-US" sz="2176" dirty="0"/>
              <a:t> </a:t>
            </a:r>
            <a:r>
              <a:rPr lang="en-US" sz="2176" dirty="0" err="1"/>
              <a:t>أو</a:t>
            </a:r>
            <a:r>
              <a:rPr lang="en-US" sz="2176" dirty="0"/>
              <a:t> </a:t>
            </a:r>
            <a:r>
              <a:rPr lang="en-US" sz="2176" dirty="0" err="1"/>
              <a:t>موجود</a:t>
            </a:r>
            <a:r>
              <a:rPr lang="en-US" sz="2176" dirty="0"/>
              <a:t> </a:t>
            </a:r>
            <a:r>
              <a:rPr lang="en-US" sz="2176" dirty="0" err="1"/>
              <a:t>في</a:t>
            </a:r>
            <a:r>
              <a:rPr lang="en-US" sz="2176" dirty="0"/>
              <a:t> </a:t>
            </a:r>
            <a:r>
              <a:rPr lang="en-US" sz="2176" dirty="0" err="1"/>
              <a:t>أي</a:t>
            </a:r>
            <a:r>
              <a:rPr lang="en-US" sz="2176" dirty="0"/>
              <a:t> </a:t>
            </a:r>
            <a:r>
              <a:rPr lang="en-US" sz="2176" dirty="0" err="1"/>
              <a:t>مؤسسة</a:t>
            </a:r>
            <a:r>
              <a:rPr lang="en-US" sz="2176" dirty="0"/>
              <a:t> </a:t>
            </a:r>
            <a:r>
              <a:rPr lang="ar-SA" sz="2176" dirty="0"/>
              <a:t>من الممكن أن تحاول أن تتسلل إلى جهاز جيرانك أو الدخول على شبكة عامة والعبث ببيانات من يتصلون بها.</a:t>
            </a:r>
          </a:p>
          <a:p>
            <a:pPr lvl="0" algn="just">
              <a:buSzPct val="45000"/>
              <a:buFont typeface="StarSymbol"/>
              <a:buChar char="●"/>
            </a:pPr>
            <a:r>
              <a:rPr lang="ar-SA" sz="2176" dirty="0"/>
              <a:t>هناك مقولة قديمة تقول " فقط لأنه يمكن لا يعني أنه يجب " مترجمة من المثل الإنجليزي</a:t>
            </a:r>
            <a:r>
              <a:rPr lang="en-US" sz="2176" dirty="0">
                <a:latin typeface="KacstOne" pitchFamily="18"/>
              </a:rPr>
              <a:t> Just because you can doesn’t mean you should</a:t>
            </a:r>
          </a:p>
          <a:p>
            <a:pPr lvl="0" algn="just">
              <a:buSzPct val="45000"/>
              <a:buFont typeface="StarSymbol"/>
              <a:buChar char="●"/>
            </a:pPr>
            <a:r>
              <a:rPr lang="ar-SA" sz="2176" dirty="0">
                <a:latin typeface="KacstOne" pitchFamily="18"/>
              </a:rPr>
              <a:t>وكن على وعي بأن القراصنة غالبا ما يتركون أثرا خلفهم يمكن تتبعه للوصول اليهم.</a:t>
            </a:r>
          </a:p>
          <a:p>
            <a:pPr lvl="0" algn="just"/>
            <a:r>
              <a:rPr lang="ar-SA" sz="2176" b="1" u="sng" dirty="0">
                <a:latin typeface="KacstOne" pitchFamily="18"/>
              </a:rPr>
              <a:t>من الناحية المؤسسية</a:t>
            </a:r>
            <a:r>
              <a:rPr lang="en-US" sz="2176" dirty="0">
                <a:latin typeface="KacstOne" pitchFamily="18"/>
              </a:rPr>
              <a:t> </a:t>
            </a:r>
            <a:r>
              <a:rPr lang="en-US" sz="2176" dirty="0" err="1">
                <a:latin typeface="KacstOne" pitchFamily="18"/>
              </a:rPr>
              <a:t>فإن</a:t>
            </a:r>
            <a:r>
              <a:rPr lang="en-US" sz="2176" dirty="0">
                <a:latin typeface="KacstOne" pitchFamily="18"/>
              </a:rPr>
              <a:t> </a:t>
            </a:r>
            <a:r>
              <a:rPr lang="en-US" sz="2176" dirty="0" err="1">
                <a:latin typeface="KacstOne" pitchFamily="18"/>
              </a:rPr>
              <a:t>كثيرا</a:t>
            </a:r>
            <a:r>
              <a:rPr lang="en-US" sz="2176" dirty="0">
                <a:latin typeface="KacstOne" pitchFamily="18"/>
              </a:rPr>
              <a:t> </a:t>
            </a:r>
            <a:r>
              <a:rPr lang="en-US" sz="2176" dirty="0" err="1">
                <a:latin typeface="KacstOne" pitchFamily="18"/>
              </a:rPr>
              <a:t>من</a:t>
            </a:r>
            <a:r>
              <a:rPr lang="en-US" sz="2176" dirty="0">
                <a:latin typeface="KacstOne" pitchFamily="18"/>
              </a:rPr>
              <a:t> </a:t>
            </a:r>
            <a:r>
              <a:rPr lang="en-US" sz="2176" dirty="0" err="1">
                <a:latin typeface="KacstOne" pitchFamily="18"/>
              </a:rPr>
              <a:t>الأقطار</a:t>
            </a:r>
            <a:r>
              <a:rPr lang="en-US" sz="2176" dirty="0">
                <a:latin typeface="KacstOne" pitchFamily="18"/>
              </a:rPr>
              <a:t> </a:t>
            </a:r>
            <a:r>
              <a:rPr lang="en-US" sz="2176" dirty="0" err="1">
                <a:latin typeface="KacstOne" pitchFamily="18"/>
              </a:rPr>
              <a:t>يضعون</a:t>
            </a:r>
            <a:r>
              <a:rPr lang="en-US" sz="2176" dirty="0">
                <a:latin typeface="KacstOne" pitchFamily="18"/>
              </a:rPr>
              <a:t> </a:t>
            </a:r>
            <a:r>
              <a:rPr lang="en-US" sz="2176" dirty="0" err="1">
                <a:latin typeface="KacstOne" pitchFamily="18"/>
              </a:rPr>
              <a:t>قوانين</a:t>
            </a:r>
            <a:r>
              <a:rPr lang="en-US" sz="2176" dirty="0">
                <a:latin typeface="KacstOne" pitchFamily="18"/>
              </a:rPr>
              <a:t> </a:t>
            </a:r>
            <a:r>
              <a:rPr lang="en-US" sz="2176" dirty="0" err="1">
                <a:latin typeface="KacstOne" pitchFamily="18"/>
              </a:rPr>
              <a:t>للأمن</a:t>
            </a:r>
            <a:r>
              <a:rPr lang="ar-SA" sz="2176" dirty="0">
                <a:latin typeface="KacstOne" pitchFamily="18"/>
              </a:rPr>
              <a:t> المعلوماتي </a:t>
            </a:r>
            <a:r>
              <a:rPr lang="en-US" sz="2176" dirty="0" err="1">
                <a:latin typeface="KacstOne" pitchFamily="18"/>
              </a:rPr>
              <a:t>مثلا</a:t>
            </a:r>
            <a:r>
              <a:rPr lang="en-US" sz="2176" dirty="0">
                <a:latin typeface="KacstOne" pitchFamily="18"/>
              </a:rPr>
              <a:t> </a:t>
            </a:r>
            <a:r>
              <a:rPr lang="en-US" sz="2176" dirty="0" err="1">
                <a:latin typeface="KacstOne" pitchFamily="18"/>
              </a:rPr>
              <a:t>قوانين</a:t>
            </a:r>
            <a:r>
              <a:rPr lang="en-US" sz="2176" dirty="0">
                <a:latin typeface="KacstOne" pitchFamily="18"/>
              </a:rPr>
              <a:t> </a:t>
            </a:r>
            <a:r>
              <a:rPr lang="en-US" sz="2176" dirty="0" err="1">
                <a:latin typeface="KacstOne" pitchFamily="18"/>
              </a:rPr>
              <a:t>خاصة</a:t>
            </a:r>
            <a:r>
              <a:rPr lang="en-US" sz="2176" dirty="0">
                <a:latin typeface="KacstOne" pitchFamily="18"/>
              </a:rPr>
              <a:t> </a:t>
            </a:r>
            <a:r>
              <a:rPr lang="en-US" sz="2176" dirty="0" err="1">
                <a:latin typeface="KacstOne" pitchFamily="18"/>
              </a:rPr>
              <a:t>بالبنية</a:t>
            </a:r>
            <a:r>
              <a:rPr lang="en-US" sz="2176" dirty="0">
                <a:latin typeface="KacstOne" pitchFamily="18"/>
              </a:rPr>
              <a:t> </a:t>
            </a:r>
            <a:r>
              <a:rPr lang="en-US" sz="2176" dirty="0" err="1">
                <a:latin typeface="KacstOne" pitchFamily="18"/>
              </a:rPr>
              <a:t>الشبكية</a:t>
            </a:r>
            <a:r>
              <a:rPr lang="en-US" sz="2176" dirty="0">
                <a:latin typeface="KacstOne" pitchFamily="18"/>
              </a:rPr>
              <a:t> </a:t>
            </a:r>
            <a:r>
              <a:rPr lang="en-US" sz="2176" dirty="0" err="1">
                <a:latin typeface="KacstOne" pitchFamily="18"/>
              </a:rPr>
              <a:t>للمؤسسة</a:t>
            </a:r>
            <a:r>
              <a:rPr lang="en-US" sz="2176" dirty="0">
                <a:latin typeface="KacstOne" pitchFamily="18"/>
              </a:rPr>
              <a:t> </a:t>
            </a:r>
            <a:r>
              <a:rPr lang="en-US" sz="2176" dirty="0" err="1">
                <a:latin typeface="KacstOne" pitchFamily="18"/>
              </a:rPr>
              <a:t>وخصوصية</a:t>
            </a:r>
            <a:r>
              <a:rPr lang="en-US" sz="2176" dirty="0">
                <a:latin typeface="KacstOne" pitchFamily="18"/>
              </a:rPr>
              <a:t> </a:t>
            </a:r>
            <a:r>
              <a:rPr lang="en-US" sz="2176" dirty="0" err="1">
                <a:latin typeface="KacstOne" pitchFamily="18"/>
              </a:rPr>
              <a:t>الفرد</a:t>
            </a:r>
            <a:r>
              <a:rPr lang="en-US" sz="2176" dirty="0">
                <a:latin typeface="KacstOne" pitchFamily="18"/>
              </a:rPr>
              <a:t> </a:t>
            </a:r>
            <a:r>
              <a:rPr lang="en-US" sz="2176" dirty="0" err="1">
                <a:latin typeface="KacstOne" pitchFamily="18"/>
              </a:rPr>
              <a:t>والمؤسسة</a:t>
            </a:r>
            <a:endParaRPr lang="en-US" sz="2176" dirty="0">
              <a:latin typeface="KacstOne" pitchFamily="18"/>
            </a:endParaRPr>
          </a:p>
          <a:p>
            <a:pPr lvl="0" algn="just">
              <a:buSzPct val="45000"/>
              <a:buFont typeface="StarSymbol"/>
              <a:buChar char="●"/>
            </a:pPr>
            <a:r>
              <a:rPr lang="en-US" sz="2176" dirty="0">
                <a:latin typeface="KacstOne" pitchFamily="18"/>
              </a:rPr>
              <a:t> </a:t>
            </a:r>
            <a:r>
              <a:rPr lang="ar-SA" sz="2176" dirty="0">
                <a:latin typeface="KacstOne" pitchFamily="18"/>
              </a:rPr>
              <a:t>بعض الأحيان قد يفقدك مخالفة القانون الأمني المعلوماتي وظيفتك. أو ان تعاقبك الشركة بالفصل أو الغرامة وأحيانا السجن.</a:t>
            </a:r>
          </a:p>
          <a:p>
            <a:pPr lvl="0" algn="just">
              <a:buSzPct val="45000"/>
              <a:buFont typeface="StarSymbol"/>
              <a:buChar char="●"/>
            </a:pPr>
            <a:r>
              <a:rPr lang="ar-SA" sz="2176" dirty="0">
                <a:latin typeface="KacstOne" pitchFamily="18"/>
              </a:rPr>
              <a:t>الحل الأمثل في حالة مواجهة موقف أمني لا تعرف إن كان قانونيا أم، افترض عدم قانونيته وأسأل بعدها المتخصصون في القانون داخل الشركة.</a:t>
            </a:r>
          </a:p>
        </p:txBody>
      </p:sp>
    </p:spTree>
    <p:extLst>
      <p:ext uri="{BB962C8B-B14F-4D97-AF65-F5344CB8AC3E}">
        <p14:creationId xmlns:p14="http://schemas.microsoft.com/office/powerpoint/2010/main" val="2597181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590800"/>
            <a:ext cx="7239000" cy="1143000"/>
          </a:xfrm>
        </p:spPr>
        <p:txBody>
          <a:bodyPr/>
          <a:lstStyle/>
          <a:p>
            <a:pPr algn="ctr" rtl="1"/>
            <a:r>
              <a:rPr lang="ar-EG" sz="7200" dirty="0"/>
              <a:t>الأسئلة </a:t>
            </a:r>
            <a:endParaRPr lang="en-US" sz="7200" dirty="0"/>
          </a:p>
        </p:txBody>
      </p:sp>
      <p:pic>
        <p:nvPicPr>
          <p:cNvPr id="7" name="Picture 6"/>
          <p:cNvPicPr>
            <a:picLocks noChangeAspect="1"/>
          </p:cNvPicPr>
          <p:nvPr/>
        </p:nvPicPr>
        <p:blipFill>
          <a:blip r:embed="rId3"/>
          <a:stretch>
            <a:fillRect/>
          </a:stretch>
        </p:blipFill>
        <p:spPr>
          <a:xfrm>
            <a:off x="7164288" y="16354"/>
            <a:ext cx="1934987" cy="1447800"/>
          </a:xfrm>
          <a:prstGeom prst="rect">
            <a:avLst/>
          </a:prstGeom>
          <a:effectLst>
            <a:softEdge rad="254000"/>
          </a:effectLst>
        </p:spPr>
      </p:pic>
      <p:sp>
        <p:nvSpPr>
          <p:cNvPr id="4" name="Slide Number Placeholder 3"/>
          <p:cNvSpPr>
            <a:spLocks noGrp="1"/>
          </p:cNvSpPr>
          <p:nvPr>
            <p:ph type="sldNum" sz="quarter" idx="11"/>
          </p:nvPr>
        </p:nvSpPr>
        <p:spPr/>
        <p:txBody>
          <a:bodyPr/>
          <a:lstStyle/>
          <a:p>
            <a:fld id="{5F36C9FC-DA22-1F47-8722-58727A1D436E}" type="slidenum">
              <a:rPr lang="en-US" smtClean="0"/>
              <a:pPr/>
              <a:t>31</a:t>
            </a:fld>
            <a:endParaRPr lang="en-US" dirty="0"/>
          </a:p>
        </p:txBody>
      </p:sp>
    </p:spTree>
    <p:extLst>
      <p:ext uri="{BB962C8B-B14F-4D97-AF65-F5344CB8AC3E}">
        <p14:creationId xmlns:p14="http://schemas.microsoft.com/office/powerpoint/2010/main" val="2950025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r>
              <a:rPr lang="ar-EG" sz="4400" b="1" dirty="0">
                <a:solidFill>
                  <a:srgbClr val="FF0000"/>
                </a:solidFill>
              </a:rPr>
              <a:t>ما نوعية الممتلكات التي نريد حمايتها</a:t>
            </a:r>
            <a:endParaRPr lang="en-US" sz="4400" b="1" dirty="0">
              <a:solidFill>
                <a:srgbClr val="FF0000"/>
              </a:solidFill>
            </a:endParaRPr>
          </a:p>
          <a:p>
            <a:pPr algn="r" rtl="1"/>
            <a:endParaRPr lang="en-US" dirty="0"/>
          </a:p>
          <a:p>
            <a:pPr algn="r" rtl="1"/>
            <a:r>
              <a:rPr lang="ar-EG" dirty="0"/>
              <a:t>ما هي الأخطار التي تحوم حول هذه الممتلكات</a:t>
            </a:r>
            <a:endParaRPr lang="en-US" dirty="0"/>
          </a:p>
          <a:p>
            <a:pPr algn="r" rtl="1"/>
            <a:endParaRPr lang="en-US" dirty="0"/>
          </a:p>
          <a:p>
            <a:pPr algn="r" rtl="1"/>
            <a:r>
              <a:rPr lang="ar-EG" dirty="0"/>
              <a:t>ما الذي يجب علينا القيام به لتجنب تلك المخاطر أو التقليل منها. </a:t>
            </a:r>
            <a:endParaRPr lang="en-US" dirty="0"/>
          </a:p>
        </p:txBody>
      </p:sp>
    </p:spTree>
    <p:extLst>
      <p:ext uri="{BB962C8B-B14F-4D97-AF65-F5344CB8AC3E}">
        <p14:creationId xmlns:p14="http://schemas.microsoft.com/office/powerpoint/2010/main" val="3449500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algn="r" rtl="1"/>
            <a:r>
              <a:rPr lang="ar-EG" dirty="0"/>
              <a:t>تعريف أمن الحاسبات والمعلومات</a:t>
            </a:r>
            <a:endParaRPr lang="en-AU" dirty="0"/>
          </a:p>
        </p:txBody>
      </p:sp>
      <p:sp>
        <p:nvSpPr>
          <p:cNvPr id="200707" name="Rectangle 3"/>
          <p:cNvSpPr>
            <a:spLocks noGrp="1" noChangeArrowheads="1"/>
          </p:cNvSpPr>
          <p:nvPr>
            <p:ph idx="1"/>
          </p:nvPr>
        </p:nvSpPr>
        <p:spPr>
          <a:xfrm>
            <a:off x="457199" y="1295401"/>
            <a:ext cx="8274049" cy="4830763"/>
          </a:xfrm>
        </p:spPr>
        <p:txBody>
          <a:bodyPr/>
          <a:lstStyle/>
          <a:p>
            <a:pPr algn="r" rtl="1"/>
            <a:r>
              <a:rPr lang="ar-EG" sz="3600" b="1" dirty="0"/>
              <a:t>يعرف معهد نيست </a:t>
            </a:r>
            <a:r>
              <a:rPr lang="en-US" sz="3600" b="1" dirty="0"/>
              <a:t>NIST</a:t>
            </a:r>
            <a:r>
              <a:rPr lang="ar-EG" sz="3600" b="1" dirty="0"/>
              <a:t> مصطلح أمن الحاسبات والمعلومات على أنه</a:t>
            </a:r>
          </a:p>
          <a:p>
            <a:pPr algn="r" rtl="1"/>
            <a:r>
              <a:rPr lang="ar-EG" sz="3600" dirty="0"/>
              <a:t>هو الحماية الديناميكية لنظم المعلومات بغرض حماية </a:t>
            </a:r>
            <a:r>
              <a:rPr lang="ar-EG" sz="3600" b="1" dirty="0"/>
              <a:t>التوافر</a:t>
            </a:r>
            <a:r>
              <a:rPr lang="ar-EG" sz="3600" dirty="0"/>
              <a:t> </a:t>
            </a:r>
            <a:r>
              <a:rPr lang="ar-EG" sz="3600" b="1" dirty="0"/>
              <a:t>والتماسك</a:t>
            </a:r>
            <a:r>
              <a:rPr lang="ar-EG" sz="3600" dirty="0"/>
              <a:t> </a:t>
            </a:r>
            <a:r>
              <a:rPr lang="ar-EG" sz="3600" b="1" dirty="0"/>
              <a:t>والسرية</a:t>
            </a:r>
            <a:r>
              <a:rPr lang="ar-EG" sz="3600" dirty="0"/>
              <a:t> لموارد نظم المعلومات والتي تشمل العتاد والبرمجيات </a:t>
            </a:r>
            <a:r>
              <a:rPr lang="ar-EG" sz="3600" dirty="0" err="1"/>
              <a:t>والبرمجيات</a:t>
            </a:r>
            <a:r>
              <a:rPr lang="ar-EG" sz="3600" dirty="0"/>
              <a:t> الثابتة والبيانات والمعلومات ونظم الاتصالات السلكية واللاسلكية.</a:t>
            </a:r>
            <a:endParaRPr lang="en-US" sz="3600" dirty="0"/>
          </a:p>
        </p:txBody>
      </p:sp>
      <p:pic>
        <p:nvPicPr>
          <p:cNvPr id="6" name="Picture 5"/>
          <p:cNvPicPr>
            <a:picLocks noChangeAspect="1"/>
          </p:cNvPicPr>
          <p:nvPr/>
        </p:nvPicPr>
        <p:blipFill>
          <a:blip r:embed="rId3"/>
          <a:stretch>
            <a:fillRect/>
          </a:stretch>
        </p:blipFill>
        <p:spPr>
          <a:xfrm>
            <a:off x="6324600" y="5057292"/>
            <a:ext cx="2406649" cy="1800708"/>
          </a:xfrm>
          <a:prstGeom prst="rect">
            <a:avLst/>
          </a:prstGeom>
          <a:effectLst>
            <a:softEdge rad="254000"/>
          </a:effectLst>
        </p:spPr>
      </p:pic>
    </p:spTree>
    <p:extLst>
      <p:ext uri="{BB962C8B-B14F-4D97-AF65-F5344CB8AC3E}">
        <p14:creationId xmlns:p14="http://schemas.microsoft.com/office/powerpoint/2010/main" val="2736097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C62F4E8E-E157-4CD3-9A8F-F3E69086D45D}"/>
              </a:ext>
            </a:extLst>
          </p:cNvPr>
          <p:cNvSpPr>
            <a:spLocks noGrp="1"/>
          </p:cNvSpPr>
          <p:nvPr>
            <p:ph type="sldNum" sz="quarter" idx="12"/>
          </p:nvPr>
        </p:nvSpPr>
        <p:spPr/>
        <p:txBody>
          <a:bodyPr/>
          <a:lstStyle/>
          <a:p>
            <a:pPr lvl="0"/>
            <a:fld id="{E03B44BA-70B9-4001-83E2-B1903DA476A0}" type="slidenum">
              <a:t>6</a:t>
            </a:fld>
            <a:endParaRPr lang="en-US"/>
          </a:p>
        </p:txBody>
      </p:sp>
      <p:sp>
        <p:nvSpPr>
          <p:cNvPr id="2" name="Title 1">
            <a:extLst>
              <a:ext uri="{FF2B5EF4-FFF2-40B4-BE49-F238E27FC236}">
                <a16:creationId xmlns:a16="http://schemas.microsoft.com/office/drawing/2014/main" id="{9E46FC97-45DF-4866-8445-F6BBC70D59AC}"/>
              </a:ext>
            </a:extLst>
          </p:cNvPr>
          <p:cNvSpPr txBox="1">
            <a:spLocks noGrp="1"/>
          </p:cNvSpPr>
          <p:nvPr>
            <p:ph type="title" idx="4294967295"/>
          </p:nvPr>
        </p:nvSpPr>
        <p:spPr>
          <a:xfrm>
            <a:off x="457199" y="188752"/>
            <a:ext cx="8229600" cy="1143000"/>
          </a:xfrm>
        </p:spPr>
        <p:txBody>
          <a:bodyPr/>
          <a:lstStyle/>
          <a:p>
            <a:pPr lvl="0"/>
            <a:r>
              <a:rPr lang="ar-SA" dirty="0"/>
              <a:t>المعلومات الشخصية</a:t>
            </a:r>
          </a:p>
        </p:txBody>
      </p:sp>
      <p:sp>
        <p:nvSpPr>
          <p:cNvPr id="3" name="Text Placeholder 2">
            <a:extLst>
              <a:ext uri="{FF2B5EF4-FFF2-40B4-BE49-F238E27FC236}">
                <a16:creationId xmlns:a16="http://schemas.microsoft.com/office/drawing/2014/main" id="{170EDDC4-68CD-4AE0-9925-AD0E3765A01F}"/>
              </a:ext>
            </a:extLst>
          </p:cNvPr>
          <p:cNvSpPr txBox="1">
            <a:spLocks noGrp="1"/>
          </p:cNvSpPr>
          <p:nvPr>
            <p:ph type="body" idx="4294967295"/>
          </p:nvPr>
        </p:nvSpPr>
        <p:spPr>
          <a:xfrm>
            <a:off x="460219" y="1109187"/>
            <a:ext cx="8223561" cy="5560061"/>
          </a:xfrm>
        </p:spPr>
        <p:txBody>
          <a:bodyPr/>
          <a:lstStyle/>
          <a:p>
            <a:pPr lvl="0" algn="r" rtl="1">
              <a:buSzPct val="45000"/>
              <a:buFont typeface="StarSymbol"/>
              <a:buChar char="●"/>
            </a:pPr>
            <a:r>
              <a:rPr lang="ar-SA" sz="2800" dirty="0"/>
              <a:t>توجد نوعين من الهويات، الهوية الحقيقة والهوية الإلكترونية.</a:t>
            </a:r>
          </a:p>
          <a:p>
            <a:pPr lvl="0" algn="just" rtl="1"/>
            <a:endParaRPr lang="ar-EG" sz="1088" dirty="0"/>
          </a:p>
          <a:p>
            <a:pPr lvl="0" algn="just" rtl="1"/>
            <a:r>
              <a:rPr lang="ar-EG" dirty="0">
                <a:latin typeface="Liberation Serif" pitchFamily="18"/>
              </a:rPr>
              <a:t>ا</a:t>
            </a:r>
            <a:r>
              <a:rPr lang="ar-EG" b="1" dirty="0">
                <a:solidFill>
                  <a:srgbClr val="800000"/>
                </a:solidFill>
                <a:latin typeface="Liberation Serif" pitchFamily="18"/>
              </a:rPr>
              <a:t>لهوية الإلكترونية</a:t>
            </a:r>
            <a:r>
              <a:rPr lang="en-US" dirty="0">
                <a:latin typeface="Liberation Serif" pitchFamily="18"/>
              </a:rPr>
              <a:t> </a:t>
            </a:r>
            <a:r>
              <a:rPr lang="en-US" dirty="0" err="1">
                <a:latin typeface="Liberation Serif" pitchFamily="18"/>
              </a:rPr>
              <a:t>وهي</a:t>
            </a:r>
            <a:r>
              <a:rPr lang="en-US" dirty="0">
                <a:latin typeface="Liberation Serif" pitchFamily="18"/>
              </a:rPr>
              <a:t> </a:t>
            </a:r>
            <a:r>
              <a:rPr lang="en-US" dirty="0" err="1">
                <a:latin typeface="Liberation Serif" pitchFamily="18"/>
              </a:rPr>
              <a:t>التي</a:t>
            </a:r>
            <a:r>
              <a:rPr lang="en-US" dirty="0">
                <a:latin typeface="Liberation Serif" pitchFamily="18"/>
              </a:rPr>
              <a:t> </a:t>
            </a:r>
            <a:r>
              <a:rPr lang="en-US" dirty="0" err="1">
                <a:latin typeface="Liberation Serif" pitchFamily="18"/>
              </a:rPr>
              <a:t>تدخل</a:t>
            </a:r>
            <a:r>
              <a:rPr lang="en-US" dirty="0">
                <a:latin typeface="Liberation Serif" pitchFamily="18"/>
              </a:rPr>
              <a:t> </a:t>
            </a:r>
            <a:r>
              <a:rPr lang="en-US" dirty="0" err="1">
                <a:latin typeface="Liberation Serif" pitchFamily="18"/>
              </a:rPr>
              <a:t>بها</a:t>
            </a:r>
            <a:r>
              <a:rPr lang="en-US" dirty="0">
                <a:latin typeface="Liberation Serif" pitchFamily="18"/>
              </a:rPr>
              <a:t> </a:t>
            </a:r>
            <a:r>
              <a:rPr lang="en-US" dirty="0" err="1">
                <a:latin typeface="Liberation Serif" pitchFamily="18"/>
              </a:rPr>
              <a:t>إلى</a:t>
            </a:r>
            <a:r>
              <a:rPr lang="en-US" dirty="0">
                <a:latin typeface="Liberation Serif" pitchFamily="18"/>
              </a:rPr>
              <a:t> </a:t>
            </a:r>
            <a:r>
              <a:rPr lang="en-US" dirty="0" err="1">
                <a:latin typeface="Liberation Serif" pitchFamily="18"/>
              </a:rPr>
              <a:t>العالم</a:t>
            </a:r>
            <a:r>
              <a:rPr lang="en-US" dirty="0">
                <a:latin typeface="Liberation Serif" pitchFamily="18"/>
              </a:rPr>
              <a:t> </a:t>
            </a:r>
            <a:r>
              <a:rPr lang="en-US" dirty="0" err="1">
                <a:latin typeface="Liberation Serif" pitchFamily="18"/>
              </a:rPr>
              <a:t>الرقمي</a:t>
            </a:r>
            <a:r>
              <a:rPr lang="en-US" dirty="0">
                <a:latin typeface="Liberation Serif" pitchFamily="18"/>
              </a:rPr>
              <a:t>، </a:t>
            </a:r>
            <a:r>
              <a:rPr lang="en-US" dirty="0" err="1">
                <a:latin typeface="Liberation Serif" pitchFamily="18"/>
              </a:rPr>
              <a:t>اسم</a:t>
            </a:r>
            <a:r>
              <a:rPr lang="en-US" dirty="0">
                <a:latin typeface="Liberation Serif" pitchFamily="18"/>
              </a:rPr>
              <a:t> </a:t>
            </a:r>
            <a:r>
              <a:rPr lang="en-US" dirty="0" err="1">
                <a:latin typeface="Liberation Serif" pitchFamily="18"/>
              </a:rPr>
              <a:t>المستخدم</a:t>
            </a:r>
            <a:r>
              <a:rPr lang="en-US" dirty="0">
                <a:latin typeface="Liberation Serif" pitchFamily="18"/>
              </a:rPr>
              <a:t>، </a:t>
            </a:r>
            <a:r>
              <a:rPr lang="en-US" dirty="0" err="1">
                <a:latin typeface="Liberation Serif" pitchFamily="18"/>
              </a:rPr>
              <a:t>بياناتك</a:t>
            </a:r>
            <a:r>
              <a:rPr lang="en-US" dirty="0">
                <a:latin typeface="Liberation Serif" pitchFamily="18"/>
              </a:rPr>
              <a:t> </a:t>
            </a:r>
            <a:r>
              <a:rPr lang="en-US" dirty="0" err="1">
                <a:latin typeface="Liberation Serif" pitchFamily="18"/>
              </a:rPr>
              <a:t>على</a:t>
            </a:r>
            <a:r>
              <a:rPr lang="en-US" dirty="0">
                <a:latin typeface="Liberation Serif" pitchFamily="18"/>
              </a:rPr>
              <a:t> </a:t>
            </a:r>
            <a:r>
              <a:rPr lang="en-US" dirty="0" err="1">
                <a:latin typeface="Liberation Serif" pitchFamily="18"/>
              </a:rPr>
              <a:t>فيسبوك</a:t>
            </a:r>
            <a:r>
              <a:rPr lang="en-US" dirty="0">
                <a:latin typeface="Liberation Serif" pitchFamily="18"/>
              </a:rPr>
              <a:t> و </a:t>
            </a:r>
            <a:r>
              <a:rPr lang="en-US" dirty="0" err="1">
                <a:latin typeface="Liberation Serif" pitchFamily="18"/>
              </a:rPr>
              <a:t>تويتر</a:t>
            </a:r>
            <a:r>
              <a:rPr lang="en-US" dirty="0">
                <a:latin typeface="Liberation Serif" pitchFamily="18"/>
              </a:rPr>
              <a:t> </a:t>
            </a:r>
            <a:r>
              <a:rPr lang="en-US" dirty="0" err="1">
                <a:latin typeface="Liberation Serif" pitchFamily="18"/>
              </a:rPr>
              <a:t>وغيرها</a:t>
            </a:r>
            <a:r>
              <a:rPr lang="en-US" dirty="0">
                <a:latin typeface="Liberation Serif" pitchFamily="18"/>
              </a:rPr>
              <a:t>. </a:t>
            </a:r>
            <a:r>
              <a:rPr lang="ar-EG" dirty="0">
                <a:latin typeface="Liberation Serif" pitchFamily="18"/>
              </a:rPr>
              <a:t>وهي المعلومات التي تظهر بها للأخرين على شبكة الأنترنت، ويفترض أن تكون قليلة للغاية</a:t>
            </a:r>
            <a:r>
              <a:rPr lang="en-US" dirty="0">
                <a:latin typeface="KacstOne" pitchFamily="18"/>
                <a:cs typeface="Calibri" pitchFamily="18"/>
              </a:rPr>
              <a:t>.</a:t>
            </a:r>
          </a:p>
          <a:p>
            <a:pPr lvl="0" algn="just" rtl="1"/>
            <a:r>
              <a:rPr lang="ar-EG" b="1" dirty="0">
                <a:solidFill>
                  <a:srgbClr val="800000"/>
                </a:solidFill>
              </a:rPr>
              <a:t>الهوية الحقيقية</a:t>
            </a:r>
            <a:r>
              <a:rPr lang="ar-EG" dirty="0"/>
              <a:t> وهي التي يعرفك بها أصدقائك وأسرتك وزملائك في المحيط الحقيقي الذي تعيش فيه</a:t>
            </a:r>
            <a:r>
              <a:rPr lang="en-US" dirty="0"/>
              <a:t>.  </a:t>
            </a:r>
            <a:r>
              <a:rPr lang="ar-EG" dirty="0"/>
              <a:t>مثل اسمك، عنوانك الحقيقي</a:t>
            </a:r>
            <a:r>
              <a:rPr lang="ar-EG" dirty="0">
                <a:latin typeface="KacstOne" pitchFamily="18"/>
              </a:rPr>
              <a:t>،</a:t>
            </a:r>
          </a:p>
          <a:p>
            <a:pPr lvl="0" algn="just" rtl="1"/>
            <a:r>
              <a:rPr lang="ar-EG" dirty="0">
                <a:solidFill>
                  <a:srgbClr val="FF3333"/>
                </a:solidFill>
              </a:rPr>
              <a:t>يجب أن تختار شيئا ما يعبر عن شخصيتك ويجب أن تحاول إخفاء  الهوية الحقيقية بقدر الإمكان</a:t>
            </a:r>
            <a:r>
              <a:rPr lang="en-US" dirty="0">
                <a:latin typeface="KacstOne" pitchFamily="18"/>
              </a:rPr>
              <a:t>.</a:t>
            </a:r>
          </a:p>
        </p:txBody>
      </p:sp>
    </p:spTree>
    <p:extLst>
      <p:ext uri="{BB962C8B-B14F-4D97-AF65-F5344CB8AC3E}">
        <p14:creationId xmlns:p14="http://schemas.microsoft.com/office/powerpoint/2010/main" val="2536308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30D63669-C8AE-4EEA-A54F-F383D4B7CF98}"/>
              </a:ext>
            </a:extLst>
          </p:cNvPr>
          <p:cNvSpPr>
            <a:spLocks noGrp="1"/>
          </p:cNvSpPr>
          <p:nvPr>
            <p:ph type="sldNum" sz="quarter" idx="12"/>
          </p:nvPr>
        </p:nvSpPr>
        <p:spPr/>
        <p:txBody>
          <a:bodyPr/>
          <a:lstStyle/>
          <a:p>
            <a:pPr lvl="0"/>
            <a:fld id="{287E513D-3660-4276-8E01-A5D70CD64F5C}" type="slidenum">
              <a:t>7</a:t>
            </a:fld>
            <a:endParaRPr lang="en-US"/>
          </a:p>
        </p:txBody>
      </p:sp>
      <p:sp>
        <p:nvSpPr>
          <p:cNvPr id="2" name="Title 1">
            <a:extLst>
              <a:ext uri="{FF2B5EF4-FFF2-40B4-BE49-F238E27FC236}">
                <a16:creationId xmlns:a16="http://schemas.microsoft.com/office/drawing/2014/main" id="{FC61BAE5-D0C6-41D4-9B56-1F84B238942B}"/>
              </a:ext>
            </a:extLst>
          </p:cNvPr>
          <p:cNvSpPr txBox="1">
            <a:spLocks noGrp="1"/>
          </p:cNvSpPr>
          <p:nvPr>
            <p:ph type="title" idx="4294967295"/>
          </p:nvPr>
        </p:nvSpPr>
        <p:spPr/>
        <p:txBody>
          <a:bodyPr/>
          <a:lstStyle/>
          <a:p>
            <a:pPr lvl="0"/>
            <a:r>
              <a:rPr lang="ar-SA"/>
              <a:t>المعلومات الشخصية</a:t>
            </a:r>
          </a:p>
        </p:txBody>
      </p:sp>
      <p:sp>
        <p:nvSpPr>
          <p:cNvPr id="3" name="Text Placeholder 2">
            <a:extLst>
              <a:ext uri="{FF2B5EF4-FFF2-40B4-BE49-F238E27FC236}">
                <a16:creationId xmlns:a16="http://schemas.microsoft.com/office/drawing/2014/main" id="{2C4A87AE-C790-492F-8E99-0F81A2837130}"/>
              </a:ext>
            </a:extLst>
          </p:cNvPr>
          <p:cNvSpPr txBox="1">
            <a:spLocks noGrp="1"/>
          </p:cNvSpPr>
          <p:nvPr>
            <p:ph type="body" idx="4294967295"/>
          </p:nvPr>
        </p:nvSpPr>
        <p:spPr>
          <a:xfrm>
            <a:off x="457200" y="1409001"/>
            <a:ext cx="8229600" cy="4525963"/>
          </a:xfrm>
        </p:spPr>
        <p:txBody>
          <a:bodyPr/>
          <a:lstStyle/>
          <a:p>
            <a:pPr lvl="0" algn="r" rtl="1">
              <a:buSzPct val="45000"/>
              <a:buFont typeface="StarSymbol"/>
              <a:buChar char="●"/>
            </a:pPr>
            <a:r>
              <a:rPr lang="ar-SA" dirty="0"/>
              <a:t>نعرض في الشكل المعلومات الشخصية والخاصة</a:t>
            </a:r>
          </a:p>
        </p:txBody>
      </p:sp>
      <p:graphicFrame>
        <p:nvGraphicFramePr>
          <p:cNvPr id="7" name="Object 6">
            <a:extLst>
              <a:ext uri="{FF2B5EF4-FFF2-40B4-BE49-F238E27FC236}">
                <a16:creationId xmlns:a16="http://schemas.microsoft.com/office/drawing/2014/main" id="{6A0A812F-5E27-4A6E-B41E-2790D09B568C}"/>
              </a:ext>
            </a:extLst>
          </p:cNvPr>
          <p:cNvGraphicFramePr>
            <a:graphicFrameLocks/>
          </p:cNvGraphicFramePr>
          <p:nvPr>
            <p:extLst>
              <p:ext uri="{D42A27DB-BD31-4B8C-83A1-F6EECF244321}">
                <p14:modId xmlns:p14="http://schemas.microsoft.com/office/powerpoint/2010/main" val="2440568906"/>
              </p:ext>
            </p:extLst>
          </p:nvPr>
        </p:nvGraphicFramePr>
        <p:xfrm>
          <a:off x="2019300" y="1937194"/>
          <a:ext cx="5105400" cy="4768407"/>
        </p:xfrm>
        <a:graphic>
          <a:graphicData uri="http://schemas.openxmlformats.org/presentationml/2006/ole">
            <mc:AlternateContent xmlns:mc="http://schemas.openxmlformats.org/markup-compatibility/2006">
              <mc:Choice xmlns:v="urn:schemas-microsoft-com:vml" Requires="v">
                <p:oleObj spid="_x0000_s1026" name="Bitmap Image" r:id="rId4" imgW="1639359" imgH="1628950" progId="Paint.Picture">
                  <p:embed/>
                </p:oleObj>
              </mc:Choice>
              <mc:Fallback>
                <p:oleObj name="Bitmap Image" r:id="rId4" imgW="1639359" imgH="1628950" progId="Paint.Picture">
                  <p:embed/>
                  <p:pic>
                    <p:nvPicPr>
                      <p:cNvPr id="7" name="Object 6">
                        <a:extLst>
                          <a:ext uri="{FF2B5EF4-FFF2-40B4-BE49-F238E27FC236}">
                            <a16:creationId xmlns:a16="http://schemas.microsoft.com/office/drawing/2014/main" id="{6A0A812F-5E27-4A6E-B41E-2790D09B568C}"/>
                          </a:ext>
                        </a:extLst>
                      </p:cNvP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9300" y="1937194"/>
                        <a:ext cx="5105400" cy="4768407"/>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679695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1D363487-3B23-4801-8027-08BEC59C49A2}"/>
              </a:ext>
            </a:extLst>
          </p:cNvPr>
          <p:cNvSpPr>
            <a:spLocks noGrp="1"/>
          </p:cNvSpPr>
          <p:nvPr>
            <p:ph type="sldNum" sz="quarter" idx="12"/>
          </p:nvPr>
        </p:nvSpPr>
        <p:spPr/>
        <p:txBody>
          <a:bodyPr/>
          <a:lstStyle/>
          <a:p>
            <a:pPr defTabSz="829178" fontAlgn="auto">
              <a:spcBef>
                <a:spcPts val="0"/>
              </a:spcBef>
              <a:spcAft>
                <a:spcPts val="0"/>
              </a:spcAft>
            </a:pPr>
            <a:fld id="{0E33A3AF-44FA-450E-8066-2E5B08AA154B}" type="slidenum">
              <a:rPr lang="en-US">
                <a:solidFill>
                  <a:prstClr val="black"/>
                </a:solidFill>
              </a:rPr>
              <a:pPr defTabSz="829178" fontAlgn="auto">
                <a:spcBef>
                  <a:spcPts val="0"/>
                </a:spcBef>
                <a:spcAft>
                  <a:spcPts val="0"/>
                </a:spcAft>
              </a:pPr>
              <a:t>8</a:t>
            </a:fld>
            <a:endParaRPr lang="en-US">
              <a:solidFill>
                <a:prstClr val="black"/>
              </a:solidFill>
            </a:endParaRPr>
          </a:p>
        </p:txBody>
      </p:sp>
      <p:sp>
        <p:nvSpPr>
          <p:cNvPr id="2" name="Title 1">
            <a:extLst>
              <a:ext uri="{FF2B5EF4-FFF2-40B4-BE49-F238E27FC236}">
                <a16:creationId xmlns:a16="http://schemas.microsoft.com/office/drawing/2014/main" id="{8E4677B5-276D-4697-8142-3BC71A6F946C}"/>
              </a:ext>
            </a:extLst>
          </p:cNvPr>
          <p:cNvSpPr txBox="1">
            <a:spLocks noGrp="1"/>
          </p:cNvSpPr>
          <p:nvPr>
            <p:ph type="title" idx="4294967295"/>
          </p:nvPr>
        </p:nvSpPr>
        <p:spPr/>
        <p:txBody>
          <a:bodyPr/>
          <a:lstStyle/>
          <a:p>
            <a:pPr lvl="0"/>
            <a:r>
              <a:rPr lang="ar-SA"/>
              <a:t>أين توجد المعلومات – معلومات التصفح</a:t>
            </a:r>
          </a:p>
        </p:txBody>
      </p:sp>
      <p:sp>
        <p:nvSpPr>
          <p:cNvPr id="3" name="Text Placeholder 2">
            <a:extLst>
              <a:ext uri="{FF2B5EF4-FFF2-40B4-BE49-F238E27FC236}">
                <a16:creationId xmlns:a16="http://schemas.microsoft.com/office/drawing/2014/main" id="{7A740FDB-1F14-4B46-912F-4D0162F990EE}"/>
              </a:ext>
            </a:extLst>
          </p:cNvPr>
          <p:cNvSpPr txBox="1">
            <a:spLocks noGrp="1"/>
          </p:cNvSpPr>
          <p:nvPr>
            <p:ph type="body" idx="4294967295"/>
          </p:nvPr>
        </p:nvSpPr>
        <p:spPr>
          <a:xfrm>
            <a:off x="459580" y="1604494"/>
            <a:ext cx="8223561" cy="4614348"/>
          </a:xfrm>
        </p:spPr>
        <p:txBody>
          <a:bodyPr>
            <a:normAutofit lnSpcReduction="10000"/>
          </a:bodyPr>
          <a:lstStyle/>
          <a:p>
            <a:pPr lvl="0">
              <a:buSzPct val="45000"/>
              <a:buFont typeface="StarSymbol"/>
              <a:buChar char="●"/>
            </a:pPr>
            <a:r>
              <a:rPr lang="ar-SA" dirty="0"/>
              <a:t>عندما تتسوق عبر الإنترنت، تقوم الشركات الكبرى مثل جوجل بتتبع رغباتك الشرائية وإرسال عروض وإعلانات مطابقة لرغباتك.</a:t>
            </a:r>
          </a:p>
          <a:p>
            <a:pPr lvl="0">
              <a:buSzPct val="45000"/>
              <a:buFont typeface="StarSymbol"/>
              <a:buChar char="●"/>
            </a:pPr>
            <a:r>
              <a:rPr lang="ar-SA" dirty="0"/>
              <a:t>يمكن أيضا معرفة ما تحب وما تكره واتجاهاتك السياسية والفكرية والدينية من خلال زيارة بسيطة لحساباتك في مواقع التواصل الاجتماعي.</a:t>
            </a:r>
          </a:p>
          <a:p>
            <a:pPr lvl="0">
              <a:buSzPct val="45000"/>
              <a:buFont typeface="StarSymbol"/>
              <a:buChar char="●"/>
            </a:pPr>
            <a:r>
              <a:rPr lang="ar-SA" dirty="0"/>
              <a:t>يتم تسجيل المواقع التي زرتها على المتصفح </a:t>
            </a:r>
            <a:r>
              <a:rPr lang="ar-SA" dirty="0" err="1"/>
              <a:t>History</a:t>
            </a:r>
            <a:endParaRPr lang="ar-SA" dirty="0"/>
          </a:p>
          <a:p>
            <a:pPr lvl="0">
              <a:buSzPct val="45000"/>
              <a:buFont typeface="StarSymbol"/>
              <a:buChar char="●"/>
            </a:pPr>
            <a:r>
              <a:rPr lang="ar-SA" dirty="0"/>
              <a:t>يتم تسجيل كلمات المرور والروابط التشعبية التي تم فتحها من قبل في </a:t>
            </a:r>
            <a:r>
              <a:rPr lang="ar-SA" dirty="0" err="1"/>
              <a:t>cookies</a:t>
            </a:r>
            <a:r>
              <a:rPr lang="ar-SA" dirty="0"/>
              <a:t> أو ملفات الارتباط.</a:t>
            </a:r>
          </a:p>
          <a:p>
            <a:pPr lvl="0">
              <a:buSzPct val="45000"/>
              <a:buFont typeface="StarSymbol"/>
              <a:buChar char="●"/>
            </a:pPr>
            <a:r>
              <a:rPr lang="ar-SA" b="1" dirty="0">
                <a:highlight>
                  <a:srgbClr val="FFF200"/>
                </a:highlight>
              </a:rPr>
              <a:t>عرض بسيط لكيفية مسح البيانات من المتصفح</a:t>
            </a:r>
          </a:p>
        </p:txBody>
      </p:sp>
    </p:spTree>
    <p:extLst>
      <p:ext uri="{BB962C8B-B14F-4D97-AF65-F5344CB8AC3E}">
        <p14:creationId xmlns:p14="http://schemas.microsoft.com/office/powerpoint/2010/main" val="2512829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5960BD16-2CD5-4B15-83D7-54CE0AF9B8FD}"/>
              </a:ext>
            </a:extLst>
          </p:cNvPr>
          <p:cNvSpPr>
            <a:spLocks noGrp="1"/>
          </p:cNvSpPr>
          <p:nvPr>
            <p:ph type="sldNum" sz="quarter" idx="12"/>
          </p:nvPr>
        </p:nvSpPr>
        <p:spPr/>
        <p:txBody>
          <a:bodyPr/>
          <a:lstStyle/>
          <a:p>
            <a:pPr defTabSz="829178" fontAlgn="auto">
              <a:spcBef>
                <a:spcPts val="0"/>
              </a:spcBef>
              <a:spcAft>
                <a:spcPts val="0"/>
              </a:spcAft>
            </a:pPr>
            <a:fld id="{292F0DD6-E9BB-4DA4-A704-E1739652DA09}" type="slidenum">
              <a:rPr lang="en-US">
                <a:solidFill>
                  <a:prstClr val="black"/>
                </a:solidFill>
              </a:rPr>
              <a:pPr defTabSz="829178" fontAlgn="auto">
                <a:spcBef>
                  <a:spcPts val="0"/>
                </a:spcBef>
                <a:spcAft>
                  <a:spcPts val="0"/>
                </a:spcAft>
              </a:pPr>
              <a:t>9</a:t>
            </a:fld>
            <a:endParaRPr lang="en-US">
              <a:solidFill>
                <a:prstClr val="black"/>
              </a:solidFill>
            </a:endParaRPr>
          </a:p>
        </p:txBody>
      </p:sp>
      <p:sp>
        <p:nvSpPr>
          <p:cNvPr id="2" name="Text Placeholder 1">
            <a:extLst>
              <a:ext uri="{FF2B5EF4-FFF2-40B4-BE49-F238E27FC236}">
                <a16:creationId xmlns:a16="http://schemas.microsoft.com/office/drawing/2014/main" id="{E46BCE82-7EFC-473C-B900-F472D733E78E}"/>
              </a:ext>
            </a:extLst>
          </p:cNvPr>
          <p:cNvSpPr txBox="1">
            <a:spLocks noGrp="1"/>
          </p:cNvSpPr>
          <p:nvPr>
            <p:ph type="body" idx="4294967295"/>
          </p:nvPr>
        </p:nvSpPr>
        <p:spPr>
          <a:xfrm>
            <a:off x="459580" y="1604494"/>
            <a:ext cx="8223561" cy="4531430"/>
          </a:xfrm>
        </p:spPr>
        <p:txBody>
          <a:bodyPr/>
          <a:lstStyle/>
          <a:p>
            <a:pPr lvl="0">
              <a:buSzPct val="45000"/>
              <a:buFont typeface="StarSymbol"/>
              <a:buChar char="●"/>
            </a:pPr>
            <a:r>
              <a:rPr lang="ar-SA"/>
              <a:t>بالإضافة لتاريخ التصفح History الموجود في المتصفحات فإن جوجل يحتفظ بكل </a:t>
            </a:r>
            <a:r>
              <a:rPr lang="en-US"/>
              <a:t> </a:t>
            </a:r>
            <a:r>
              <a:rPr lang="ar-SA"/>
              <a:t>الأنشطة التي تمارسها على الإنترنت.</a:t>
            </a:r>
          </a:p>
          <a:p>
            <a:pPr lvl="0">
              <a:buSzPct val="45000"/>
              <a:buFont typeface="StarSymbol"/>
              <a:buChar char="●"/>
            </a:pPr>
            <a:r>
              <a:rPr lang="ar-SA"/>
              <a:t>يمكن الوصول لها من خلال الرابط التالي</a:t>
            </a:r>
            <a:r>
              <a:rPr lang="en-US">
                <a:hlinkClick r:id="rId3"/>
              </a:rPr>
              <a:t>https://myactivity.google.com</a:t>
            </a:r>
          </a:p>
          <a:p>
            <a:pPr lvl="0">
              <a:buSzPct val="45000"/>
              <a:buFont typeface="StarSymbol"/>
              <a:buChar char="●"/>
            </a:pPr>
            <a:r>
              <a:rPr lang="ar-SA"/>
              <a:t>احذر كل الحذر من أن يطلع أحد على أسرارك الخاصة.</a:t>
            </a:r>
          </a:p>
          <a:p>
            <a:pPr lvl="0">
              <a:buSzPct val="45000"/>
              <a:buFont typeface="StarSymbol"/>
              <a:buChar char="●"/>
            </a:pPr>
            <a:r>
              <a:rPr lang="ar-SA" b="1">
                <a:highlight>
                  <a:srgbClr val="FFF200"/>
                </a:highlight>
              </a:rPr>
              <a:t>كيفية عرض الأنشطة التي قمت بها من قبل على النت من جوجل </a:t>
            </a:r>
            <a:r>
              <a:rPr lang="en-US" b="1">
                <a:highlight>
                  <a:srgbClr val="FFF200"/>
                </a:highlight>
              </a:rPr>
              <a:t>myactivity</a:t>
            </a:r>
          </a:p>
        </p:txBody>
      </p:sp>
      <p:sp>
        <p:nvSpPr>
          <p:cNvPr id="3" name="Title 2">
            <a:extLst>
              <a:ext uri="{FF2B5EF4-FFF2-40B4-BE49-F238E27FC236}">
                <a16:creationId xmlns:a16="http://schemas.microsoft.com/office/drawing/2014/main" id="{0ECB68A1-3EC7-4A38-8B99-29920904D929}"/>
              </a:ext>
            </a:extLst>
          </p:cNvPr>
          <p:cNvSpPr txBox="1">
            <a:spLocks noGrp="1"/>
          </p:cNvSpPr>
          <p:nvPr>
            <p:ph type="title" idx="4294967295"/>
          </p:nvPr>
        </p:nvSpPr>
        <p:spPr>
          <a:xfrm>
            <a:off x="459906" y="273564"/>
            <a:ext cx="8223561" cy="1144854"/>
          </a:xfrm>
        </p:spPr>
        <p:txBody>
          <a:bodyPr/>
          <a:lstStyle/>
          <a:p>
            <a:pPr lvl="0"/>
            <a:r>
              <a:rPr lang="ar-SA"/>
              <a:t>أين توجد المعلومات – معلومات التصفح</a:t>
            </a:r>
          </a:p>
        </p:txBody>
      </p:sp>
    </p:spTree>
    <p:extLst>
      <p:ext uri="{BB962C8B-B14F-4D97-AF65-F5344CB8AC3E}">
        <p14:creationId xmlns:p14="http://schemas.microsoft.com/office/powerpoint/2010/main" val="4112623383"/>
      </p:ext>
    </p:extLst>
  </p:cSld>
  <p:clrMapOvr>
    <a:masterClrMapping/>
  </p:clrMapOvr>
</p:sld>
</file>

<file path=ppt/theme/theme1.xml><?xml version="1.0" encoding="utf-8"?>
<a:theme xmlns:a="http://schemas.openxmlformats.org/drawingml/2006/main" name="UN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UNR</Template>
  <TotalTime>20841</TotalTime>
  <Words>1977</Words>
  <Application>Microsoft Office PowerPoint</Application>
  <PresentationFormat>On-screen Show (4:3)</PresentationFormat>
  <Paragraphs>214</Paragraphs>
  <Slides>31</Slides>
  <Notes>31</Notes>
  <HiddenSlides>0</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1</vt:i4>
      </vt:variant>
      <vt:variant>
        <vt:lpstr>Slide Titles</vt:lpstr>
      </vt:variant>
      <vt:variant>
        <vt:i4>31</vt:i4>
      </vt:variant>
    </vt:vector>
  </HeadingPairs>
  <TitlesOfParts>
    <vt:vector size="44" baseType="lpstr">
      <vt:lpstr>Arial</vt:lpstr>
      <vt:lpstr>Calibri</vt:lpstr>
      <vt:lpstr>KacstOne</vt:lpstr>
      <vt:lpstr>Liberation Sans</vt:lpstr>
      <vt:lpstr>Liberation Serif</vt:lpstr>
      <vt:lpstr>SimplifiedArabic</vt:lpstr>
      <vt:lpstr>StarSymbol</vt:lpstr>
      <vt:lpstr>Times New Roman</vt:lpstr>
      <vt:lpstr>UNR</vt:lpstr>
      <vt:lpstr>Default</vt:lpstr>
      <vt:lpstr>1_Default</vt:lpstr>
      <vt:lpstr>2_Default</vt:lpstr>
      <vt:lpstr>Bitmap Image</vt:lpstr>
      <vt:lpstr>الفصل الأول مقدمة في أمن الحاسبات والمعلومات</vt:lpstr>
      <vt:lpstr>مقدمة</vt:lpstr>
      <vt:lpstr>محتوى الفصل الأول</vt:lpstr>
      <vt:lpstr>PowerPoint Presentation</vt:lpstr>
      <vt:lpstr>تعريف أمن الحاسبات والمعلومات</vt:lpstr>
      <vt:lpstr>المعلومات الشخصية</vt:lpstr>
      <vt:lpstr>المعلومات الشخصية</vt:lpstr>
      <vt:lpstr>أين توجد المعلومات – معلومات التصفح</vt:lpstr>
      <vt:lpstr>أين توجد المعلومات – معلومات التصفح</vt:lpstr>
      <vt:lpstr>معلومات الشركة</vt:lpstr>
      <vt:lpstr>PowerPoint Presentation</vt:lpstr>
      <vt:lpstr>أنواع القراصنة</vt:lpstr>
      <vt:lpstr>أنواع القراصنة</vt:lpstr>
      <vt:lpstr>الثغرات الأمنية</vt:lpstr>
      <vt:lpstr>سلسلة القتل</vt:lpstr>
      <vt:lpstr>سلسلة القتل</vt:lpstr>
      <vt:lpstr>PowerPoint Presentation</vt:lpstr>
      <vt:lpstr>مثلث الحماية الأمنية</vt:lpstr>
      <vt:lpstr>مثلث الحماية الأمنية</vt:lpstr>
      <vt:lpstr>السرية Confidentiality</vt:lpstr>
      <vt:lpstr>التماسك Integrity</vt:lpstr>
      <vt:lpstr>التوافر Availability</vt:lpstr>
      <vt:lpstr>حماية الأجهزة الشخصية</vt:lpstr>
      <vt:lpstr>حماية شبكة الواي فاي</vt:lpstr>
      <vt:lpstr>كلمات السر | برامج إدارة كلمات المرور</vt:lpstr>
      <vt:lpstr>كلمات السر | نصائح هامة عند اختيارها</vt:lpstr>
      <vt:lpstr>حماية البيانات | البيانات الثابتة</vt:lpstr>
      <vt:lpstr>حماية البيانات | البيانات المتنقلة</vt:lpstr>
      <vt:lpstr>القضايا القانونية والأخلاقية</vt:lpstr>
      <vt:lpstr>القضايا القانونية</vt:lpstr>
      <vt:lpstr>الأسئلة </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Brown;Mehmet Gunes</dc:creator>
  <cp:lastModifiedBy>Osama Mohammed Moustafa Hosam Elde</cp:lastModifiedBy>
  <cp:revision>257</cp:revision>
  <cp:lastPrinted>2019-01-14T06:07:36Z</cp:lastPrinted>
  <dcterms:created xsi:type="dcterms:W3CDTF">2011-10-14T10:21:07Z</dcterms:created>
  <dcterms:modified xsi:type="dcterms:W3CDTF">2019-07-27T23:37:21Z</dcterms:modified>
</cp:coreProperties>
</file>