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ar-SA" sz="6000" dirty="0" smtClean="0"/>
              <a:t>نظم تشغيل حاسب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sz="3100" dirty="0" smtClean="0"/>
              <a:t>الدرس الاول : كيف تعمل نظم التشغيل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ar-SA" dirty="0" smtClean="0"/>
              <a:t>دكتور : اسامة حسام الدين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ادارة الذاكرة والتخزين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745672"/>
            <a:ext cx="7972424" cy="297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1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 smtClean="0"/>
              <a:t>ادارة الذاكرة والتخزين</a:t>
            </a:r>
            <a:br>
              <a:rPr lang="ar-SA" dirty="0" smtClean="0"/>
            </a:br>
            <a:r>
              <a:rPr lang="ar-SA" dirty="0" smtClean="0"/>
              <a:t>(ادارة الذاكرة الوهمية)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05800" cy="464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48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 smtClean="0"/>
              <a:t>ادارة الذاكرة والتخزين</a:t>
            </a:r>
            <a:br>
              <a:rPr lang="ar-SA" dirty="0" smtClean="0"/>
            </a:br>
            <a:r>
              <a:rPr lang="ar-SA" dirty="0" smtClean="0"/>
              <a:t>(أنواع الذاكرة)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99"/>
            <a:ext cx="8591550" cy="481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33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إدارة المكونات المادية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10600" cy="28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14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واجهة التطبيقات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229600" cy="131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7115175" cy="163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36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 smtClean="0"/>
              <a:t>مثال عام على نظام التشغيل</a:t>
            </a:r>
            <a:br>
              <a:rPr lang="ar-SA" dirty="0" smtClean="0"/>
            </a:br>
            <a:r>
              <a:rPr lang="ar-SA" dirty="0" smtClean="0"/>
              <a:t>(كيفية حفظ ملف)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531496" cy="262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82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واجهة المستخدم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98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67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الواجب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7497"/>
            <a:ext cx="8229600" cy="43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0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كيف تعمل نظم التشغيل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8581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2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تعريف نظام التشغيل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096294"/>
            <a:ext cx="80581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المهام المختلفة لنظام التشغيل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967706"/>
            <a:ext cx="72675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3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اصناف انظمة التشغيل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6" y="1600200"/>
            <a:ext cx="764384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7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الوظائف الاساسية لنظام التشغيل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61630"/>
            <a:ext cx="7391400" cy="551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10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 smtClean="0"/>
              <a:t>ادارة المعالج </a:t>
            </a:r>
            <a:br>
              <a:rPr lang="ar-SA" dirty="0" smtClean="0"/>
            </a:br>
            <a:r>
              <a:rPr lang="ar-SA" dirty="0" smtClean="0"/>
              <a:t>(المهمة الواحدة والمتعدد المهام)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8" y="1600200"/>
            <a:ext cx="80182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09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 smtClean="0"/>
              <a:t>ادارة المعالج </a:t>
            </a:r>
            <a:br>
              <a:rPr lang="ar-SA" dirty="0" smtClean="0"/>
            </a:br>
            <a:r>
              <a:rPr lang="ar-SA" dirty="0" smtClean="0"/>
              <a:t>(متعدد المهام)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9592"/>
            <a:ext cx="8305800" cy="53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54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 smtClean="0"/>
              <a:t>ادارة المعالج</a:t>
            </a:r>
            <a:br>
              <a:rPr lang="ar-SA" dirty="0" smtClean="0"/>
            </a:br>
            <a:r>
              <a:rPr lang="ar-SA" dirty="0" smtClean="0"/>
              <a:t>(التناظري والغير تناظري)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305800" cy="501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18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</Words>
  <Application>Microsoft Office PowerPoint</Application>
  <PresentationFormat>On-screen Show (4:3)</PresentationFormat>
  <Paragraphs>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نظم تشغيل حاسب  الدرس الاول : كيف تعمل نظم التشغيل</vt:lpstr>
      <vt:lpstr>كيف تعمل نظم التشغيل</vt:lpstr>
      <vt:lpstr>تعريف نظام التشغيل</vt:lpstr>
      <vt:lpstr>المهام المختلفة لنظام التشغيل</vt:lpstr>
      <vt:lpstr>اصناف انظمة التشغيل</vt:lpstr>
      <vt:lpstr>الوظائف الاساسية لنظام التشغيل</vt:lpstr>
      <vt:lpstr>ادارة المعالج  (المهمة الواحدة والمتعدد المهام)</vt:lpstr>
      <vt:lpstr>ادارة المعالج  (متعدد المهام)</vt:lpstr>
      <vt:lpstr>ادارة المعالج (التناظري والغير تناظري) </vt:lpstr>
      <vt:lpstr>ادارة الذاكرة والتخزين</vt:lpstr>
      <vt:lpstr>ادارة الذاكرة والتخزين (ادارة الذاكرة الوهمية)</vt:lpstr>
      <vt:lpstr>ادارة الذاكرة والتخزين (أنواع الذاكرة)</vt:lpstr>
      <vt:lpstr>إدارة المكونات المادية</vt:lpstr>
      <vt:lpstr>واجهة التطبيقات</vt:lpstr>
      <vt:lpstr>مثال عام على نظام التشغيل (كيفية حفظ ملف)</vt:lpstr>
      <vt:lpstr>واجهة المستخدم</vt:lpstr>
      <vt:lpstr>الواجب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نظم تشغيل حاسب</dc:title>
  <dc:creator>OsamaHosamLA</dc:creator>
  <cp:lastModifiedBy>OsamaHosamLA</cp:lastModifiedBy>
  <cp:revision>13</cp:revision>
  <dcterms:created xsi:type="dcterms:W3CDTF">2006-08-16T00:00:00Z</dcterms:created>
  <dcterms:modified xsi:type="dcterms:W3CDTF">2014-02-09T16:17:37Z</dcterms:modified>
</cp:coreProperties>
</file>