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 sz="6000" dirty="0" smtClean="0"/>
              <a:t>نظم تشغيل حاسب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sz="3100" dirty="0" smtClean="0"/>
              <a:t>الدرس الثاني </a:t>
            </a:r>
            <a:r>
              <a:rPr lang="ar-SA" sz="3100" smtClean="0"/>
              <a:t>: أنواع انظمة التشغيل ويندوز اكس بي كمثال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ar-SA" dirty="0" smtClean="0"/>
              <a:t>دكتور : اسامة حسام الدين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المزايا والتحسينات الجديدة لنظام التشغيل ويندوز اكس بي</a:t>
            </a:r>
            <a:endParaRPr lang="en-US" sz="3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7152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03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3. اصدارات نظام التشغيل ويندوز اكس بي</a:t>
            </a:r>
            <a:endParaRPr lang="en-US" sz="3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1" y="2505074"/>
            <a:ext cx="8874997" cy="206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4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اصدارات نظام التشغيل ويندوز اكس بي</a:t>
            </a:r>
            <a:endParaRPr lang="en-US" sz="3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38275"/>
            <a:ext cx="78962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8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اصدارات نظام التشغيل ويندوز اكس بي</a:t>
            </a:r>
            <a:endParaRPr lang="en-US" sz="3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219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5" y="1619250"/>
            <a:ext cx="76771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25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الواجب (صفحة 17) في الكتاب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3" y="1557338"/>
            <a:ext cx="8104671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26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العملي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إدارة المهام</a:t>
            </a:r>
          </a:p>
          <a:p>
            <a:pPr algn="r" rtl="1"/>
            <a:r>
              <a:rPr lang="ar-SA" dirty="0" smtClean="0"/>
              <a:t>معرفة حجم الذاكرة </a:t>
            </a:r>
            <a:r>
              <a:rPr lang="ar-SA" dirty="0" smtClean="0"/>
              <a:t>الوهمية</a:t>
            </a:r>
            <a:r>
              <a:rPr lang="en-US" dirty="0" smtClean="0"/>
              <a:t> )</a:t>
            </a:r>
            <a:r>
              <a:rPr lang="ar-SA" smtClean="0"/>
              <a:t>الظاهرية)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انواع انظمة التشغيل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" y="1752600"/>
            <a:ext cx="9049594" cy="36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2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1. قائمة نظم التشغيل</a:t>
            </a:r>
            <a:endParaRPr lang="en-US" sz="3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867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1" y="3746789"/>
            <a:ext cx="79533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4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قائمة نظم التشغيل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3" y="2238374"/>
            <a:ext cx="8949541" cy="263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76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قائمة نظم التشغيل</a:t>
            </a:r>
            <a:endParaRPr lang="en-US" sz="3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534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55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تثبيت نظام التشغيل ويندوز اكس بي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7724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78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1. مميزات نظام التشغيل ويندوز اكس بي</a:t>
            </a:r>
            <a:endParaRPr lang="en-US" sz="3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5914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07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مميزات نظام التشغيل ويندوز اكس بي</a:t>
            </a:r>
            <a:endParaRPr lang="en-US" sz="3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5620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40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 smtClean="0"/>
              <a:t>2.المزايا والتحسينات الجديدة لنظام التشغيل ويندوز اكس بي</a:t>
            </a:r>
            <a:endParaRPr lang="en-US" sz="3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83039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5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95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نظم تشغيل حاسب  الدرس الثاني : أنواع انظمة التشغيل ويندوز اكس بي كمثال</vt:lpstr>
      <vt:lpstr>انواع انظمة التشغيل</vt:lpstr>
      <vt:lpstr>1. قائمة نظم التشغيل</vt:lpstr>
      <vt:lpstr>قائمة نظم التشغيل</vt:lpstr>
      <vt:lpstr>قائمة نظم التشغيل</vt:lpstr>
      <vt:lpstr>تثبيت نظام التشغيل ويندوز اكس بي</vt:lpstr>
      <vt:lpstr>1. مميزات نظام التشغيل ويندوز اكس بي</vt:lpstr>
      <vt:lpstr>مميزات نظام التشغيل ويندوز اكس بي</vt:lpstr>
      <vt:lpstr>2.المزايا والتحسينات الجديدة لنظام التشغيل ويندوز اكس بي</vt:lpstr>
      <vt:lpstr>المزايا والتحسينات الجديدة لنظام التشغيل ويندوز اكس بي</vt:lpstr>
      <vt:lpstr>3. اصدارات نظام التشغيل ويندوز اكس بي</vt:lpstr>
      <vt:lpstr>اصدارات نظام التشغيل ويندوز اكس بي</vt:lpstr>
      <vt:lpstr>اصدارات نظام التشغيل ويندوز اكس بي</vt:lpstr>
      <vt:lpstr>الواجب (صفحة 17) في الكتاب</vt:lpstr>
      <vt:lpstr>العملي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نظم تشغيل حاسب</dc:title>
  <dc:creator>OsamaHosamLA</dc:creator>
  <cp:lastModifiedBy>OsamaHosamLA</cp:lastModifiedBy>
  <cp:revision>22</cp:revision>
  <dcterms:created xsi:type="dcterms:W3CDTF">2006-08-16T00:00:00Z</dcterms:created>
  <dcterms:modified xsi:type="dcterms:W3CDTF">2014-02-16T16:09:36Z</dcterms:modified>
</cp:coreProperties>
</file>