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 smtClean="0"/>
              <a:t>نظم تشغيل حاسب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sz="3100" dirty="0" smtClean="0"/>
              <a:t>الدرس الثاني : </a:t>
            </a:r>
            <a:r>
              <a:rPr lang="ar-SA" sz="3100" dirty="0" smtClean="0"/>
              <a:t>تثبيت نظام التشغيل اكس بي على جهازك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ar-SA" dirty="0" smtClean="0"/>
              <a:t>دكتور : اسامة حسام الدين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طرق التثبيت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19213"/>
            <a:ext cx="81057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4927"/>
            <a:ext cx="56139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33575"/>
            <a:ext cx="7858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5391"/>
            <a:ext cx="739950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0" y="1476375"/>
            <a:ext cx="78581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3276600" cy="37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523926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447800"/>
            <a:ext cx="77819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67075"/>
            <a:ext cx="79152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245419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3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27" y="533400"/>
            <a:ext cx="3124200" cy="61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2" y="1358611"/>
            <a:ext cx="77819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1" y="3200400"/>
            <a:ext cx="29241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27" y="533400"/>
            <a:ext cx="3124200" cy="61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6" y="1371600"/>
            <a:ext cx="71532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3042227" cy="37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4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226504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7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8491"/>
            <a:ext cx="855047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24000"/>
            <a:ext cx="79343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5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7" y="2133600"/>
            <a:ext cx="7858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تثبيت نسخة اكس بي بروفيشنال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4" y="1828800"/>
            <a:ext cx="886264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2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0170" y="2126143"/>
            <a:ext cx="27526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8800" dirty="0" smtClean="0"/>
              <a:t>العملي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48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2" y="533400"/>
            <a:ext cx="7988128" cy="70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95400"/>
            <a:ext cx="7524750" cy="529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2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مهام ما قبل التثبيت (تقسيم القرص الصلب)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9" y="1676400"/>
            <a:ext cx="867845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1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مهام ما قبل التثبيت (أنظمة الملفات)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855"/>
            <a:ext cx="7246820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7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مهام ما قبل التثبيت </a:t>
            </a:r>
            <a:br>
              <a:rPr lang="ar-SA" dirty="0" smtClean="0"/>
            </a:br>
            <a:r>
              <a:rPr lang="ar-SA" dirty="0" smtClean="0"/>
              <a:t>(العضوية في مجال او مجموعة عمل)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6032"/>
            <a:ext cx="613334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8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4" y="304800"/>
            <a:ext cx="854985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5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52625"/>
            <a:ext cx="79438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5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6" y="1057275"/>
            <a:ext cx="7645354" cy="538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</Words>
  <Application>Microsoft Office PowerPoint</Application>
  <PresentationFormat>On-screen Show (4:3)</PresentationFormat>
  <Paragraphs>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نظم تشغيل حاسب  الدرس الثاني : تثبيت نظام التشغيل اكس بي على جهازك</vt:lpstr>
      <vt:lpstr>تثبيت نسخة اكس بي بروفيشنال</vt:lpstr>
      <vt:lpstr>PowerPoint Presentation</vt:lpstr>
      <vt:lpstr>مهام ما قبل التثبيت (تقسيم القرص الصلب)</vt:lpstr>
      <vt:lpstr>مهام ما قبل التثبيت (أنظمة الملفات)</vt:lpstr>
      <vt:lpstr>مهام ما قبل التثبيت  (العضوية في مجال او مجموعة عمل)</vt:lpstr>
      <vt:lpstr>PowerPoint Presentation</vt:lpstr>
      <vt:lpstr>PowerPoint Presentation</vt:lpstr>
      <vt:lpstr>PowerPoint Presentation</vt:lpstr>
      <vt:lpstr>طرق التثبيت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نظم تشغيل حاسب</dc:title>
  <dc:creator>OsamaHosamLA</dc:creator>
  <cp:lastModifiedBy>OsamaHosamLA</cp:lastModifiedBy>
  <cp:revision>30</cp:revision>
  <dcterms:created xsi:type="dcterms:W3CDTF">2006-08-16T00:00:00Z</dcterms:created>
  <dcterms:modified xsi:type="dcterms:W3CDTF">2014-01-01T19:14:34Z</dcterms:modified>
</cp:coreProperties>
</file>