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ar-SA" sz="6000" dirty="0" smtClean="0"/>
              <a:t>نظم تشغيل حاسب</a:t>
            </a:r>
            <a:r>
              <a:rPr lang="ar-SA" dirty="0" smtClean="0"/>
              <a:t/>
            </a:r>
            <a:br>
              <a:rPr lang="ar-SA" dirty="0" smtClean="0"/>
            </a:br>
            <a:r>
              <a:rPr lang="ar-SA" dirty="0" smtClean="0"/>
              <a:t/>
            </a:r>
            <a:br>
              <a:rPr lang="ar-SA" dirty="0" smtClean="0"/>
            </a:br>
            <a:r>
              <a:rPr lang="ar-SA" sz="3100" dirty="0" smtClean="0"/>
              <a:t>المحاضرة الرابعة </a:t>
            </a:r>
            <a:r>
              <a:rPr lang="ar-SA" sz="3100" dirty="0" smtClean="0"/>
              <a:t>: </a:t>
            </a:r>
            <a:r>
              <a:rPr lang="ar-SA" sz="3100" dirty="0" smtClean="0"/>
              <a:t>استخدام معالج نقل الاعدادات والملفات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343400"/>
            <a:ext cx="6400800" cy="1752600"/>
          </a:xfrm>
        </p:spPr>
        <p:txBody>
          <a:bodyPr/>
          <a:lstStyle/>
          <a:p>
            <a:r>
              <a:rPr lang="ar-SA" dirty="0" smtClean="0"/>
              <a:t>دكتور : اسامة حسام الدين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"/>
            <a:ext cx="423394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47" y="1066800"/>
            <a:ext cx="8839200" cy="1392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2362200"/>
            <a:ext cx="827722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3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"/>
            <a:ext cx="423394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696200" cy="576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55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97873"/>
            <a:ext cx="484414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27" y="1136073"/>
            <a:ext cx="8624888" cy="4678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6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531167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2400" dirty="0" smtClean="0"/>
              <a:t>الواجب صفحة 38 في الكتاب</a:t>
            </a:r>
            <a:endParaRPr lang="en-US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834487" cy="299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4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0170" y="2126143"/>
            <a:ext cx="27526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8800" dirty="0" smtClean="0"/>
              <a:t>العملي 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248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531167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2400" dirty="0" smtClean="0"/>
              <a:t>الوحدة الثالثة : تكوين نظام التشغيل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2095500"/>
            <a:ext cx="59150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6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925" y="495300"/>
            <a:ext cx="39243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7" y="1613995"/>
            <a:ext cx="9109364" cy="470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5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91" y="1452418"/>
            <a:ext cx="7620000" cy="474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528" y="457200"/>
            <a:ext cx="38195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3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295399"/>
            <a:ext cx="8796682" cy="472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255" y="381000"/>
            <a:ext cx="6455742" cy="71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40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"/>
            <a:ext cx="5080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09" y="1219200"/>
            <a:ext cx="8853891" cy="492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68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"/>
            <a:ext cx="5080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0" y="1219200"/>
            <a:ext cx="8906749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42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770" y="228600"/>
            <a:ext cx="4476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5" y="1066799"/>
            <a:ext cx="8839200" cy="5041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87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"/>
            <a:ext cx="423394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839200" cy="3566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3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20</Words>
  <Application>Microsoft Office PowerPoint</Application>
  <PresentationFormat>On-screen Show (4:3)</PresentationFormat>
  <Paragraphs>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نظم تشغيل حاسب  المحاضرة الرابعة : استخدام معالج نقل الاعدادات والملفات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نظم تشغيل حاسب</dc:title>
  <dc:creator>OsamaHosamLA</dc:creator>
  <cp:lastModifiedBy>OsamaHosamLA</cp:lastModifiedBy>
  <cp:revision>34</cp:revision>
  <dcterms:created xsi:type="dcterms:W3CDTF">2006-08-16T00:00:00Z</dcterms:created>
  <dcterms:modified xsi:type="dcterms:W3CDTF">2014-03-02T08:58:13Z</dcterms:modified>
</cp:coreProperties>
</file>