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94" r:id="rId4"/>
    <p:sldId id="288" r:id="rId5"/>
    <p:sldId id="289" r:id="rId6"/>
    <p:sldId id="287" r:id="rId7"/>
    <p:sldId id="290" r:id="rId8"/>
    <p:sldId id="291" r:id="rId9"/>
    <p:sldId id="292" r:id="rId10"/>
    <p:sldId id="293" r:id="rId11"/>
    <p:sldId id="295" r:id="rId12"/>
    <p:sldId id="297" r:id="rId13"/>
    <p:sldId id="298" r:id="rId14"/>
    <p:sldId id="299" r:id="rId15"/>
    <p:sldId id="296" r:id="rId16"/>
    <p:sldId id="300" r:id="rId17"/>
    <p:sldId id="301" r:id="rId18"/>
    <p:sldId id="302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ar-SA" sz="6000" dirty="0" smtClean="0"/>
              <a:t>نظم تشغيل حاسب</a:t>
            </a:r>
            <a:r>
              <a:rPr lang="ar-SA" dirty="0" smtClean="0"/>
              <a:t/>
            </a:r>
            <a:br>
              <a:rPr lang="ar-SA" dirty="0" smtClean="0"/>
            </a:br>
            <a:r>
              <a:rPr lang="ar-SA" dirty="0" smtClean="0"/>
              <a:t/>
            </a:r>
            <a:br>
              <a:rPr lang="ar-SA" dirty="0" smtClean="0"/>
            </a:br>
            <a:r>
              <a:rPr lang="ar-SA" sz="3100" dirty="0" smtClean="0"/>
              <a:t>المحاضرة </a:t>
            </a:r>
            <a:r>
              <a:rPr lang="ar-SA" sz="3100" dirty="0" smtClean="0"/>
              <a:t>الخامسة</a:t>
            </a:r>
            <a:r>
              <a:rPr lang="ar-SA" sz="3100" dirty="0" smtClean="0"/>
              <a:t> </a:t>
            </a:r>
            <a:r>
              <a:rPr lang="ar-SA" sz="3100" dirty="0" smtClean="0"/>
              <a:t>: </a:t>
            </a:r>
            <a:r>
              <a:rPr lang="ar-SA" sz="3100" dirty="0" smtClean="0"/>
              <a:t>اضافة وازلة مكونات ويندوز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343400"/>
            <a:ext cx="6400800" cy="1752600"/>
          </a:xfrm>
        </p:spPr>
        <p:txBody>
          <a:bodyPr/>
          <a:lstStyle/>
          <a:p>
            <a:r>
              <a:rPr lang="ar-SA" dirty="0" smtClean="0"/>
              <a:t>دكتور : اسامة حسام الدين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62200"/>
            <a:ext cx="546983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809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609600"/>
            <a:ext cx="35242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2159823"/>
            <a:ext cx="8915400" cy="2712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813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34555"/>
            <a:ext cx="24003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8305800" cy="162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817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588" y="512618"/>
            <a:ext cx="27908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28725"/>
            <a:ext cx="64865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3" y="1676400"/>
            <a:ext cx="8834438" cy="44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2514600"/>
            <a:ext cx="30670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30" y="3200400"/>
            <a:ext cx="797242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051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493" y="381000"/>
            <a:ext cx="24479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7" y="1143000"/>
            <a:ext cx="68294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" y="1552575"/>
            <a:ext cx="8610600" cy="95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667000"/>
            <a:ext cx="3581400" cy="2907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22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8" y="1600200"/>
            <a:ext cx="9067800" cy="3885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379" y="509587"/>
            <a:ext cx="60674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77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256993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096" y="152400"/>
            <a:ext cx="19812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236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273" y="11834"/>
            <a:ext cx="21431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48" y="488084"/>
            <a:ext cx="8496301" cy="2068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73" y="2509496"/>
            <a:ext cx="8172451" cy="4348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0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257" y="1240304"/>
            <a:ext cx="834395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r-SA" sz="6000" dirty="0" smtClean="0"/>
              <a:t>الواجب</a:t>
            </a:r>
          </a:p>
          <a:p>
            <a:pPr algn="ctr"/>
            <a:r>
              <a:rPr lang="ar-SA" sz="6000" dirty="0" smtClean="0"/>
              <a:t/>
            </a:r>
            <a:br>
              <a:rPr lang="ar-SA" sz="6000" dirty="0" smtClean="0"/>
            </a:br>
            <a:r>
              <a:rPr lang="ar-SA" sz="6000" dirty="0" smtClean="0"/>
              <a:t> التمارين صفحة 46 وصفحة 47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9467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0170" y="2126143"/>
            <a:ext cx="275267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8800" dirty="0" smtClean="0"/>
              <a:t>العملي 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2480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531167"/>
            <a:ext cx="355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2400" dirty="0" smtClean="0"/>
              <a:t>الوحدة الثالثة : تكوين نظام التشغيل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2095500"/>
            <a:ext cx="59150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168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38400"/>
            <a:ext cx="6220326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743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2" y="533400"/>
            <a:ext cx="40290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51" y="1399309"/>
            <a:ext cx="837189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459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25" y="152400"/>
            <a:ext cx="24193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50009"/>
            <a:ext cx="7620000" cy="1476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05465"/>
            <a:ext cx="7315200" cy="4600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472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561" y="304800"/>
            <a:ext cx="21050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992" y="1981200"/>
            <a:ext cx="4559808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6071"/>
            <a:ext cx="4267200" cy="331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345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28600"/>
            <a:ext cx="20764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1" y="1447800"/>
            <a:ext cx="8658225" cy="241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424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81000"/>
            <a:ext cx="26765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02" y="1828800"/>
            <a:ext cx="8924925" cy="101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73" y="2628339"/>
            <a:ext cx="8610600" cy="222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117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81000"/>
            <a:ext cx="26765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05000"/>
            <a:ext cx="900038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025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16</Words>
  <Application>Microsoft Office PowerPoint</Application>
  <PresentationFormat>On-screen Show (4:3)</PresentationFormat>
  <Paragraphs>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نظم تشغيل حاسب  المحاضرة الخامسة : اضافة وازلة مكونات ويندوز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نظم تشغيل حاسب</dc:title>
  <dc:creator>OsamaHosamLA</dc:creator>
  <cp:lastModifiedBy>OsamaHosamLA</cp:lastModifiedBy>
  <cp:revision>40</cp:revision>
  <dcterms:created xsi:type="dcterms:W3CDTF">2006-08-16T00:00:00Z</dcterms:created>
  <dcterms:modified xsi:type="dcterms:W3CDTF">2014-03-07T13:08:34Z</dcterms:modified>
</cp:coreProperties>
</file>