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8"/>
  </p:notesMasterIdLst>
  <p:sldIdLst>
    <p:sldId id="256" r:id="rId2"/>
    <p:sldId id="270" r:id="rId3"/>
    <p:sldId id="262" r:id="rId4"/>
    <p:sldId id="26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355" autoAdjust="0"/>
  </p:normalViewPr>
  <p:slideViewPr>
    <p:cSldViewPr>
      <p:cViewPr varScale="1">
        <p:scale>
          <a:sx n="63" d="100"/>
          <a:sy n="63" d="100"/>
        </p:scale>
        <p:origin x="9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6" y="47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AEC-CF21-443B-BD48-A3A5167BD41F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F520-11A1-4437-B625-579C7753DD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2F7D-B37D-49DF-8327-F1CD1733088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B829-98A9-45FE-B4DE-5230A4CB6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AE15-226D-411A-BCFE-965C90E93D2C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566-0130-47C5-BE50-E6B28D4E5A9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40CE-B459-49AF-9DC3-2B32C103F0B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1D402B-07AB-479B-8F4F-535E2FCF0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00E2-213C-4D42-93BE-78C404F50BA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9B23-A809-4FB3-8DC3-31539BE2A1A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061-F25A-490C-9EDB-A67D1EF71CD7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BE28-E9E2-45E1-A7C3-341168D4954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976142-6A40-43BF-AF2D-87D579D32F1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2C9395-7593-40EB-9424-FB2BC1DC103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med">
    <p:sndAc>
      <p:stSnd>
        <p:snd r:embed="rId13" name="click.wav"/>
      </p:stSnd>
    </p:sndAc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2743200"/>
            <a:ext cx="9601200" cy="1295400"/>
          </a:xfrm>
        </p:spPr>
        <p:txBody>
          <a:bodyPr>
            <a:normAutofit/>
          </a:bodyPr>
          <a:lstStyle/>
          <a:p>
            <a:r>
              <a:rPr lang="ar-SA" sz="6000" spc="-150" dirty="0">
                <a:solidFill>
                  <a:srgbClr val="002060"/>
                </a:solidFill>
              </a:rPr>
              <a:t>التهيئة لسوق العمل </a:t>
            </a:r>
            <a:r>
              <a:rPr lang="ar-SA" sz="6000" spc="-150" dirty="0"/>
              <a:t> </a:t>
            </a:r>
            <a:endParaRPr lang="en-US" sz="6000" spc="-1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sz="4400" b="1" dirty="0"/>
              <a:t>الفصل الثاني عشر   </a:t>
            </a:r>
            <a:br>
              <a:rPr lang="ar-SA" sz="4400" b="1" dirty="0"/>
            </a:b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800" y="5791200"/>
            <a:ext cx="4419600" cy="833008"/>
          </a:xfrm>
        </p:spPr>
        <p:txBody>
          <a:bodyPr/>
          <a:lstStyle/>
          <a:p>
            <a:r>
              <a:rPr lang="ar-SA" sz="3200" b="1" dirty="0">
                <a:solidFill>
                  <a:schemeClr val="tx1"/>
                </a:solidFill>
              </a:rPr>
              <a:t>أ.نورة  الجاسر 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Start-N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733800"/>
            <a:ext cx="3848100" cy="25654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السيرة الذاتية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endParaRPr lang="ar-SA" dirty="0"/>
          </a:p>
          <a:p>
            <a:pPr algn="r" rtl="1"/>
            <a:r>
              <a:rPr lang="ar-SA" dirty="0">
                <a:solidFill>
                  <a:srgbClr val="FF0000"/>
                </a:solidFill>
              </a:rPr>
              <a:t>المعلومات التي يجب ان تتضمنها السيرة الذاتية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التفاصيل الشخصية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الخبرات العلمية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الخبرات العملية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المعلومات ذات الصله بطبيعة العمل </a:t>
            </a:r>
          </a:p>
          <a:p>
            <a:pPr marL="514350" indent="-514350" algn="r" rtl="1"/>
            <a:r>
              <a:rPr lang="ar-SA" dirty="0">
                <a:solidFill>
                  <a:srgbClr val="FF0000"/>
                </a:solidFill>
              </a:rPr>
              <a:t>انواع السيرة الذاتية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ورقية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الكترونية </a:t>
            </a:r>
          </a:p>
          <a:p>
            <a:pPr marL="514350" indent="-514350" algn="r" rtl="1">
              <a:buNone/>
            </a:pPr>
            <a:endParaRPr lang="ar-S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1752600" cy="195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buNone/>
            </a:pPr>
            <a:r>
              <a:rPr lang="ar-SA" sz="3600" b="1" dirty="0">
                <a:solidFill>
                  <a:srgbClr val="FF0000"/>
                </a:solidFill>
              </a:rPr>
              <a:t>السيرة الذاتية الورقية :</a:t>
            </a:r>
          </a:p>
          <a:p>
            <a:pPr algn="r" rtl="1">
              <a:buNone/>
            </a:pPr>
            <a:r>
              <a:rPr lang="ar-SA" dirty="0"/>
              <a:t>يجب مراعاة ما يلي 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التدقيق في اختيار الألفاظ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لا تستخدم فقرات طويلة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عدم استخدام صيغ المبني للمجهول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تجنب ترديد المرتب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لا تبالغ في خبراتك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37338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v-centre-logo-new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2286000"/>
            <a:ext cx="1752600" cy="1752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25" y="1950071"/>
            <a:ext cx="4038600" cy="352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buNone/>
            </a:pPr>
            <a:r>
              <a:rPr lang="ar-SA" sz="3200" b="1" dirty="0">
                <a:solidFill>
                  <a:srgbClr val="FF0000"/>
                </a:solidFill>
              </a:rPr>
              <a:t>السيرة الذاتية الالكترونية :</a:t>
            </a:r>
          </a:p>
          <a:p>
            <a:pPr algn="r" rtl="1">
              <a:buNone/>
            </a:pPr>
            <a:r>
              <a:rPr lang="ar-SA" dirty="0"/>
              <a:t>الأخطاء الشائعة بها 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إظهار عدم الأمانة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ترك عنوان الرسالة فارغ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رسالة واحدة لكل الشركات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السير الذاتية الجماعية </a:t>
            </a:r>
            <a:endParaRPr lang="en-US" dirty="0"/>
          </a:p>
        </p:txBody>
      </p:sp>
      <p:pic>
        <p:nvPicPr>
          <p:cNvPr id="8" name="Content Placeholder 5" descr="9931832_CV-Career-Technician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2133600"/>
            <a:ext cx="1676400" cy="144149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المقابلة الشخصية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A" sz="3200" b="1" u="sng" dirty="0">
                <a:solidFill>
                  <a:schemeClr val="tx2"/>
                </a:solidFill>
              </a:rPr>
              <a:t>امور يجب عملها قبل و خلال المقابلة </a:t>
            </a:r>
            <a:r>
              <a:rPr lang="ar-SA" sz="3200" b="1" i="1" dirty="0">
                <a:solidFill>
                  <a:schemeClr val="tx2"/>
                </a:solidFill>
              </a:rPr>
              <a:t>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3200" dirty="0"/>
              <a:t>الوصول للمقابلة قبل موعدها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3200" dirty="0"/>
              <a:t>يكون لديك معلومات كافية عن المؤسسة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3200" dirty="0"/>
              <a:t>يجب ان تقتنع بأنك ستنجح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3200" dirty="0"/>
              <a:t>أنصت للأسئلة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3200" dirty="0"/>
              <a:t>كم أميناً و اعترف بحدودك </a:t>
            </a:r>
          </a:p>
          <a:p>
            <a:pPr marL="514350" indent="-514350" algn="r" rtl="1"/>
            <a:r>
              <a:rPr lang="ar-SA" sz="3200" b="1" u="sng" dirty="0">
                <a:solidFill>
                  <a:schemeClr val="tx2"/>
                </a:solidFill>
              </a:rPr>
              <a:t>تجنب ما يلي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3200" dirty="0"/>
              <a:t>لا تقاطع و لا تجادل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3200" dirty="0"/>
              <a:t>لا تتحدث بسرعة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3200" dirty="0"/>
              <a:t>لا تتوتر 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2056398"/>
            <a:ext cx="2438399" cy="405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ar-SA" sz="4400" dirty="0"/>
              <a:t>لا تفعل </a:t>
            </a:r>
            <a:endParaRPr lang="en-US" sz="4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ar-SA" sz="4000" dirty="0"/>
              <a:t>افعل 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تجلس حتى يقوموا بدعوتك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تدخن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تحلف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تقاطع كلامهم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تململ على الكرسي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ادخل الغرفة بثقة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كن مهذباً ودوداً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استخدم أمثلة لتبين إنجازاتك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سوق نفسك , اعرض مزاياك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اخبرهم بالحقيقة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المقابلة الشخصية 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المقابلة الشخصية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01625" y="2163668"/>
            <a:ext cx="4038600" cy="309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ar-SA" sz="3600" dirty="0">
                <a:solidFill>
                  <a:schemeClr val="tx2"/>
                </a:solidFill>
              </a:rPr>
              <a:t>قيم نفسك بعد المقابلة </a:t>
            </a:r>
            <a:endParaRPr lang="ar-SA" dirty="0"/>
          </a:p>
          <a:p>
            <a:pPr algn="r" rtl="1">
              <a:buFont typeface="Wingdings" pitchFamily="2" charset="2"/>
              <a:buChar char="ü"/>
            </a:pPr>
            <a:r>
              <a:rPr lang="ar-SA" sz="2400" b="1" dirty="0"/>
              <a:t>هل وصلت في الوقت المحدد ؟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2400" b="1" dirty="0"/>
              <a:t>هل قدمت عرضاً مشوقاَ ؟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2400" b="1" dirty="0"/>
              <a:t>هل سوقت لنفسك ؟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2400" b="1" dirty="0"/>
              <a:t>هل وصفت مشروعك بشكل جيد ؟</a:t>
            </a:r>
            <a:endParaRPr lang="en-US" sz="2400" b="1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20850" indent="-465138" algn="r" rtl="1">
              <a:buNone/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05000"/>
          <a:ext cx="8001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1720850" indent="-179388" algn="r" rtl="1">
                        <a:buFont typeface="Arial" pitchFamily="34" charset="0"/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الكتاب المرجع : </a:t>
                      </a:r>
                    </a:p>
                    <a:p>
                      <a:pPr marL="1720850" indent="-179388" algn="r" rtl="1"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كتاب ريادة الأعمال -أ.د. أحمد الشميمري د. وفاء المبيريك , الطبعة الثالثة ,مكتبة العبيكان ,2014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 descr="Referen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057400"/>
            <a:ext cx="1219200" cy="1371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الموضوعات </a:t>
            </a:r>
            <a:endParaRPr lang="en-US" dirty="0"/>
          </a:p>
        </p:txBody>
      </p:sp>
      <p:pic>
        <p:nvPicPr>
          <p:cNvPr id="7" name="Content Placeholder 6" descr="photo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4038600" cy="449579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ar-SA" dirty="0"/>
              <a:t>المسئولية الإجتماعية </a:t>
            </a:r>
          </a:p>
          <a:p>
            <a:pPr algn="r" rtl="1"/>
            <a:r>
              <a:rPr lang="ar-SA" dirty="0"/>
              <a:t>أبعاد المسئولية الإجتماعية </a:t>
            </a:r>
          </a:p>
          <a:p>
            <a:pPr algn="r" rtl="1"/>
            <a:r>
              <a:rPr lang="ar-SA" dirty="0"/>
              <a:t>أخلاقيات العمل </a:t>
            </a:r>
          </a:p>
          <a:p>
            <a:pPr algn="r" rtl="1"/>
            <a:r>
              <a:rPr lang="ar-SA" dirty="0"/>
              <a:t>أخلاقيات رائد الأعمال </a:t>
            </a:r>
          </a:p>
          <a:p>
            <a:pPr algn="r" rtl="1"/>
            <a:r>
              <a:rPr lang="ar-SA" dirty="0"/>
              <a:t>ظروف العمل في القطاع الخاص </a:t>
            </a:r>
          </a:p>
          <a:p>
            <a:pPr algn="r" rtl="1"/>
            <a:r>
              <a:rPr lang="ar-SA" dirty="0"/>
              <a:t>مراحل التوظيف في القطاع الخاص </a:t>
            </a:r>
          </a:p>
          <a:p>
            <a:pPr algn="r" rtl="1"/>
            <a:r>
              <a:rPr lang="ar-SA" dirty="0"/>
              <a:t>السيرة الذاتية </a:t>
            </a:r>
          </a:p>
          <a:p>
            <a:pPr algn="r" rtl="1"/>
            <a:r>
              <a:rPr lang="ar-SA" dirty="0"/>
              <a:t>المقابلة الشخصية 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المسئولية الإجتماعية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b="1" dirty="0">
                <a:solidFill>
                  <a:schemeClr val="tx2"/>
                </a:solidFill>
              </a:rPr>
              <a:t>فوائد المسئولية الإجتماعية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تعزيز التكافل الإجتماعي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سيادة العدالة و تكافؤ الفرص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الاستقرار السياسي و الشعور بالعدالة الإجتماعية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نشر الفضيلة والمبادئ </a:t>
            </a:r>
          </a:p>
          <a:p>
            <a:pPr marL="514350" indent="-514350" algn="r" rtl="1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038600"/>
            <a:ext cx="3276599" cy="202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أبعاد المسئولية الإجتماعية </a:t>
            </a:r>
            <a:endParaRPr lang="en-US" dirty="0"/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25050" y="1676400"/>
            <a:ext cx="7059053" cy="4450044"/>
          </a:xfr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أخلاقيات العمل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b="1" dirty="0">
                <a:solidFill>
                  <a:schemeClr val="accent3">
                    <a:lumMod val="75000"/>
                  </a:schemeClr>
                </a:solidFill>
              </a:rPr>
              <a:t>اصبح انتشار تعريف اخلاقيات العمل و التوعيه فيها امراً جوهرياً في المنظمات حيث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 rtl="1">
              <a:buFont typeface="Wingdings" pitchFamily="2" charset="2"/>
              <a:buChar char="q"/>
            </a:pPr>
            <a:r>
              <a:rPr lang="ar-SA" dirty="0"/>
              <a:t>سنت الدول التشريعات الخاصة بالأخلاق </a:t>
            </a:r>
          </a:p>
          <a:p>
            <a:pPr algn="r" rtl="1">
              <a:buFont typeface="Wingdings" pitchFamily="2" charset="2"/>
              <a:buChar char="q"/>
            </a:pPr>
            <a:r>
              <a:rPr lang="ar-SA" dirty="0"/>
              <a:t>إنشاء أجهزة لمكافحة الفساد </a:t>
            </a:r>
          </a:p>
          <a:p>
            <a:pPr algn="r" rtl="1">
              <a:buFont typeface="Wingdings" pitchFamily="2" charset="2"/>
              <a:buChar char="q"/>
            </a:pPr>
            <a:r>
              <a:rPr lang="ar-SA" dirty="0"/>
              <a:t>نشاء مواثيق شرف مهنية  لكل مهنة (مثل اخلاقيات الطب ,اخلاقيات استخدام الانترنت  ...الخ 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05299"/>
            <a:ext cx="2133600" cy="239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أخلاقيات رائد الأعمال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A" dirty="0"/>
              <a:t>حسن الخلق </a:t>
            </a:r>
          </a:p>
          <a:p>
            <a:pPr algn="r" rtl="1"/>
            <a:r>
              <a:rPr lang="ar-SA" dirty="0"/>
              <a:t>عادلاً</a:t>
            </a:r>
          </a:p>
          <a:p>
            <a:pPr algn="r" rtl="1"/>
            <a:r>
              <a:rPr lang="ar-SA" dirty="0"/>
              <a:t>قدوة حسنة </a:t>
            </a:r>
          </a:p>
          <a:p>
            <a:pPr algn="r" rtl="1"/>
            <a:r>
              <a:rPr lang="ar-SA" dirty="0"/>
              <a:t>رحيماً</a:t>
            </a:r>
          </a:p>
          <a:p>
            <a:pPr algn="r" rtl="1"/>
            <a:r>
              <a:rPr lang="ar-SA" dirty="0"/>
              <a:t>عفيف النفس </a:t>
            </a:r>
          </a:p>
          <a:p>
            <a:pPr algn="r" rtl="1"/>
            <a:r>
              <a:rPr lang="ar-SA" dirty="0"/>
              <a:t>لايستبد بالرأي </a:t>
            </a:r>
          </a:p>
          <a:p>
            <a:pPr algn="r" rtl="1"/>
            <a:r>
              <a:rPr lang="ar-SA" dirty="0"/>
              <a:t>نصوحاً</a:t>
            </a:r>
          </a:p>
          <a:p>
            <a:pPr algn="r" rtl="1"/>
            <a:r>
              <a:rPr lang="ar-SA" dirty="0"/>
              <a:t>يتحلى بصفة الإيثار </a:t>
            </a:r>
          </a:p>
          <a:p>
            <a:pPr algn="r" rtl="1"/>
            <a:r>
              <a:rPr lang="ar-SA" dirty="0"/>
              <a:t>ذا كفاءة وعلم </a:t>
            </a:r>
          </a:p>
          <a:p>
            <a:pPr algn="r" rtl="1"/>
            <a:r>
              <a:rPr lang="ar-SA" dirty="0"/>
              <a:t>حكيماً وفطناً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ظروف العمل في القطاع الخاص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b="1" dirty="0">
                <a:solidFill>
                  <a:schemeClr val="tx2"/>
                </a:solidFill>
              </a:rPr>
              <a:t>القوى العاملة في القطاع الخاص في المملكة العربية السعودية تتميز بما يلي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تدني نسبة المواطنين العاملين في القطاع الخاص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تعدد جنسيات القوى العاملة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شغل الوظائف الإدارية العليا بالمواطنين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شغل الوظائف المهنية و الفنية بالعمالة غير المواطنة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95600"/>
            <a:ext cx="2209800" cy="331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ظروف العمل في القطاع الخاص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b="1" dirty="0">
                <a:solidFill>
                  <a:schemeClr val="tx2"/>
                </a:solidFill>
              </a:rPr>
              <a:t>اعباء العمل بالقطاع الخاص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طول فترة العمل اليومي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التحمل و المثابرة  والمبادرة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ضرورة توفير التفكير الابتكاري في العمل </a:t>
            </a:r>
          </a:p>
          <a:p>
            <a:pPr marL="514350" indent="-514350" algn="r" rtl="1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31805"/>
            <a:ext cx="3200400" cy="426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مراحل التوظيف في القطاع الخاص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مرحلة تحديد الاحتياجات الوظيفية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مرحلة الاستقطاب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مرحلة المقابلات و التقييم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مرحلة التعيين </a:t>
            </a:r>
          </a:p>
          <a:p>
            <a:pPr marL="514350" indent="-514350" algn="r" rtl="1">
              <a:buNone/>
            </a:pPr>
            <a:endParaRPr lang="ar-SA" dirty="0"/>
          </a:p>
          <a:p>
            <a:pPr marL="514350" indent="-514350"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141</TotalTime>
  <Words>416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Constantia</vt:lpstr>
      <vt:lpstr>Times New Roman</vt:lpstr>
      <vt:lpstr>Wingdings</vt:lpstr>
      <vt:lpstr>Wingdings 2</vt:lpstr>
      <vt:lpstr>Civic</vt:lpstr>
      <vt:lpstr>الفصل الثاني عشر    </vt:lpstr>
      <vt:lpstr>الموضوعات </vt:lpstr>
      <vt:lpstr>المسئولية الإجتماعية </vt:lpstr>
      <vt:lpstr>أبعاد المسئولية الإجتماعية </vt:lpstr>
      <vt:lpstr>أخلاقيات العمل </vt:lpstr>
      <vt:lpstr>أخلاقيات رائد الأعمال </vt:lpstr>
      <vt:lpstr>ظروف العمل في القطاع الخاص </vt:lpstr>
      <vt:lpstr>ظروف العمل في القطاع الخاص </vt:lpstr>
      <vt:lpstr>مراحل التوظيف في القطاع الخاص </vt:lpstr>
      <vt:lpstr>السيرة الذاتية </vt:lpstr>
      <vt:lpstr>PowerPoint Presentation</vt:lpstr>
      <vt:lpstr>PowerPoint Presentation</vt:lpstr>
      <vt:lpstr>المقابلة الشخصية </vt:lpstr>
      <vt:lpstr>المقابلة الشخصية </vt:lpstr>
      <vt:lpstr>المقابلة الشخصية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الفصل الأول</dc:title>
  <dc:creator>norah</dc:creator>
  <cp:lastModifiedBy>Salma</cp:lastModifiedBy>
  <cp:revision>33</cp:revision>
  <dcterms:created xsi:type="dcterms:W3CDTF">2014-06-27T23:04:29Z</dcterms:created>
  <dcterms:modified xsi:type="dcterms:W3CDTF">2019-01-13T19:09:48Z</dcterms:modified>
</cp:coreProperties>
</file>