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9"/>
  </p:notesMasterIdLst>
  <p:sldIdLst>
    <p:sldId id="256" r:id="rId2"/>
    <p:sldId id="261" r:id="rId3"/>
    <p:sldId id="270" r:id="rId4"/>
    <p:sldId id="269" r:id="rId5"/>
    <p:sldId id="262" r:id="rId6"/>
    <p:sldId id="292" r:id="rId7"/>
    <p:sldId id="268" r:id="rId8"/>
    <p:sldId id="277" r:id="rId9"/>
    <p:sldId id="278" r:id="rId10"/>
    <p:sldId id="271" r:id="rId11"/>
    <p:sldId id="279" r:id="rId12"/>
    <p:sldId id="280" r:id="rId13"/>
    <p:sldId id="284" r:id="rId14"/>
    <p:sldId id="281" r:id="rId15"/>
    <p:sldId id="282" r:id="rId16"/>
    <p:sldId id="283" r:id="rId17"/>
    <p:sldId id="272" r:id="rId18"/>
    <p:sldId id="286" r:id="rId19"/>
    <p:sldId id="287" r:id="rId20"/>
    <p:sldId id="273" r:id="rId21"/>
    <p:sldId id="274" r:id="rId22"/>
    <p:sldId id="275" r:id="rId23"/>
    <p:sldId id="288" r:id="rId24"/>
    <p:sldId id="289" r:id="rId25"/>
    <p:sldId id="290" r:id="rId26"/>
    <p:sldId id="276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9" autoAdjust="0"/>
  </p:normalViewPr>
  <p:slideViewPr>
    <p:cSldViewPr>
      <p:cViewPr varScale="1">
        <p:scale>
          <a:sx n="67" d="100"/>
          <a:sy n="67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4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65A55-802F-445A-B443-3E963E7B07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7C7287-4214-4CF6-93D1-A4F82FD7195E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ar-SA" dirty="0"/>
            <a:t>3 أنواع للطلاقة </a:t>
          </a:r>
          <a:endParaRPr lang="en-US" dirty="0"/>
        </a:p>
      </dgm:t>
    </dgm:pt>
    <dgm:pt modelId="{88A6FB88-B25D-4393-9EFC-C3E2B9527775}" type="parTrans" cxnId="{139A9574-2D75-4B4E-AB06-AA5A70067DA0}">
      <dgm:prSet/>
      <dgm:spPr/>
      <dgm:t>
        <a:bodyPr/>
        <a:lstStyle/>
        <a:p>
          <a:endParaRPr lang="en-US"/>
        </a:p>
      </dgm:t>
    </dgm:pt>
    <dgm:pt modelId="{AF5B4233-E7C5-47F3-896A-45EF087DA6D1}" type="sibTrans" cxnId="{139A9574-2D75-4B4E-AB06-AA5A70067DA0}">
      <dgm:prSet/>
      <dgm:spPr/>
      <dgm:t>
        <a:bodyPr/>
        <a:lstStyle/>
        <a:p>
          <a:endParaRPr lang="en-US"/>
        </a:p>
      </dgm:t>
    </dgm:pt>
    <dgm:pt modelId="{E3DBAD28-F1BB-468C-977E-935C3B4EB8EE}">
      <dgm:prSet phldrT="[Text]"/>
      <dgm:spPr/>
      <dgm:t>
        <a:bodyPr/>
        <a:lstStyle/>
        <a:p>
          <a:r>
            <a:rPr lang="ar-SA" dirty="0"/>
            <a:t>الطلاقة الفكرية /غزارة الأفكار</a:t>
          </a:r>
          <a:endParaRPr lang="en-US" dirty="0"/>
        </a:p>
      </dgm:t>
    </dgm:pt>
    <dgm:pt modelId="{C5EFFBDA-E74C-46B9-9952-99A671FE5CAC}" type="parTrans" cxnId="{2FBB06FC-CD67-452F-AC3B-8ED9E523295A}">
      <dgm:prSet/>
      <dgm:spPr/>
      <dgm:t>
        <a:bodyPr/>
        <a:lstStyle/>
        <a:p>
          <a:endParaRPr lang="en-US"/>
        </a:p>
      </dgm:t>
    </dgm:pt>
    <dgm:pt modelId="{0A304F70-4160-4EE9-8739-6A978DDDBB97}" type="sibTrans" cxnId="{2FBB06FC-CD67-452F-AC3B-8ED9E523295A}">
      <dgm:prSet/>
      <dgm:spPr/>
      <dgm:t>
        <a:bodyPr/>
        <a:lstStyle/>
        <a:p>
          <a:endParaRPr lang="en-US"/>
        </a:p>
      </dgm:t>
    </dgm:pt>
    <dgm:pt modelId="{4C3D482A-EBE6-4476-B574-C9FF00BFE6B6}">
      <dgm:prSet/>
      <dgm:spPr/>
      <dgm:t>
        <a:bodyPr/>
        <a:lstStyle/>
        <a:p>
          <a:r>
            <a:rPr lang="ar-SA" dirty="0"/>
            <a:t>الطلاقة الترابطية </a:t>
          </a:r>
          <a:endParaRPr lang="en-US" dirty="0"/>
        </a:p>
      </dgm:t>
    </dgm:pt>
    <dgm:pt modelId="{716A5103-C5DA-4653-A90A-A4D0EAE7904F}" type="parTrans" cxnId="{EC72C520-73A7-48CB-85F6-251796877A23}">
      <dgm:prSet/>
      <dgm:spPr/>
      <dgm:t>
        <a:bodyPr/>
        <a:lstStyle/>
        <a:p>
          <a:endParaRPr lang="en-US"/>
        </a:p>
      </dgm:t>
    </dgm:pt>
    <dgm:pt modelId="{635BD9DA-FA84-4658-A650-1E8009B16DE7}" type="sibTrans" cxnId="{EC72C520-73A7-48CB-85F6-251796877A23}">
      <dgm:prSet/>
      <dgm:spPr/>
      <dgm:t>
        <a:bodyPr/>
        <a:lstStyle/>
        <a:p>
          <a:endParaRPr lang="en-US"/>
        </a:p>
      </dgm:t>
    </dgm:pt>
    <dgm:pt modelId="{7B1F2CC7-06DA-40EC-936A-97127B39B8B6}">
      <dgm:prSet/>
      <dgm:spPr/>
      <dgm:t>
        <a:bodyPr/>
        <a:lstStyle/>
        <a:p>
          <a:r>
            <a:rPr lang="ar-SA" dirty="0"/>
            <a:t>الطلاقة التعبيرية/الطلاقة اللغوية </a:t>
          </a:r>
          <a:endParaRPr lang="en-US" dirty="0"/>
        </a:p>
      </dgm:t>
    </dgm:pt>
    <dgm:pt modelId="{66927AEA-080B-4AC9-945A-9D071C344BE5}" type="parTrans" cxnId="{374D6C1C-0DC2-4F21-B97F-3D243452E923}">
      <dgm:prSet/>
      <dgm:spPr/>
      <dgm:t>
        <a:bodyPr/>
        <a:lstStyle/>
        <a:p>
          <a:endParaRPr lang="en-US"/>
        </a:p>
      </dgm:t>
    </dgm:pt>
    <dgm:pt modelId="{808BF576-46E5-46D6-8D5F-CED47C477488}" type="sibTrans" cxnId="{374D6C1C-0DC2-4F21-B97F-3D243452E923}">
      <dgm:prSet/>
      <dgm:spPr/>
      <dgm:t>
        <a:bodyPr/>
        <a:lstStyle/>
        <a:p>
          <a:endParaRPr lang="en-US"/>
        </a:p>
      </dgm:t>
    </dgm:pt>
    <dgm:pt modelId="{FDC74219-8BB3-4DF5-B645-BF8D1A700165}" type="pres">
      <dgm:prSet presAssocID="{4B965A55-802F-445A-B443-3E963E7B07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FCB592-66DA-4380-B0ED-4123FCF7E3DC}" type="pres">
      <dgm:prSet presAssocID="{F67C7287-4214-4CF6-93D1-A4F82FD7195E}" presName="hierRoot1" presStyleCnt="0"/>
      <dgm:spPr/>
    </dgm:pt>
    <dgm:pt modelId="{34D1B681-3147-4BE3-A059-C4874C1CE551}" type="pres">
      <dgm:prSet presAssocID="{F67C7287-4214-4CF6-93D1-A4F82FD7195E}" presName="composite" presStyleCnt="0"/>
      <dgm:spPr/>
    </dgm:pt>
    <dgm:pt modelId="{7C67B963-3625-4F36-995F-FBEB60C59A1E}" type="pres">
      <dgm:prSet presAssocID="{F67C7287-4214-4CF6-93D1-A4F82FD7195E}" presName="background" presStyleLbl="node0" presStyleIdx="0" presStyleCnt="1"/>
      <dgm:spPr/>
    </dgm:pt>
    <dgm:pt modelId="{5C770542-F764-41D3-AE39-DF9B33657383}" type="pres">
      <dgm:prSet presAssocID="{F67C7287-4214-4CF6-93D1-A4F82FD7195E}" presName="text" presStyleLbl="fgAcc0" presStyleIdx="0" presStyleCnt="1">
        <dgm:presLayoutVars>
          <dgm:chPref val="3"/>
        </dgm:presLayoutVars>
      </dgm:prSet>
      <dgm:spPr/>
    </dgm:pt>
    <dgm:pt modelId="{61D4BAF4-7B60-407C-B482-987DB1BFCBFD}" type="pres">
      <dgm:prSet presAssocID="{F67C7287-4214-4CF6-93D1-A4F82FD7195E}" presName="hierChild2" presStyleCnt="0"/>
      <dgm:spPr/>
    </dgm:pt>
    <dgm:pt modelId="{AD28E40F-05DA-4DCD-9B97-66576AA7D858}" type="pres">
      <dgm:prSet presAssocID="{716A5103-C5DA-4653-A90A-A4D0EAE7904F}" presName="Name10" presStyleLbl="parChTrans1D2" presStyleIdx="0" presStyleCnt="3"/>
      <dgm:spPr/>
    </dgm:pt>
    <dgm:pt modelId="{7AE1AD48-6208-42E9-844C-FCA8B183C895}" type="pres">
      <dgm:prSet presAssocID="{4C3D482A-EBE6-4476-B574-C9FF00BFE6B6}" presName="hierRoot2" presStyleCnt="0"/>
      <dgm:spPr/>
    </dgm:pt>
    <dgm:pt modelId="{EEEFDAE1-4F0A-4850-A88B-DBC507407A12}" type="pres">
      <dgm:prSet presAssocID="{4C3D482A-EBE6-4476-B574-C9FF00BFE6B6}" presName="composite2" presStyleCnt="0"/>
      <dgm:spPr/>
    </dgm:pt>
    <dgm:pt modelId="{7CC9597F-A9CD-47E3-AA87-989FB6113286}" type="pres">
      <dgm:prSet presAssocID="{4C3D482A-EBE6-4476-B574-C9FF00BFE6B6}" presName="background2" presStyleLbl="node2" presStyleIdx="0" presStyleCnt="3"/>
      <dgm:spPr/>
    </dgm:pt>
    <dgm:pt modelId="{63832FC2-7252-450D-AC23-EFA51F516E10}" type="pres">
      <dgm:prSet presAssocID="{4C3D482A-EBE6-4476-B574-C9FF00BFE6B6}" presName="text2" presStyleLbl="fgAcc2" presStyleIdx="0" presStyleCnt="3" custLinFactNeighborX="-6949" custLinFactNeighborY="668">
        <dgm:presLayoutVars>
          <dgm:chPref val="3"/>
        </dgm:presLayoutVars>
      </dgm:prSet>
      <dgm:spPr/>
    </dgm:pt>
    <dgm:pt modelId="{D8294C63-BB31-47FF-9CC4-488D7C754D1E}" type="pres">
      <dgm:prSet presAssocID="{4C3D482A-EBE6-4476-B574-C9FF00BFE6B6}" presName="hierChild3" presStyleCnt="0"/>
      <dgm:spPr/>
    </dgm:pt>
    <dgm:pt modelId="{DC3AEEAB-982D-4A6C-9D4F-56B1FCE1AA58}" type="pres">
      <dgm:prSet presAssocID="{66927AEA-080B-4AC9-945A-9D071C344BE5}" presName="Name10" presStyleLbl="parChTrans1D2" presStyleIdx="1" presStyleCnt="3"/>
      <dgm:spPr/>
    </dgm:pt>
    <dgm:pt modelId="{701574AA-2521-4799-B210-07AE1498AC06}" type="pres">
      <dgm:prSet presAssocID="{7B1F2CC7-06DA-40EC-936A-97127B39B8B6}" presName="hierRoot2" presStyleCnt="0"/>
      <dgm:spPr/>
    </dgm:pt>
    <dgm:pt modelId="{78B7D8BB-3046-4574-8555-03283DBC6964}" type="pres">
      <dgm:prSet presAssocID="{7B1F2CC7-06DA-40EC-936A-97127B39B8B6}" presName="composite2" presStyleCnt="0"/>
      <dgm:spPr/>
    </dgm:pt>
    <dgm:pt modelId="{906DD915-0B0C-4C2C-B912-943DF3635259}" type="pres">
      <dgm:prSet presAssocID="{7B1F2CC7-06DA-40EC-936A-97127B39B8B6}" presName="background2" presStyleLbl="node2" presStyleIdx="1" presStyleCnt="3"/>
      <dgm:spPr/>
    </dgm:pt>
    <dgm:pt modelId="{FEE5261F-D346-4A7F-83FD-E7929D0A7109}" type="pres">
      <dgm:prSet presAssocID="{7B1F2CC7-06DA-40EC-936A-97127B39B8B6}" presName="text2" presStyleLbl="fgAcc2" presStyleIdx="1" presStyleCnt="3">
        <dgm:presLayoutVars>
          <dgm:chPref val="3"/>
        </dgm:presLayoutVars>
      </dgm:prSet>
      <dgm:spPr/>
    </dgm:pt>
    <dgm:pt modelId="{F28213DA-94A7-4343-9FAC-D4124B1B1C41}" type="pres">
      <dgm:prSet presAssocID="{7B1F2CC7-06DA-40EC-936A-97127B39B8B6}" presName="hierChild3" presStyleCnt="0"/>
      <dgm:spPr/>
    </dgm:pt>
    <dgm:pt modelId="{AAA9B77D-B793-43A7-966C-6C6521B32576}" type="pres">
      <dgm:prSet presAssocID="{C5EFFBDA-E74C-46B9-9952-99A671FE5CAC}" presName="Name10" presStyleLbl="parChTrans1D2" presStyleIdx="2" presStyleCnt="3"/>
      <dgm:spPr/>
    </dgm:pt>
    <dgm:pt modelId="{CAED3017-491D-4498-A0D4-8F38F42D2657}" type="pres">
      <dgm:prSet presAssocID="{E3DBAD28-F1BB-468C-977E-935C3B4EB8EE}" presName="hierRoot2" presStyleCnt="0"/>
      <dgm:spPr/>
    </dgm:pt>
    <dgm:pt modelId="{3C5B7FAB-B7F4-404A-AD1F-DDCA8858CEAF}" type="pres">
      <dgm:prSet presAssocID="{E3DBAD28-F1BB-468C-977E-935C3B4EB8EE}" presName="composite2" presStyleCnt="0"/>
      <dgm:spPr/>
    </dgm:pt>
    <dgm:pt modelId="{771542FE-B355-443B-8CA7-1450D50D59EA}" type="pres">
      <dgm:prSet presAssocID="{E3DBAD28-F1BB-468C-977E-935C3B4EB8EE}" presName="background2" presStyleLbl="node2" presStyleIdx="2" presStyleCnt="3"/>
      <dgm:spPr/>
    </dgm:pt>
    <dgm:pt modelId="{38EC1221-4752-4BD1-BDAB-5DE3B4A78D9F}" type="pres">
      <dgm:prSet presAssocID="{E3DBAD28-F1BB-468C-977E-935C3B4EB8EE}" presName="text2" presStyleLbl="fgAcc2" presStyleIdx="2" presStyleCnt="3" custLinFactNeighborX="-6667" custLinFactNeighborY="-3215">
        <dgm:presLayoutVars>
          <dgm:chPref val="3"/>
        </dgm:presLayoutVars>
      </dgm:prSet>
      <dgm:spPr/>
    </dgm:pt>
    <dgm:pt modelId="{B99BF8E6-61B5-4372-A7D4-EB827C61D886}" type="pres">
      <dgm:prSet presAssocID="{E3DBAD28-F1BB-468C-977E-935C3B4EB8EE}" presName="hierChild3" presStyleCnt="0"/>
      <dgm:spPr/>
    </dgm:pt>
  </dgm:ptLst>
  <dgm:cxnLst>
    <dgm:cxn modelId="{5D519D05-28A2-4225-8EDB-1BCFC3D85267}" type="presOf" srcId="{66927AEA-080B-4AC9-945A-9D071C344BE5}" destId="{DC3AEEAB-982D-4A6C-9D4F-56B1FCE1AA58}" srcOrd="0" destOrd="0" presId="urn:microsoft.com/office/officeart/2005/8/layout/hierarchy1"/>
    <dgm:cxn modelId="{1D479E16-0D2C-4C71-9BDD-49E966774710}" type="presOf" srcId="{4B965A55-802F-445A-B443-3E963E7B07FF}" destId="{FDC74219-8BB3-4DF5-B645-BF8D1A700165}" srcOrd="0" destOrd="0" presId="urn:microsoft.com/office/officeart/2005/8/layout/hierarchy1"/>
    <dgm:cxn modelId="{374D6C1C-0DC2-4F21-B97F-3D243452E923}" srcId="{F67C7287-4214-4CF6-93D1-A4F82FD7195E}" destId="{7B1F2CC7-06DA-40EC-936A-97127B39B8B6}" srcOrd="1" destOrd="0" parTransId="{66927AEA-080B-4AC9-945A-9D071C344BE5}" sibTransId="{808BF576-46E5-46D6-8D5F-CED47C477488}"/>
    <dgm:cxn modelId="{EC72C520-73A7-48CB-85F6-251796877A23}" srcId="{F67C7287-4214-4CF6-93D1-A4F82FD7195E}" destId="{4C3D482A-EBE6-4476-B574-C9FF00BFE6B6}" srcOrd="0" destOrd="0" parTransId="{716A5103-C5DA-4653-A90A-A4D0EAE7904F}" sibTransId="{635BD9DA-FA84-4658-A650-1E8009B16DE7}"/>
    <dgm:cxn modelId="{8C1EFD6E-BDBA-4E18-BD4D-ECF9030FB787}" type="presOf" srcId="{E3DBAD28-F1BB-468C-977E-935C3B4EB8EE}" destId="{38EC1221-4752-4BD1-BDAB-5DE3B4A78D9F}" srcOrd="0" destOrd="0" presId="urn:microsoft.com/office/officeart/2005/8/layout/hierarchy1"/>
    <dgm:cxn modelId="{D1DB1074-E9B3-4228-B40C-58787B5D8DE6}" type="presOf" srcId="{4C3D482A-EBE6-4476-B574-C9FF00BFE6B6}" destId="{63832FC2-7252-450D-AC23-EFA51F516E10}" srcOrd="0" destOrd="0" presId="urn:microsoft.com/office/officeart/2005/8/layout/hierarchy1"/>
    <dgm:cxn modelId="{139A9574-2D75-4B4E-AB06-AA5A70067DA0}" srcId="{4B965A55-802F-445A-B443-3E963E7B07FF}" destId="{F67C7287-4214-4CF6-93D1-A4F82FD7195E}" srcOrd="0" destOrd="0" parTransId="{88A6FB88-B25D-4393-9EFC-C3E2B9527775}" sibTransId="{AF5B4233-E7C5-47F3-896A-45EF087DA6D1}"/>
    <dgm:cxn modelId="{BDDF778E-E661-43F7-BC6A-A56DFBE80CD6}" type="presOf" srcId="{716A5103-C5DA-4653-A90A-A4D0EAE7904F}" destId="{AD28E40F-05DA-4DCD-9B97-66576AA7D858}" srcOrd="0" destOrd="0" presId="urn:microsoft.com/office/officeart/2005/8/layout/hierarchy1"/>
    <dgm:cxn modelId="{02A917A1-BB71-4014-9140-BA224C455B41}" type="presOf" srcId="{F67C7287-4214-4CF6-93D1-A4F82FD7195E}" destId="{5C770542-F764-41D3-AE39-DF9B33657383}" srcOrd="0" destOrd="0" presId="urn:microsoft.com/office/officeart/2005/8/layout/hierarchy1"/>
    <dgm:cxn modelId="{CDB9ADA8-22A3-4ED8-8076-A870C7B51986}" type="presOf" srcId="{C5EFFBDA-E74C-46B9-9952-99A671FE5CAC}" destId="{AAA9B77D-B793-43A7-966C-6C6521B32576}" srcOrd="0" destOrd="0" presId="urn:microsoft.com/office/officeart/2005/8/layout/hierarchy1"/>
    <dgm:cxn modelId="{0713D8C1-A864-461E-8A77-1C42F9636A00}" type="presOf" srcId="{7B1F2CC7-06DA-40EC-936A-97127B39B8B6}" destId="{FEE5261F-D346-4A7F-83FD-E7929D0A7109}" srcOrd="0" destOrd="0" presId="urn:microsoft.com/office/officeart/2005/8/layout/hierarchy1"/>
    <dgm:cxn modelId="{2FBB06FC-CD67-452F-AC3B-8ED9E523295A}" srcId="{F67C7287-4214-4CF6-93D1-A4F82FD7195E}" destId="{E3DBAD28-F1BB-468C-977E-935C3B4EB8EE}" srcOrd="2" destOrd="0" parTransId="{C5EFFBDA-E74C-46B9-9952-99A671FE5CAC}" sibTransId="{0A304F70-4160-4EE9-8739-6A978DDDBB97}"/>
    <dgm:cxn modelId="{34325C85-9147-461D-A09F-69D25A881C62}" type="presParOf" srcId="{FDC74219-8BB3-4DF5-B645-BF8D1A700165}" destId="{D7FCB592-66DA-4380-B0ED-4123FCF7E3DC}" srcOrd="0" destOrd="0" presId="urn:microsoft.com/office/officeart/2005/8/layout/hierarchy1"/>
    <dgm:cxn modelId="{234C27F0-0E47-4C68-8AC5-DAB5ED787484}" type="presParOf" srcId="{D7FCB592-66DA-4380-B0ED-4123FCF7E3DC}" destId="{34D1B681-3147-4BE3-A059-C4874C1CE551}" srcOrd="0" destOrd="0" presId="urn:microsoft.com/office/officeart/2005/8/layout/hierarchy1"/>
    <dgm:cxn modelId="{2B4F5B1F-66C7-4E16-BDA6-22495FEC2B2B}" type="presParOf" srcId="{34D1B681-3147-4BE3-A059-C4874C1CE551}" destId="{7C67B963-3625-4F36-995F-FBEB60C59A1E}" srcOrd="0" destOrd="0" presId="urn:microsoft.com/office/officeart/2005/8/layout/hierarchy1"/>
    <dgm:cxn modelId="{372CE4B6-4BDF-4BF4-AD40-9D404C5468FA}" type="presParOf" srcId="{34D1B681-3147-4BE3-A059-C4874C1CE551}" destId="{5C770542-F764-41D3-AE39-DF9B33657383}" srcOrd="1" destOrd="0" presId="urn:microsoft.com/office/officeart/2005/8/layout/hierarchy1"/>
    <dgm:cxn modelId="{CB4AB14A-EC67-434E-863B-402896232BC8}" type="presParOf" srcId="{D7FCB592-66DA-4380-B0ED-4123FCF7E3DC}" destId="{61D4BAF4-7B60-407C-B482-987DB1BFCBFD}" srcOrd="1" destOrd="0" presId="urn:microsoft.com/office/officeart/2005/8/layout/hierarchy1"/>
    <dgm:cxn modelId="{E1381F9A-528B-4895-BAEC-5AA5725ACC2D}" type="presParOf" srcId="{61D4BAF4-7B60-407C-B482-987DB1BFCBFD}" destId="{AD28E40F-05DA-4DCD-9B97-66576AA7D858}" srcOrd="0" destOrd="0" presId="urn:microsoft.com/office/officeart/2005/8/layout/hierarchy1"/>
    <dgm:cxn modelId="{E691DE7E-9F49-43A8-BE70-6DD90570A44E}" type="presParOf" srcId="{61D4BAF4-7B60-407C-B482-987DB1BFCBFD}" destId="{7AE1AD48-6208-42E9-844C-FCA8B183C895}" srcOrd="1" destOrd="0" presId="urn:microsoft.com/office/officeart/2005/8/layout/hierarchy1"/>
    <dgm:cxn modelId="{5096A760-680F-4BF5-A00D-44D24EDFD217}" type="presParOf" srcId="{7AE1AD48-6208-42E9-844C-FCA8B183C895}" destId="{EEEFDAE1-4F0A-4850-A88B-DBC507407A12}" srcOrd="0" destOrd="0" presId="urn:microsoft.com/office/officeart/2005/8/layout/hierarchy1"/>
    <dgm:cxn modelId="{E68DBB19-E8BB-45CE-91D0-F23D93EA0787}" type="presParOf" srcId="{EEEFDAE1-4F0A-4850-A88B-DBC507407A12}" destId="{7CC9597F-A9CD-47E3-AA87-989FB6113286}" srcOrd="0" destOrd="0" presId="urn:microsoft.com/office/officeart/2005/8/layout/hierarchy1"/>
    <dgm:cxn modelId="{CE204737-8374-47FA-8C1A-543CB0ECA399}" type="presParOf" srcId="{EEEFDAE1-4F0A-4850-A88B-DBC507407A12}" destId="{63832FC2-7252-450D-AC23-EFA51F516E10}" srcOrd="1" destOrd="0" presId="urn:microsoft.com/office/officeart/2005/8/layout/hierarchy1"/>
    <dgm:cxn modelId="{C3786028-8189-4BAD-BDC4-8FF55317F88D}" type="presParOf" srcId="{7AE1AD48-6208-42E9-844C-FCA8B183C895}" destId="{D8294C63-BB31-47FF-9CC4-488D7C754D1E}" srcOrd="1" destOrd="0" presId="urn:microsoft.com/office/officeart/2005/8/layout/hierarchy1"/>
    <dgm:cxn modelId="{6B0FFBC2-D504-4CCC-BD9A-6BE9998A7ABA}" type="presParOf" srcId="{61D4BAF4-7B60-407C-B482-987DB1BFCBFD}" destId="{DC3AEEAB-982D-4A6C-9D4F-56B1FCE1AA58}" srcOrd="2" destOrd="0" presId="urn:microsoft.com/office/officeart/2005/8/layout/hierarchy1"/>
    <dgm:cxn modelId="{D5BBEC2D-DA79-4DEB-B439-DA36E8A86CE8}" type="presParOf" srcId="{61D4BAF4-7B60-407C-B482-987DB1BFCBFD}" destId="{701574AA-2521-4799-B210-07AE1498AC06}" srcOrd="3" destOrd="0" presId="urn:microsoft.com/office/officeart/2005/8/layout/hierarchy1"/>
    <dgm:cxn modelId="{E37C8A95-743B-43B0-9673-79F320E15AD8}" type="presParOf" srcId="{701574AA-2521-4799-B210-07AE1498AC06}" destId="{78B7D8BB-3046-4574-8555-03283DBC6964}" srcOrd="0" destOrd="0" presId="urn:microsoft.com/office/officeart/2005/8/layout/hierarchy1"/>
    <dgm:cxn modelId="{39F776A9-B250-40DD-A8A2-546F0A52C97F}" type="presParOf" srcId="{78B7D8BB-3046-4574-8555-03283DBC6964}" destId="{906DD915-0B0C-4C2C-B912-943DF3635259}" srcOrd="0" destOrd="0" presId="urn:microsoft.com/office/officeart/2005/8/layout/hierarchy1"/>
    <dgm:cxn modelId="{6DF81BFD-9F5F-4CA0-8341-E62C7D18CB57}" type="presParOf" srcId="{78B7D8BB-3046-4574-8555-03283DBC6964}" destId="{FEE5261F-D346-4A7F-83FD-E7929D0A7109}" srcOrd="1" destOrd="0" presId="urn:microsoft.com/office/officeart/2005/8/layout/hierarchy1"/>
    <dgm:cxn modelId="{50F773CA-7371-4456-A3D4-DC4CBC7C43DB}" type="presParOf" srcId="{701574AA-2521-4799-B210-07AE1498AC06}" destId="{F28213DA-94A7-4343-9FAC-D4124B1B1C41}" srcOrd="1" destOrd="0" presId="urn:microsoft.com/office/officeart/2005/8/layout/hierarchy1"/>
    <dgm:cxn modelId="{662221A8-FA32-4AD4-BC80-B1F7CF6FCD4F}" type="presParOf" srcId="{61D4BAF4-7B60-407C-B482-987DB1BFCBFD}" destId="{AAA9B77D-B793-43A7-966C-6C6521B32576}" srcOrd="4" destOrd="0" presId="urn:microsoft.com/office/officeart/2005/8/layout/hierarchy1"/>
    <dgm:cxn modelId="{8EEBE5DD-7320-4566-8C47-4D6E39035276}" type="presParOf" srcId="{61D4BAF4-7B60-407C-B482-987DB1BFCBFD}" destId="{CAED3017-491D-4498-A0D4-8F38F42D2657}" srcOrd="5" destOrd="0" presId="urn:microsoft.com/office/officeart/2005/8/layout/hierarchy1"/>
    <dgm:cxn modelId="{E69B5996-F41B-4A60-AE84-36311609E6BE}" type="presParOf" srcId="{CAED3017-491D-4498-A0D4-8F38F42D2657}" destId="{3C5B7FAB-B7F4-404A-AD1F-DDCA8858CEAF}" srcOrd="0" destOrd="0" presId="urn:microsoft.com/office/officeart/2005/8/layout/hierarchy1"/>
    <dgm:cxn modelId="{C23DB4AD-7BE9-4730-837B-D7A53A288EA9}" type="presParOf" srcId="{3C5B7FAB-B7F4-404A-AD1F-DDCA8858CEAF}" destId="{771542FE-B355-443B-8CA7-1450D50D59EA}" srcOrd="0" destOrd="0" presId="urn:microsoft.com/office/officeart/2005/8/layout/hierarchy1"/>
    <dgm:cxn modelId="{ACE4A776-F106-44DC-8E9B-A6BC19DA7BCB}" type="presParOf" srcId="{3C5B7FAB-B7F4-404A-AD1F-DDCA8858CEAF}" destId="{38EC1221-4752-4BD1-BDAB-5DE3B4A78D9F}" srcOrd="1" destOrd="0" presId="urn:microsoft.com/office/officeart/2005/8/layout/hierarchy1"/>
    <dgm:cxn modelId="{214287EC-FAF7-4275-A6AD-E8152429D5C3}" type="presParOf" srcId="{CAED3017-491D-4498-A0D4-8F38F42D2657}" destId="{B99BF8E6-61B5-4372-A7D4-EB827C61D8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49C288-C437-4FD6-90EB-C6D3CD4E27E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61BD5-D57F-4DA9-9D48-037C6C56E2E9}">
      <dgm:prSet phldrT="[Text]"/>
      <dgm:spPr/>
      <dgm:t>
        <a:bodyPr/>
        <a:lstStyle/>
        <a:p>
          <a:r>
            <a:rPr lang="ar-SA" dirty="0"/>
            <a:t>2- المرونة التكيفيه</a:t>
          </a:r>
          <a:endParaRPr lang="en-US" dirty="0"/>
        </a:p>
      </dgm:t>
    </dgm:pt>
    <dgm:pt modelId="{F47F252A-44C4-4614-A0B0-744C2660BE64}" type="parTrans" cxnId="{13B5C370-C03E-428C-B5A5-90DE05F311BF}">
      <dgm:prSet/>
      <dgm:spPr/>
      <dgm:t>
        <a:bodyPr/>
        <a:lstStyle/>
        <a:p>
          <a:endParaRPr lang="en-US"/>
        </a:p>
      </dgm:t>
    </dgm:pt>
    <dgm:pt modelId="{54A1E6DD-74EB-4658-ACB1-90D32DB95FE3}" type="sibTrans" cxnId="{13B5C370-C03E-428C-B5A5-90DE05F311BF}">
      <dgm:prSet/>
      <dgm:spPr/>
      <dgm:t>
        <a:bodyPr/>
        <a:lstStyle/>
        <a:p>
          <a:endParaRPr lang="en-US"/>
        </a:p>
      </dgm:t>
    </dgm:pt>
    <dgm:pt modelId="{15A148ED-DBB4-4A19-89D2-3C7FF258A851}">
      <dgm:prSet phldrT="[Text]" custT="1"/>
      <dgm:spPr/>
      <dgm:t>
        <a:bodyPr/>
        <a:lstStyle/>
        <a:p>
          <a:pPr algn="r" rtl="1"/>
          <a:r>
            <a:rPr lang="ar-SA" sz="2000" dirty="0"/>
            <a:t>استجابة الفرد بحيث يقوم ببعض التغيرات في طريقة الإستعمال أو تغيرات في الاستراتيجية او في تفسير المهمة بحيث يغير زمرة الاستعمال </a:t>
          </a:r>
          <a:endParaRPr lang="en-US" sz="2000" dirty="0"/>
        </a:p>
      </dgm:t>
    </dgm:pt>
    <dgm:pt modelId="{CFFE263C-F98B-4043-B02D-09877309A414}" type="parTrans" cxnId="{F5A3CDC0-728F-46CB-A2E6-CC3C45B2B925}">
      <dgm:prSet/>
      <dgm:spPr/>
      <dgm:t>
        <a:bodyPr/>
        <a:lstStyle/>
        <a:p>
          <a:endParaRPr lang="en-US"/>
        </a:p>
      </dgm:t>
    </dgm:pt>
    <dgm:pt modelId="{BC84271C-B850-43AB-868B-C6AB359C967B}" type="sibTrans" cxnId="{F5A3CDC0-728F-46CB-A2E6-CC3C45B2B925}">
      <dgm:prSet/>
      <dgm:spPr/>
      <dgm:t>
        <a:bodyPr/>
        <a:lstStyle/>
        <a:p>
          <a:endParaRPr lang="en-US"/>
        </a:p>
      </dgm:t>
    </dgm:pt>
    <dgm:pt modelId="{6FF89DE2-3959-4104-B03C-FA49D3B5F1B6}">
      <dgm:prSet phldrT="[Text]"/>
      <dgm:spPr/>
      <dgm:t>
        <a:bodyPr/>
        <a:lstStyle/>
        <a:p>
          <a:r>
            <a:rPr lang="ar-SA" dirty="0"/>
            <a:t>1-مرونة عفوية (تلقائية )</a:t>
          </a:r>
          <a:endParaRPr lang="en-US" dirty="0"/>
        </a:p>
      </dgm:t>
    </dgm:pt>
    <dgm:pt modelId="{ADA54425-CFBC-4E8E-B6C1-B83B345070E7}" type="parTrans" cxnId="{2CD157C7-9385-48AE-8A33-36B347E3CC25}">
      <dgm:prSet/>
      <dgm:spPr/>
      <dgm:t>
        <a:bodyPr/>
        <a:lstStyle/>
        <a:p>
          <a:endParaRPr lang="en-US"/>
        </a:p>
      </dgm:t>
    </dgm:pt>
    <dgm:pt modelId="{D61C4AD5-8154-46A8-9957-7B9B9587520C}" type="sibTrans" cxnId="{2CD157C7-9385-48AE-8A33-36B347E3CC25}">
      <dgm:prSet/>
      <dgm:spPr/>
      <dgm:t>
        <a:bodyPr/>
        <a:lstStyle/>
        <a:p>
          <a:endParaRPr lang="en-US"/>
        </a:p>
      </dgm:t>
    </dgm:pt>
    <dgm:pt modelId="{F9235028-3CBF-4500-9981-CB823EF95B50}">
      <dgm:prSet custT="1"/>
      <dgm:spPr/>
      <dgm:t>
        <a:bodyPr/>
        <a:lstStyle/>
        <a:p>
          <a:pPr algn="r" rtl="1"/>
          <a:r>
            <a:rPr lang="ar-SA" sz="2000" dirty="0"/>
            <a:t>قدرة الفرد على إعطاء استجابات متنوعة تنتمي الى فئة أو مظهر بعينة .</a:t>
          </a:r>
          <a:endParaRPr lang="en-US" sz="2000" dirty="0"/>
        </a:p>
      </dgm:t>
    </dgm:pt>
    <dgm:pt modelId="{9C6D04DC-3157-4DFE-A030-D11BA884FFA3}" type="parTrans" cxnId="{BC92DC54-890B-4D09-AC0E-794A893BEA85}">
      <dgm:prSet/>
      <dgm:spPr/>
      <dgm:t>
        <a:bodyPr/>
        <a:lstStyle/>
        <a:p>
          <a:endParaRPr lang="en-US"/>
        </a:p>
      </dgm:t>
    </dgm:pt>
    <dgm:pt modelId="{C223EBD6-5B03-4DAB-87E7-37200B6FBB6C}" type="sibTrans" cxnId="{BC92DC54-890B-4D09-AC0E-794A893BEA85}">
      <dgm:prSet/>
      <dgm:spPr/>
      <dgm:t>
        <a:bodyPr/>
        <a:lstStyle/>
        <a:p>
          <a:endParaRPr lang="en-US"/>
        </a:p>
      </dgm:t>
    </dgm:pt>
    <dgm:pt modelId="{F5563233-7A5E-4151-A529-DB2C091CC644}">
      <dgm:prSet custT="1"/>
      <dgm:spPr/>
      <dgm:t>
        <a:bodyPr/>
        <a:lstStyle/>
        <a:p>
          <a:pPr algn="r" rtl="1"/>
          <a:r>
            <a:rPr lang="ar-SA" sz="2000" dirty="0"/>
            <a:t>مثال ...</a:t>
          </a:r>
          <a:endParaRPr lang="en-US" sz="2000" dirty="0"/>
        </a:p>
      </dgm:t>
    </dgm:pt>
    <dgm:pt modelId="{99E866C4-D2EF-4ECC-8936-F16B0A3CC2E6}" type="parTrans" cxnId="{BB876F8D-F776-400A-BE93-302A539307FF}">
      <dgm:prSet/>
      <dgm:spPr/>
      <dgm:t>
        <a:bodyPr/>
        <a:lstStyle/>
        <a:p>
          <a:endParaRPr lang="en-US"/>
        </a:p>
      </dgm:t>
    </dgm:pt>
    <dgm:pt modelId="{EBC07187-206D-49E7-ACF1-B535419C30D6}" type="sibTrans" cxnId="{BB876F8D-F776-400A-BE93-302A539307FF}">
      <dgm:prSet/>
      <dgm:spPr/>
      <dgm:t>
        <a:bodyPr/>
        <a:lstStyle/>
        <a:p>
          <a:endParaRPr lang="en-US"/>
        </a:p>
      </dgm:t>
    </dgm:pt>
    <dgm:pt modelId="{6D1F0552-3625-4CD8-BAA0-81EBB9480218}" type="pres">
      <dgm:prSet presAssocID="{0C49C288-C437-4FD6-90EB-C6D3CD4E27EA}" presName="Name0" presStyleCnt="0">
        <dgm:presLayoutVars>
          <dgm:dir/>
          <dgm:animLvl val="lvl"/>
          <dgm:resizeHandles val="exact"/>
        </dgm:presLayoutVars>
      </dgm:prSet>
      <dgm:spPr/>
    </dgm:pt>
    <dgm:pt modelId="{4A2AD113-147C-4F64-ADFE-1F79EF2D0B99}" type="pres">
      <dgm:prSet presAssocID="{40A61BD5-D57F-4DA9-9D48-037C6C56E2E9}" presName="composite" presStyleCnt="0"/>
      <dgm:spPr/>
    </dgm:pt>
    <dgm:pt modelId="{E8A4D6C0-8343-4E4B-BCF5-027A4901D1DB}" type="pres">
      <dgm:prSet presAssocID="{40A61BD5-D57F-4DA9-9D48-037C6C56E2E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75B0803-DE73-4949-8C3B-35492B24D9A6}" type="pres">
      <dgm:prSet presAssocID="{40A61BD5-D57F-4DA9-9D48-037C6C56E2E9}" presName="desTx" presStyleLbl="alignAccFollowNode1" presStyleIdx="0" presStyleCnt="2" custLinFactNeighborX="-1" custLinFactNeighborY="27">
        <dgm:presLayoutVars>
          <dgm:bulletEnabled val="1"/>
        </dgm:presLayoutVars>
      </dgm:prSet>
      <dgm:spPr/>
    </dgm:pt>
    <dgm:pt modelId="{74C1DFA6-C451-4DB8-A74C-FB43F136279B}" type="pres">
      <dgm:prSet presAssocID="{54A1E6DD-74EB-4658-ACB1-90D32DB95FE3}" presName="space" presStyleCnt="0"/>
      <dgm:spPr/>
    </dgm:pt>
    <dgm:pt modelId="{405A3A93-23FC-4A97-BDDB-A2A9AED8B604}" type="pres">
      <dgm:prSet presAssocID="{6FF89DE2-3959-4104-B03C-FA49D3B5F1B6}" presName="composite" presStyleCnt="0"/>
      <dgm:spPr/>
    </dgm:pt>
    <dgm:pt modelId="{DC9688C1-FC1E-4403-841B-E36F5F39D8E3}" type="pres">
      <dgm:prSet presAssocID="{6FF89DE2-3959-4104-B03C-FA49D3B5F1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8DA2321-B6A9-4667-835B-05699F43E7D3}" type="pres">
      <dgm:prSet presAssocID="{6FF89DE2-3959-4104-B03C-FA49D3B5F1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AA28C0B-DE17-4EAE-81A9-8E671E32A8C8}" type="presOf" srcId="{F5563233-7A5E-4151-A529-DB2C091CC644}" destId="{D8DA2321-B6A9-4667-835B-05699F43E7D3}" srcOrd="0" destOrd="1" presId="urn:microsoft.com/office/officeart/2005/8/layout/hList1"/>
    <dgm:cxn modelId="{028FE362-9B72-4E84-B25B-B0EC3AF20A6F}" type="presOf" srcId="{6FF89DE2-3959-4104-B03C-FA49D3B5F1B6}" destId="{DC9688C1-FC1E-4403-841B-E36F5F39D8E3}" srcOrd="0" destOrd="0" presId="urn:microsoft.com/office/officeart/2005/8/layout/hList1"/>
    <dgm:cxn modelId="{13B5C370-C03E-428C-B5A5-90DE05F311BF}" srcId="{0C49C288-C437-4FD6-90EB-C6D3CD4E27EA}" destId="{40A61BD5-D57F-4DA9-9D48-037C6C56E2E9}" srcOrd="0" destOrd="0" parTransId="{F47F252A-44C4-4614-A0B0-744C2660BE64}" sibTransId="{54A1E6DD-74EB-4658-ACB1-90D32DB95FE3}"/>
    <dgm:cxn modelId="{BC92DC54-890B-4D09-AC0E-794A893BEA85}" srcId="{6FF89DE2-3959-4104-B03C-FA49D3B5F1B6}" destId="{F9235028-3CBF-4500-9981-CB823EF95B50}" srcOrd="0" destOrd="0" parTransId="{9C6D04DC-3157-4DFE-A030-D11BA884FFA3}" sibTransId="{C223EBD6-5B03-4DAB-87E7-37200B6FBB6C}"/>
    <dgm:cxn modelId="{A98FBF56-4DEA-49C9-A6E2-943B28CB2E6F}" type="presOf" srcId="{40A61BD5-D57F-4DA9-9D48-037C6C56E2E9}" destId="{E8A4D6C0-8343-4E4B-BCF5-027A4901D1DB}" srcOrd="0" destOrd="0" presId="urn:microsoft.com/office/officeart/2005/8/layout/hList1"/>
    <dgm:cxn modelId="{BB876F8D-F776-400A-BE93-302A539307FF}" srcId="{6FF89DE2-3959-4104-B03C-FA49D3B5F1B6}" destId="{F5563233-7A5E-4151-A529-DB2C091CC644}" srcOrd="1" destOrd="0" parTransId="{99E866C4-D2EF-4ECC-8936-F16B0A3CC2E6}" sibTransId="{EBC07187-206D-49E7-ACF1-B535419C30D6}"/>
    <dgm:cxn modelId="{993D3AB7-7824-4CB9-AA6F-1CF0E7BEB80B}" type="presOf" srcId="{F9235028-3CBF-4500-9981-CB823EF95B50}" destId="{D8DA2321-B6A9-4667-835B-05699F43E7D3}" srcOrd="0" destOrd="0" presId="urn:microsoft.com/office/officeart/2005/8/layout/hList1"/>
    <dgm:cxn modelId="{7A23D3BF-B031-4611-9A12-F0290D0AE295}" type="presOf" srcId="{0C49C288-C437-4FD6-90EB-C6D3CD4E27EA}" destId="{6D1F0552-3625-4CD8-BAA0-81EBB9480218}" srcOrd="0" destOrd="0" presId="urn:microsoft.com/office/officeart/2005/8/layout/hList1"/>
    <dgm:cxn modelId="{F5A3CDC0-728F-46CB-A2E6-CC3C45B2B925}" srcId="{40A61BD5-D57F-4DA9-9D48-037C6C56E2E9}" destId="{15A148ED-DBB4-4A19-89D2-3C7FF258A851}" srcOrd="0" destOrd="0" parTransId="{CFFE263C-F98B-4043-B02D-09877309A414}" sibTransId="{BC84271C-B850-43AB-868B-C6AB359C967B}"/>
    <dgm:cxn modelId="{2CD157C7-9385-48AE-8A33-36B347E3CC25}" srcId="{0C49C288-C437-4FD6-90EB-C6D3CD4E27EA}" destId="{6FF89DE2-3959-4104-B03C-FA49D3B5F1B6}" srcOrd="1" destOrd="0" parTransId="{ADA54425-CFBC-4E8E-B6C1-B83B345070E7}" sibTransId="{D61C4AD5-8154-46A8-9957-7B9B9587520C}"/>
    <dgm:cxn modelId="{573457CA-DFF4-4F24-8846-69D7B180ED66}" type="presOf" srcId="{15A148ED-DBB4-4A19-89D2-3C7FF258A851}" destId="{C75B0803-DE73-4949-8C3B-35492B24D9A6}" srcOrd="0" destOrd="0" presId="urn:microsoft.com/office/officeart/2005/8/layout/hList1"/>
    <dgm:cxn modelId="{7CEB1302-D351-41F9-ADD8-E45E04A2F4DA}" type="presParOf" srcId="{6D1F0552-3625-4CD8-BAA0-81EBB9480218}" destId="{4A2AD113-147C-4F64-ADFE-1F79EF2D0B99}" srcOrd="0" destOrd="0" presId="urn:microsoft.com/office/officeart/2005/8/layout/hList1"/>
    <dgm:cxn modelId="{9416352F-1518-48ED-944B-3D481A1576B3}" type="presParOf" srcId="{4A2AD113-147C-4F64-ADFE-1F79EF2D0B99}" destId="{E8A4D6C0-8343-4E4B-BCF5-027A4901D1DB}" srcOrd="0" destOrd="0" presId="urn:microsoft.com/office/officeart/2005/8/layout/hList1"/>
    <dgm:cxn modelId="{AA1D3F2E-9B41-4571-9327-5A8524173C46}" type="presParOf" srcId="{4A2AD113-147C-4F64-ADFE-1F79EF2D0B99}" destId="{C75B0803-DE73-4949-8C3B-35492B24D9A6}" srcOrd="1" destOrd="0" presId="urn:microsoft.com/office/officeart/2005/8/layout/hList1"/>
    <dgm:cxn modelId="{871E08B5-4CF8-41DB-89D9-DAA7F6FBFB03}" type="presParOf" srcId="{6D1F0552-3625-4CD8-BAA0-81EBB9480218}" destId="{74C1DFA6-C451-4DB8-A74C-FB43F136279B}" srcOrd="1" destOrd="0" presId="urn:microsoft.com/office/officeart/2005/8/layout/hList1"/>
    <dgm:cxn modelId="{E84AF078-7C4A-4D56-951E-3486A15CC20B}" type="presParOf" srcId="{6D1F0552-3625-4CD8-BAA0-81EBB9480218}" destId="{405A3A93-23FC-4A97-BDDB-A2A9AED8B604}" srcOrd="2" destOrd="0" presId="urn:microsoft.com/office/officeart/2005/8/layout/hList1"/>
    <dgm:cxn modelId="{D0236249-CF76-4AFC-824F-CC945DED766A}" type="presParOf" srcId="{405A3A93-23FC-4A97-BDDB-A2A9AED8B604}" destId="{DC9688C1-FC1E-4403-841B-E36F5F39D8E3}" srcOrd="0" destOrd="0" presId="urn:microsoft.com/office/officeart/2005/8/layout/hList1"/>
    <dgm:cxn modelId="{70B46915-B429-4DEC-9628-212762C34134}" type="presParOf" srcId="{405A3A93-23FC-4A97-BDDB-A2A9AED8B604}" destId="{D8DA2321-B6A9-4667-835B-05699F43E7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0DC9B7-1E8A-4578-B95D-971C250926D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79AD2-0587-462F-BEF1-69771E44F9C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5B9EDE0B-ACA6-4206-B4A0-D165F323AFE8}" type="parTrans" cxnId="{8F5E08F3-DF57-44D4-A222-1FFC95819D7D}">
      <dgm:prSet/>
      <dgm:spPr/>
      <dgm:t>
        <a:bodyPr/>
        <a:lstStyle/>
        <a:p>
          <a:endParaRPr lang="en-US"/>
        </a:p>
      </dgm:t>
    </dgm:pt>
    <dgm:pt modelId="{9274CD72-0724-4236-82A2-4FA0363ECB61}" type="sibTrans" cxnId="{8F5E08F3-DF57-44D4-A222-1FFC95819D7D}">
      <dgm:prSet/>
      <dgm:spPr/>
      <dgm:t>
        <a:bodyPr/>
        <a:lstStyle/>
        <a:p>
          <a:endParaRPr lang="en-US"/>
        </a:p>
      </dgm:t>
    </dgm:pt>
    <dgm:pt modelId="{A7D51CED-9D0E-4CC5-AC88-0CD0CF491BF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A2C56BF-3A27-45B2-801D-5102F10F8E69}" type="parTrans" cxnId="{976DE956-AFD2-4A45-9A38-EBA39B0CF3D2}">
      <dgm:prSet/>
      <dgm:spPr/>
      <dgm:t>
        <a:bodyPr/>
        <a:lstStyle/>
        <a:p>
          <a:endParaRPr lang="en-US"/>
        </a:p>
      </dgm:t>
    </dgm:pt>
    <dgm:pt modelId="{852D8318-164B-4A29-B40D-399F924E2877}" type="sibTrans" cxnId="{976DE956-AFD2-4A45-9A38-EBA39B0CF3D2}">
      <dgm:prSet/>
      <dgm:spPr/>
      <dgm:t>
        <a:bodyPr/>
        <a:lstStyle/>
        <a:p>
          <a:endParaRPr lang="en-US"/>
        </a:p>
      </dgm:t>
    </dgm:pt>
    <dgm:pt modelId="{E58A926A-A2FD-4E6E-96CA-BB7244D9325F}">
      <dgm:prSet phldrT="[Text]"/>
      <dgm:spPr/>
      <dgm:t>
        <a:bodyPr/>
        <a:lstStyle/>
        <a:p>
          <a:r>
            <a:rPr lang="ar-SA" dirty="0"/>
            <a:t>الإبتكار العادي </a:t>
          </a:r>
          <a:endParaRPr lang="en-US" dirty="0"/>
        </a:p>
      </dgm:t>
    </dgm:pt>
    <dgm:pt modelId="{D0CFC3C6-4DC2-4DEE-9467-53579A3B8B33}" type="parTrans" cxnId="{DAF87814-E3A6-48DA-AAC6-0937156329DC}">
      <dgm:prSet/>
      <dgm:spPr/>
      <dgm:t>
        <a:bodyPr/>
        <a:lstStyle/>
        <a:p>
          <a:endParaRPr lang="en-US"/>
        </a:p>
      </dgm:t>
    </dgm:pt>
    <dgm:pt modelId="{C3092AB8-B380-4E6F-B5B3-A07CF3ED22FA}" type="sibTrans" cxnId="{DAF87814-E3A6-48DA-AAC6-0937156329DC}">
      <dgm:prSet/>
      <dgm:spPr/>
      <dgm:t>
        <a:bodyPr/>
        <a:lstStyle/>
        <a:p>
          <a:endParaRPr lang="en-US"/>
        </a:p>
      </dgm:t>
    </dgm:pt>
    <dgm:pt modelId="{59117032-E7EC-48FD-A2AF-540C14DFF18E}">
      <dgm:prSet phldrT="[Text]"/>
      <dgm:spPr/>
      <dgm:t>
        <a:bodyPr/>
        <a:lstStyle/>
        <a:p>
          <a:r>
            <a:rPr lang="en-US" dirty="0"/>
            <a:t>Ordinary Innovation</a:t>
          </a:r>
        </a:p>
      </dgm:t>
    </dgm:pt>
    <dgm:pt modelId="{D689BA26-BC2A-48B8-84DB-E9EF7A0C5304}" type="parTrans" cxnId="{65914759-F55F-4608-8BA4-F74E3765E9BF}">
      <dgm:prSet/>
      <dgm:spPr/>
      <dgm:t>
        <a:bodyPr/>
        <a:lstStyle/>
        <a:p>
          <a:endParaRPr lang="en-US"/>
        </a:p>
      </dgm:t>
    </dgm:pt>
    <dgm:pt modelId="{C05CB72A-F721-464E-9377-0EB8ECC6429E}" type="sibTrans" cxnId="{65914759-F55F-4608-8BA4-F74E3765E9BF}">
      <dgm:prSet/>
      <dgm:spPr/>
      <dgm:t>
        <a:bodyPr/>
        <a:lstStyle/>
        <a:p>
          <a:endParaRPr lang="en-US"/>
        </a:p>
      </dgm:t>
    </dgm:pt>
    <dgm:pt modelId="{BF4C927D-A457-4041-A17B-571013E3723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7A52B19-9E74-450F-AEDC-45975581C3B8}" type="sibTrans" cxnId="{4F955929-BB23-42A3-8CA9-02E09DB3037D}">
      <dgm:prSet/>
      <dgm:spPr/>
      <dgm:t>
        <a:bodyPr/>
        <a:lstStyle/>
        <a:p>
          <a:endParaRPr lang="en-US"/>
        </a:p>
      </dgm:t>
    </dgm:pt>
    <dgm:pt modelId="{0EBD2BBB-4569-43A4-9F52-948BD2BE4E0E}" type="parTrans" cxnId="{4F955929-BB23-42A3-8CA9-02E09DB3037D}">
      <dgm:prSet/>
      <dgm:spPr/>
      <dgm:t>
        <a:bodyPr/>
        <a:lstStyle/>
        <a:p>
          <a:endParaRPr lang="en-US"/>
        </a:p>
      </dgm:t>
    </dgm:pt>
    <dgm:pt modelId="{8DB1FEC4-73D0-434C-822A-7AE26FFDE774}">
      <dgm:prSet/>
      <dgm:spPr/>
      <dgm:t>
        <a:bodyPr/>
        <a:lstStyle/>
        <a:p>
          <a:r>
            <a:rPr lang="ar-SA" dirty="0"/>
            <a:t>الإبتكار النقله</a:t>
          </a:r>
          <a:endParaRPr lang="en-US" dirty="0"/>
        </a:p>
      </dgm:t>
    </dgm:pt>
    <dgm:pt modelId="{E4F85ED0-009E-4EF4-9FC1-22E32D07D8E8}" type="parTrans" cxnId="{9DB63438-63B1-4B8F-849B-67F4843CE10C}">
      <dgm:prSet/>
      <dgm:spPr/>
      <dgm:t>
        <a:bodyPr/>
        <a:lstStyle/>
        <a:p>
          <a:endParaRPr lang="en-US"/>
        </a:p>
      </dgm:t>
    </dgm:pt>
    <dgm:pt modelId="{BB3EAD55-8E43-4C6A-94AA-8CBA27074A0D}" type="sibTrans" cxnId="{9DB63438-63B1-4B8F-849B-67F4843CE10C}">
      <dgm:prSet/>
      <dgm:spPr/>
      <dgm:t>
        <a:bodyPr/>
        <a:lstStyle/>
        <a:p>
          <a:endParaRPr lang="en-US"/>
        </a:p>
      </dgm:t>
    </dgm:pt>
    <dgm:pt modelId="{2E8BDABE-8E7C-4E18-82A8-F7C749285E80}">
      <dgm:prSet/>
      <dgm:spPr/>
      <dgm:t>
        <a:bodyPr/>
        <a:lstStyle/>
        <a:p>
          <a:r>
            <a:rPr lang="en-US"/>
            <a:t>Breakthrough </a:t>
          </a:r>
          <a:r>
            <a:rPr lang="en-US" dirty="0"/>
            <a:t>innovation </a:t>
          </a:r>
        </a:p>
      </dgm:t>
    </dgm:pt>
    <dgm:pt modelId="{16C650B3-62F5-41FA-9187-F86C0133D1B2}" type="parTrans" cxnId="{F377B420-C040-48E4-A8A8-8757B4412ACD}">
      <dgm:prSet/>
      <dgm:spPr/>
      <dgm:t>
        <a:bodyPr/>
        <a:lstStyle/>
        <a:p>
          <a:endParaRPr lang="en-US"/>
        </a:p>
      </dgm:t>
    </dgm:pt>
    <dgm:pt modelId="{2EF5E6DF-CE73-4886-B0A3-1240FB8852BE}" type="sibTrans" cxnId="{F377B420-C040-48E4-A8A8-8757B4412ACD}">
      <dgm:prSet/>
      <dgm:spPr/>
      <dgm:t>
        <a:bodyPr/>
        <a:lstStyle/>
        <a:p>
          <a:endParaRPr lang="en-US"/>
        </a:p>
      </dgm:t>
    </dgm:pt>
    <dgm:pt modelId="{4D8D3197-1DA4-410C-BD62-FDE804686AFB}">
      <dgm:prSet/>
      <dgm:spPr/>
      <dgm:t>
        <a:bodyPr/>
        <a:lstStyle/>
        <a:p>
          <a:r>
            <a:rPr lang="ar-SA" dirty="0"/>
            <a:t>الإبتكار التكنولوجي </a:t>
          </a:r>
          <a:endParaRPr lang="en-US" dirty="0"/>
        </a:p>
      </dgm:t>
    </dgm:pt>
    <dgm:pt modelId="{A8153C34-5B74-4949-A452-528FB6677CA5}" type="sibTrans" cxnId="{1F66C12C-4FDD-4166-8171-BF4275584572}">
      <dgm:prSet/>
      <dgm:spPr/>
      <dgm:t>
        <a:bodyPr/>
        <a:lstStyle/>
        <a:p>
          <a:endParaRPr lang="en-US"/>
        </a:p>
      </dgm:t>
    </dgm:pt>
    <dgm:pt modelId="{D8B8EF6E-FC15-4F2E-AB2E-2FC306F9DA07}" type="parTrans" cxnId="{1F66C12C-4FDD-4166-8171-BF4275584572}">
      <dgm:prSet/>
      <dgm:spPr/>
      <dgm:t>
        <a:bodyPr/>
        <a:lstStyle/>
        <a:p>
          <a:endParaRPr lang="en-US"/>
        </a:p>
      </dgm:t>
    </dgm:pt>
    <dgm:pt modelId="{6F029CBE-433A-43F3-9443-D93E052A74EE}">
      <dgm:prSet/>
      <dgm:spPr/>
      <dgm:t>
        <a:bodyPr/>
        <a:lstStyle/>
        <a:p>
          <a:r>
            <a:rPr lang="en-US" dirty="0"/>
            <a:t>Technological Innovation </a:t>
          </a:r>
        </a:p>
      </dgm:t>
    </dgm:pt>
    <dgm:pt modelId="{5F4FA0F7-4E3C-418B-AC13-A2600FA69FCE}" type="parTrans" cxnId="{6E4942B0-749D-49E2-933B-AA8DE90202F8}">
      <dgm:prSet/>
      <dgm:spPr/>
      <dgm:t>
        <a:bodyPr/>
        <a:lstStyle/>
        <a:p>
          <a:endParaRPr lang="en-US"/>
        </a:p>
      </dgm:t>
    </dgm:pt>
    <dgm:pt modelId="{61130F00-39A4-4A00-8A86-75C4BA84D4D0}" type="sibTrans" cxnId="{6E4942B0-749D-49E2-933B-AA8DE90202F8}">
      <dgm:prSet/>
      <dgm:spPr/>
      <dgm:t>
        <a:bodyPr/>
        <a:lstStyle/>
        <a:p>
          <a:endParaRPr lang="en-US"/>
        </a:p>
      </dgm:t>
    </dgm:pt>
    <dgm:pt modelId="{674B4B2E-0AD5-49D7-9C10-EB997CFCF0E3}" type="pres">
      <dgm:prSet presAssocID="{800DC9B7-1E8A-4578-B95D-971C250926D5}" presName="linearFlow" presStyleCnt="0">
        <dgm:presLayoutVars>
          <dgm:dir/>
          <dgm:animLvl val="lvl"/>
          <dgm:resizeHandles val="exact"/>
        </dgm:presLayoutVars>
      </dgm:prSet>
      <dgm:spPr/>
    </dgm:pt>
    <dgm:pt modelId="{008328CB-D1D3-43F0-B8AB-8B2917D5651F}" type="pres">
      <dgm:prSet presAssocID="{C3779AD2-0587-462F-BEF1-69771E44F9C5}" presName="composite" presStyleCnt="0"/>
      <dgm:spPr/>
    </dgm:pt>
    <dgm:pt modelId="{36E78F55-06AC-43BF-B2BA-044AF8B11AFC}" type="pres">
      <dgm:prSet presAssocID="{C3779AD2-0587-462F-BEF1-69771E44F9C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A9E33F8-A22D-4105-98C4-E0A56BED7E75}" type="pres">
      <dgm:prSet presAssocID="{C3779AD2-0587-462F-BEF1-69771E44F9C5}" presName="descendantText" presStyleLbl="alignAcc1" presStyleIdx="0" presStyleCnt="3">
        <dgm:presLayoutVars>
          <dgm:bulletEnabled val="1"/>
        </dgm:presLayoutVars>
      </dgm:prSet>
      <dgm:spPr/>
    </dgm:pt>
    <dgm:pt modelId="{9666E9E6-597A-4F06-BF86-54C55F01A9AB}" type="pres">
      <dgm:prSet presAssocID="{9274CD72-0724-4236-82A2-4FA0363ECB61}" presName="sp" presStyleCnt="0"/>
      <dgm:spPr/>
    </dgm:pt>
    <dgm:pt modelId="{769A03CC-6D16-4515-8588-07E5B54EE365}" type="pres">
      <dgm:prSet presAssocID="{BF4C927D-A457-4041-A17B-571013E3723F}" presName="composite" presStyleCnt="0"/>
      <dgm:spPr/>
    </dgm:pt>
    <dgm:pt modelId="{50F42A6D-1FD6-47BA-883F-BD71ACB59F71}" type="pres">
      <dgm:prSet presAssocID="{BF4C927D-A457-4041-A17B-571013E3723F}" presName="parentText" presStyleLbl="alignNode1" presStyleIdx="1" presStyleCnt="3" custAng="0">
        <dgm:presLayoutVars>
          <dgm:chMax val="1"/>
          <dgm:bulletEnabled val="1"/>
        </dgm:presLayoutVars>
      </dgm:prSet>
      <dgm:spPr/>
    </dgm:pt>
    <dgm:pt modelId="{B21734FC-73B2-4446-A31F-96CA263E3F1B}" type="pres">
      <dgm:prSet presAssocID="{BF4C927D-A457-4041-A17B-571013E3723F}" presName="descendantText" presStyleLbl="alignAcc1" presStyleIdx="1" presStyleCnt="3" custLinFactNeighborX="254" custLinFactNeighborY="5810">
        <dgm:presLayoutVars>
          <dgm:bulletEnabled val="1"/>
        </dgm:presLayoutVars>
      </dgm:prSet>
      <dgm:spPr/>
    </dgm:pt>
    <dgm:pt modelId="{9E512536-0E65-49D0-B461-CBB98F6C3CFC}" type="pres">
      <dgm:prSet presAssocID="{97A52B19-9E74-450F-AEDC-45975581C3B8}" presName="sp" presStyleCnt="0"/>
      <dgm:spPr/>
    </dgm:pt>
    <dgm:pt modelId="{AC4DC327-3661-4529-A5FC-A11637D9F8D2}" type="pres">
      <dgm:prSet presAssocID="{A7D51CED-9D0E-4CC5-AC88-0CD0CF491BF4}" presName="composite" presStyleCnt="0"/>
      <dgm:spPr/>
    </dgm:pt>
    <dgm:pt modelId="{EAF6012F-BC27-4676-8F5B-007B76D3A209}" type="pres">
      <dgm:prSet presAssocID="{A7D51CED-9D0E-4CC5-AC88-0CD0CF491BF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6DCF53C-6610-412F-A555-3038A149FD43}" type="pres">
      <dgm:prSet presAssocID="{A7D51CED-9D0E-4CC5-AC88-0CD0CF491BF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F87814-E3A6-48DA-AAC6-0937156329DC}" srcId="{A7D51CED-9D0E-4CC5-AC88-0CD0CF491BF4}" destId="{E58A926A-A2FD-4E6E-96CA-BB7244D9325F}" srcOrd="0" destOrd="0" parTransId="{D0CFC3C6-4DC2-4DEE-9467-53579A3B8B33}" sibTransId="{C3092AB8-B380-4E6F-B5B3-A07CF3ED22FA}"/>
    <dgm:cxn modelId="{F377B420-C040-48E4-A8A8-8757B4412ACD}" srcId="{C3779AD2-0587-462F-BEF1-69771E44F9C5}" destId="{2E8BDABE-8E7C-4E18-82A8-F7C749285E80}" srcOrd="1" destOrd="0" parTransId="{16C650B3-62F5-41FA-9187-F86C0133D1B2}" sibTransId="{2EF5E6DF-CE73-4886-B0A3-1240FB8852BE}"/>
    <dgm:cxn modelId="{CE62F626-AAB7-4D70-928B-E6203E71F744}" type="presOf" srcId="{C3779AD2-0587-462F-BEF1-69771E44F9C5}" destId="{36E78F55-06AC-43BF-B2BA-044AF8B11AFC}" srcOrd="0" destOrd="0" presId="urn:microsoft.com/office/officeart/2005/8/layout/chevron2"/>
    <dgm:cxn modelId="{4F955929-BB23-42A3-8CA9-02E09DB3037D}" srcId="{800DC9B7-1E8A-4578-B95D-971C250926D5}" destId="{BF4C927D-A457-4041-A17B-571013E3723F}" srcOrd="1" destOrd="0" parTransId="{0EBD2BBB-4569-43A4-9F52-948BD2BE4E0E}" sibTransId="{97A52B19-9E74-450F-AEDC-45975581C3B8}"/>
    <dgm:cxn modelId="{1F66C12C-4FDD-4166-8171-BF4275584572}" srcId="{BF4C927D-A457-4041-A17B-571013E3723F}" destId="{4D8D3197-1DA4-410C-BD62-FDE804686AFB}" srcOrd="0" destOrd="0" parTransId="{D8B8EF6E-FC15-4F2E-AB2E-2FC306F9DA07}" sibTransId="{A8153C34-5B74-4949-A452-528FB6677CA5}"/>
    <dgm:cxn modelId="{1ADE8237-94E1-412C-A0A1-6D5967DB5B57}" type="presOf" srcId="{6F029CBE-433A-43F3-9443-D93E052A74EE}" destId="{B21734FC-73B2-4446-A31F-96CA263E3F1B}" srcOrd="0" destOrd="1" presId="urn:microsoft.com/office/officeart/2005/8/layout/chevron2"/>
    <dgm:cxn modelId="{9DB63438-63B1-4B8F-849B-67F4843CE10C}" srcId="{C3779AD2-0587-462F-BEF1-69771E44F9C5}" destId="{8DB1FEC4-73D0-434C-822A-7AE26FFDE774}" srcOrd="0" destOrd="0" parTransId="{E4F85ED0-009E-4EF4-9FC1-22E32D07D8E8}" sibTransId="{BB3EAD55-8E43-4C6A-94AA-8CBA27074A0D}"/>
    <dgm:cxn modelId="{E281BF48-0646-4D8F-A7DD-663DEA19407C}" type="presOf" srcId="{E58A926A-A2FD-4E6E-96CA-BB7244D9325F}" destId="{F6DCF53C-6610-412F-A555-3038A149FD43}" srcOrd="0" destOrd="0" presId="urn:microsoft.com/office/officeart/2005/8/layout/chevron2"/>
    <dgm:cxn modelId="{976DE956-AFD2-4A45-9A38-EBA39B0CF3D2}" srcId="{800DC9B7-1E8A-4578-B95D-971C250926D5}" destId="{A7D51CED-9D0E-4CC5-AC88-0CD0CF491BF4}" srcOrd="2" destOrd="0" parTransId="{5A2C56BF-3A27-45B2-801D-5102F10F8E69}" sibTransId="{852D8318-164B-4A29-B40D-399F924E2877}"/>
    <dgm:cxn modelId="{65914759-F55F-4608-8BA4-F74E3765E9BF}" srcId="{A7D51CED-9D0E-4CC5-AC88-0CD0CF491BF4}" destId="{59117032-E7EC-48FD-A2AF-540C14DFF18E}" srcOrd="1" destOrd="0" parTransId="{D689BA26-BC2A-48B8-84DB-E9EF7A0C5304}" sibTransId="{C05CB72A-F721-464E-9377-0EB8ECC6429E}"/>
    <dgm:cxn modelId="{67187FA3-AF11-4AA7-A960-F313F2040D54}" type="presOf" srcId="{800DC9B7-1E8A-4578-B95D-971C250926D5}" destId="{674B4B2E-0AD5-49D7-9C10-EB997CFCF0E3}" srcOrd="0" destOrd="0" presId="urn:microsoft.com/office/officeart/2005/8/layout/chevron2"/>
    <dgm:cxn modelId="{387CFCA9-A719-4F29-B259-1C0FE5FEDB0C}" type="presOf" srcId="{2E8BDABE-8E7C-4E18-82A8-F7C749285E80}" destId="{EA9E33F8-A22D-4105-98C4-E0A56BED7E75}" srcOrd="0" destOrd="1" presId="urn:microsoft.com/office/officeart/2005/8/layout/chevron2"/>
    <dgm:cxn modelId="{80718FAC-4BA8-4838-A1A8-3BF6000C8896}" type="presOf" srcId="{BF4C927D-A457-4041-A17B-571013E3723F}" destId="{50F42A6D-1FD6-47BA-883F-BD71ACB59F71}" srcOrd="0" destOrd="0" presId="urn:microsoft.com/office/officeart/2005/8/layout/chevron2"/>
    <dgm:cxn modelId="{6E4942B0-749D-49E2-933B-AA8DE90202F8}" srcId="{BF4C927D-A457-4041-A17B-571013E3723F}" destId="{6F029CBE-433A-43F3-9443-D93E052A74EE}" srcOrd="1" destOrd="0" parTransId="{5F4FA0F7-4E3C-418B-AC13-A2600FA69FCE}" sibTransId="{61130F00-39A4-4A00-8A86-75C4BA84D4D0}"/>
    <dgm:cxn modelId="{1952F8B3-9B7A-4BC6-8A28-E4E9FFBB2291}" type="presOf" srcId="{59117032-E7EC-48FD-A2AF-540C14DFF18E}" destId="{F6DCF53C-6610-412F-A555-3038A149FD43}" srcOrd="0" destOrd="1" presId="urn:microsoft.com/office/officeart/2005/8/layout/chevron2"/>
    <dgm:cxn modelId="{59F163D5-A8FA-4C53-8C2D-CE3101934AD4}" type="presOf" srcId="{A7D51CED-9D0E-4CC5-AC88-0CD0CF491BF4}" destId="{EAF6012F-BC27-4676-8F5B-007B76D3A209}" srcOrd="0" destOrd="0" presId="urn:microsoft.com/office/officeart/2005/8/layout/chevron2"/>
    <dgm:cxn modelId="{531BA5E8-655F-4117-80F6-C23EBE59B65E}" type="presOf" srcId="{4D8D3197-1DA4-410C-BD62-FDE804686AFB}" destId="{B21734FC-73B2-4446-A31F-96CA263E3F1B}" srcOrd="0" destOrd="0" presId="urn:microsoft.com/office/officeart/2005/8/layout/chevron2"/>
    <dgm:cxn modelId="{8F5E08F3-DF57-44D4-A222-1FFC95819D7D}" srcId="{800DC9B7-1E8A-4578-B95D-971C250926D5}" destId="{C3779AD2-0587-462F-BEF1-69771E44F9C5}" srcOrd="0" destOrd="0" parTransId="{5B9EDE0B-ACA6-4206-B4A0-D165F323AFE8}" sibTransId="{9274CD72-0724-4236-82A2-4FA0363ECB61}"/>
    <dgm:cxn modelId="{E7BE69FB-8C51-4660-8950-076F4884AA22}" type="presOf" srcId="{8DB1FEC4-73D0-434C-822A-7AE26FFDE774}" destId="{EA9E33F8-A22D-4105-98C4-E0A56BED7E75}" srcOrd="0" destOrd="0" presId="urn:microsoft.com/office/officeart/2005/8/layout/chevron2"/>
    <dgm:cxn modelId="{27EE8293-6413-41F2-A5DE-211CF41D3878}" type="presParOf" srcId="{674B4B2E-0AD5-49D7-9C10-EB997CFCF0E3}" destId="{008328CB-D1D3-43F0-B8AB-8B2917D5651F}" srcOrd="0" destOrd="0" presId="urn:microsoft.com/office/officeart/2005/8/layout/chevron2"/>
    <dgm:cxn modelId="{3F321B11-14F8-4466-B49E-13EBC8464CA0}" type="presParOf" srcId="{008328CB-D1D3-43F0-B8AB-8B2917D5651F}" destId="{36E78F55-06AC-43BF-B2BA-044AF8B11AFC}" srcOrd="0" destOrd="0" presId="urn:microsoft.com/office/officeart/2005/8/layout/chevron2"/>
    <dgm:cxn modelId="{FCC4254F-C97C-4F0C-BCD7-7F729636895B}" type="presParOf" srcId="{008328CB-D1D3-43F0-B8AB-8B2917D5651F}" destId="{EA9E33F8-A22D-4105-98C4-E0A56BED7E75}" srcOrd="1" destOrd="0" presId="urn:microsoft.com/office/officeart/2005/8/layout/chevron2"/>
    <dgm:cxn modelId="{93CAF925-F384-447D-906E-276A2582B250}" type="presParOf" srcId="{674B4B2E-0AD5-49D7-9C10-EB997CFCF0E3}" destId="{9666E9E6-597A-4F06-BF86-54C55F01A9AB}" srcOrd="1" destOrd="0" presId="urn:microsoft.com/office/officeart/2005/8/layout/chevron2"/>
    <dgm:cxn modelId="{6CD24124-8B41-48C2-A64B-261918718CF7}" type="presParOf" srcId="{674B4B2E-0AD5-49D7-9C10-EB997CFCF0E3}" destId="{769A03CC-6D16-4515-8588-07E5B54EE365}" srcOrd="2" destOrd="0" presId="urn:microsoft.com/office/officeart/2005/8/layout/chevron2"/>
    <dgm:cxn modelId="{4CF68171-25DD-4DEE-814A-38D21EBD942F}" type="presParOf" srcId="{769A03CC-6D16-4515-8588-07E5B54EE365}" destId="{50F42A6D-1FD6-47BA-883F-BD71ACB59F71}" srcOrd="0" destOrd="0" presId="urn:microsoft.com/office/officeart/2005/8/layout/chevron2"/>
    <dgm:cxn modelId="{12540EC5-CF47-4B2B-BB49-305F56829D45}" type="presParOf" srcId="{769A03CC-6D16-4515-8588-07E5B54EE365}" destId="{B21734FC-73B2-4446-A31F-96CA263E3F1B}" srcOrd="1" destOrd="0" presId="urn:microsoft.com/office/officeart/2005/8/layout/chevron2"/>
    <dgm:cxn modelId="{27FBEF27-2D09-4C89-B533-DCAC89BA7F87}" type="presParOf" srcId="{674B4B2E-0AD5-49D7-9C10-EB997CFCF0E3}" destId="{9E512536-0E65-49D0-B461-CBB98F6C3CFC}" srcOrd="3" destOrd="0" presId="urn:microsoft.com/office/officeart/2005/8/layout/chevron2"/>
    <dgm:cxn modelId="{6C16AE79-82B4-458A-B770-E9413018BA72}" type="presParOf" srcId="{674B4B2E-0AD5-49D7-9C10-EB997CFCF0E3}" destId="{AC4DC327-3661-4529-A5FC-A11637D9F8D2}" srcOrd="4" destOrd="0" presId="urn:microsoft.com/office/officeart/2005/8/layout/chevron2"/>
    <dgm:cxn modelId="{8DF23F6B-8341-4565-ACB1-800240A969C3}" type="presParOf" srcId="{AC4DC327-3661-4529-A5FC-A11637D9F8D2}" destId="{EAF6012F-BC27-4676-8F5B-007B76D3A209}" srcOrd="0" destOrd="0" presId="urn:microsoft.com/office/officeart/2005/8/layout/chevron2"/>
    <dgm:cxn modelId="{6185926E-6981-46FE-986A-D0E7E2056AAE}" type="presParOf" srcId="{AC4DC327-3661-4529-A5FC-A11637D9F8D2}" destId="{F6DCF53C-6610-412F-A555-3038A149FD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7D86B-F6F6-45AD-BAA4-891D52DE1971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60406C-66B1-4E25-9079-A25A45C7D19D}">
      <dgm:prSet phldrT="[Text]"/>
      <dgm:spPr/>
      <dgm:t>
        <a:bodyPr/>
        <a:lstStyle/>
        <a:p>
          <a:r>
            <a:rPr lang="ar-SA" dirty="0"/>
            <a:t>الدخل </a:t>
          </a:r>
          <a:endParaRPr lang="en-US" dirty="0"/>
        </a:p>
      </dgm:t>
    </dgm:pt>
    <dgm:pt modelId="{7EC8FEC1-C733-4B1D-B4C5-758CDE4935E1}" type="parTrans" cxnId="{9DCB0885-2AFD-482F-86D8-D26EAC99508A}">
      <dgm:prSet/>
      <dgm:spPr/>
      <dgm:t>
        <a:bodyPr/>
        <a:lstStyle/>
        <a:p>
          <a:endParaRPr lang="en-US"/>
        </a:p>
      </dgm:t>
    </dgm:pt>
    <dgm:pt modelId="{DC7E01BC-86B2-4786-92F0-B8FA3EF32899}" type="sibTrans" cxnId="{9DCB0885-2AFD-482F-86D8-D26EAC99508A}">
      <dgm:prSet/>
      <dgm:spPr/>
      <dgm:t>
        <a:bodyPr/>
        <a:lstStyle/>
        <a:p>
          <a:endParaRPr lang="en-US"/>
        </a:p>
      </dgm:t>
    </dgm:pt>
    <dgm:pt modelId="{9F120B7B-AC18-46C7-B8A9-D29FCBE2380F}">
      <dgm:prSet phldrT="[Text]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ar-SA" dirty="0"/>
            <a:t>العمليات </a:t>
          </a:r>
          <a:endParaRPr lang="en-US" dirty="0"/>
        </a:p>
      </dgm:t>
    </dgm:pt>
    <dgm:pt modelId="{DCD585A7-7CD5-42C4-B639-661412BE5849}" type="parTrans" cxnId="{B8840A86-4A00-4FE7-A09E-3BB61DB634CF}">
      <dgm:prSet/>
      <dgm:spPr/>
      <dgm:t>
        <a:bodyPr/>
        <a:lstStyle/>
        <a:p>
          <a:endParaRPr lang="en-US"/>
        </a:p>
      </dgm:t>
    </dgm:pt>
    <dgm:pt modelId="{FB6A18E4-D93E-48E6-8812-8C80F08FFF53}" type="sibTrans" cxnId="{B8840A86-4A00-4FE7-A09E-3BB61DB634CF}">
      <dgm:prSet/>
      <dgm:spPr/>
      <dgm:t>
        <a:bodyPr/>
        <a:lstStyle/>
        <a:p>
          <a:endParaRPr lang="en-US"/>
        </a:p>
      </dgm:t>
    </dgm:pt>
    <dgm:pt modelId="{32688A74-9492-489F-8754-BF0EDC3937B0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ar-SA" dirty="0"/>
            <a:t>المنتج </a:t>
          </a:r>
          <a:endParaRPr lang="en-US" dirty="0"/>
        </a:p>
      </dgm:t>
    </dgm:pt>
    <dgm:pt modelId="{C684B777-B5CC-48E3-A293-1660AFC3C1BB}" type="parTrans" cxnId="{68CB5380-0F3F-423E-97A4-F0B9C79FF55D}">
      <dgm:prSet/>
      <dgm:spPr/>
      <dgm:t>
        <a:bodyPr/>
        <a:lstStyle/>
        <a:p>
          <a:endParaRPr lang="en-US"/>
        </a:p>
      </dgm:t>
    </dgm:pt>
    <dgm:pt modelId="{F67CA6CC-38C9-4488-85CC-DC2D9F5A0BC9}" type="sibTrans" cxnId="{68CB5380-0F3F-423E-97A4-F0B9C79FF55D}">
      <dgm:prSet/>
      <dgm:spPr/>
      <dgm:t>
        <a:bodyPr/>
        <a:lstStyle/>
        <a:p>
          <a:endParaRPr lang="en-US"/>
        </a:p>
      </dgm:t>
    </dgm:pt>
    <dgm:pt modelId="{8E6CC7BE-D197-4864-94E6-0393138DC085}">
      <dgm:prSet phldrT="[Text]"/>
      <dgm:spPr>
        <a:solidFill>
          <a:schemeClr val="accent2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ar-SA" dirty="0"/>
            <a:t>العملاء </a:t>
          </a:r>
          <a:endParaRPr lang="en-US" dirty="0"/>
        </a:p>
      </dgm:t>
    </dgm:pt>
    <dgm:pt modelId="{9F30751C-E497-4496-BB32-C4A26E11BE9B}" type="parTrans" cxnId="{F8EA84CC-CC6C-4808-A9A2-7EAEA3B197A8}">
      <dgm:prSet/>
      <dgm:spPr/>
      <dgm:t>
        <a:bodyPr/>
        <a:lstStyle/>
        <a:p>
          <a:endParaRPr lang="en-US"/>
        </a:p>
      </dgm:t>
    </dgm:pt>
    <dgm:pt modelId="{59401405-AD09-42D6-9C64-FCF5DCFC182C}" type="sibTrans" cxnId="{F8EA84CC-CC6C-4808-A9A2-7EAEA3B197A8}">
      <dgm:prSet/>
      <dgm:spPr/>
      <dgm:t>
        <a:bodyPr/>
        <a:lstStyle/>
        <a:p>
          <a:endParaRPr lang="en-US"/>
        </a:p>
      </dgm:t>
    </dgm:pt>
    <dgm:pt modelId="{9975305E-3829-478E-ACE1-0991CB326805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ar-SA" dirty="0"/>
            <a:t>التكلفة </a:t>
          </a:r>
          <a:endParaRPr lang="en-US" dirty="0"/>
        </a:p>
      </dgm:t>
    </dgm:pt>
    <dgm:pt modelId="{3174CD57-6304-407D-B7EF-0973B32EE05F}" type="parTrans" cxnId="{C996DEF1-0FF3-440D-93B3-354EA15B823B}">
      <dgm:prSet/>
      <dgm:spPr/>
      <dgm:t>
        <a:bodyPr/>
        <a:lstStyle/>
        <a:p>
          <a:endParaRPr lang="en-US"/>
        </a:p>
      </dgm:t>
    </dgm:pt>
    <dgm:pt modelId="{F129A9B7-2225-465C-9A4E-D08508D644AD}" type="sibTrans" cxnId="{C996DEF1-0FF3-440D-93B3-354EA15B823B}">
      <dgm:prSet/>
      <dgm:spPr/>
      <dgm:t>
        <a:bodyPr/>
        <a:lstStyle/>
        <a:p>
          <a:endParaRPr lang="en-US"/>
        </a:p>
      </dgm:t>
    </dgm:pt>
    <dgm:pt modelId="{92EB447C-904B-44BA-8C69-1363C804445D}" type="pres">
      <dgm:prSet presAssocID="{E3C7D86B-F6F6-45AD-BAA4-891D52DE1971}" presName="Name0" presStyleCnt="0">
        <dgm:presLayoutVars>
          <dgm:dir/>
          <dgm:resizeHandles val="exact"/>
        </dgm:presLayoutVars>
      </dgm:prSet>
      <dgm:spPr/>
    </dgm:pt>
    <dgm:pt modelId="{EF28B059-B086-4075-BFEF-75869E66BF8F}" type="pres">
      <dgm:prSet presAssocID="{EA60406C-66B1-4E25-9079-A25A45C7D19D}" presName="Name5" presStyleLbl="vennNode1" presStyleIdx="0" presStyleCnt="5">
        <dgm:presLayoutVars>
          <dgm:bulletEnabled val="1"/>
        </dgm:presLayoutVars>
      </dgm:prSet>
      <dgm:spPr/>
    </dgm:pt>
    <dgm:pt modelId="{6158698E-05F7-45DC-A9DB-4514053A244A}" type="pres">
      <dgm:prSet presAssocID="{DC7E01BC-86B2-4786-92F0-B8FA3EF32899}" presName="space" presStyleCnt="0"/>
      <dgm:spPr/>
    </dgm:pt>
    <dgm:pt modelId="{54ECB272-38F9-4092-84EB-57F022411C4F}" type="pres">
      <dgm:prSet presAssocID="{9975305E-3829-478E-ACE1-0991CB326805}" presName="Name5" presStyleLbl="vennNode1" presStyleIdx="1" presStyleCnt="5">
        <dgm:presLayoutVars>
          <dgm:bulletEnabled val="1"/>
        </dgm:presLayoutVars>
      </dgm:prSet>
      <dgm:spPr/>
    </dgm:pt>
    <dgm:pt modelId="{2DD2EBA6-E28D-40AA-AE74-F4C3B9CBFEF6}" type="pres">
      <dgm:prSet presAssocID="{F129A9B7-2225-465C-9A4E-D08508D644AD}" presName="space" presStyleCnt="0"/>
      <dgm:spPr/>
    </dgm:pt>
    <dgm:pt modelId="{2102B6A0-9945-469D-9596-0701C2DD1BBD}" type="pres">
      <dgm:prSet presAssocID="{9F120B7B-AC18-46C7-B8A9-D29FCBE2380F}" presName="Name5" presStyleLbl="vennNode1" presStyleIdx="2" presStyleCnt="5">
        <dgm:presLayoutVars>
          <dgm:bulletEnabled val="1"/>
        </dgm:presLayoutVars>
      </dgm:prSet>
      <dgm:spPr/>
    </dgm:pt>
    <dgm:pt modelId="{57F23FFC-C186-46B0-A027-03D4D9F70F6E}" type="pres">
      <dgm:prSet presAssocID="{FB6A18E4-D93E-48E6-8812-8C80F08FFF53}" presName="space" presStyleCnt="0"/>
      <dgm:spPr/>
    </dgm:pt>
    <dgm:pt modelId="{0FAC89B9-B33C-41F0-8614-EDF089747E76}" type="pres">
      <dgm:prSet presAssocID="{32688A74-9492-489F-8754-BF0EDC3937B0}" presName="Name5" presStyleLbl="vennNode1" presStyleIdx="3" presStyleCnt="5">
        <dgm:presLayoutVars>
          <dgm:bulletEnabled val="1"/>
        </dgm:presLayoutVars>
      </dgm:prSet>
      <dgm:spPr/>
    </dgm:pt>
    <dgm:pt modelId="{D6F8E2C3-9136-4FD8-8EF8-F39B01614C1A}" type="pres">
      <dgm:prSet presAssocID="{F67CA6CC-38C9-4488-85CC-DC2D9F5A0BC9}" presName="space" presStyleCnt="0"/>
      <dgm:spPr/>
    </dgm:pt>
    <dgm:pt modelId="{7FE5763F-AAC3-4A79-A29D-CEA4BC389D63}" type="pres">
      <dgm:prSet presAssocID="{8E6CC7BE-D197-4864-94E6-0393138DC085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29571E11-719E-4CBF-893A-1E966D62130E}" type="presOf" srcId="{9F120B7B-AC18-46C7-B8A9-D29FCBE2380F}" destId="{2102B6A0-9945-469D-9596-0701C2DD1BBD}" srcOrd="0" destOrd="0" presId="urn:microsoft.com/office/officeart/2005/8/layout/venn3"/>
    <dgm:cxn modelId="{4E702E1D-AE38-4901-BD87-75403A82E658}" type="presOf" srcId="{32688A74-9492-489F-8754-BF0EDC3937B0}" destId="{0FAC89B9-B33C-41F0-8614-EDF089747E76}" srcOrd="0" destOrd="0" presId="urn:microsoft.com/office/officeart/2005/8/layout/venn3"/>
    <dgm:cxn modelId="{D75F1824-3E44-48D6-BB74-34C02CF9532B}" type="presOf" srcId="{EA60406C-66B1-4E25-9079-A25A45C7D19D}" destId="{EF28B059-B086-4075-BFEF-75869E66BF8F}" srcOrd="0" destOrd="0" presId="urn:microsoft.com/office/officeart/2005/8/layout/venn3"/>
    <dgm:cxn modelId="{68CB5380-0F3F-423E-97A4-F0B9C79FF55D}" srcId="{E3C7D86B-F6F6-45AD-BAA4-891D52DE1971}" destId="{32688A74-9492-489F-8754-BF0EDC3937B0}" srcOrd="3" destOrd="0" parTransId="{C684B777-B5CC-48E3-A293-1660AFC3C1BB}" sibTransId="{F67CA6CC-38C9-4488-85CC-DC2D9F5A0BC9}"/>
    <dgm:cxn modelId="{9DCB0885-2AFD-482F-86D8-D26EAC99508A}" srcId="{E3C7D86B-F6F6-45AD-BAA4-891D52DE1971}" destId="{EA60406C-66B1-4E25-9079-A25A45C7D19D}" srcOrd="0" destOrd="0" parTransId="{7EC8FEC1-C733-4B1D-B4C5-758CDE4935E1}" sibTransId="{DC7E01BC-86B2-4786-92F0-B8FA3EF32899}"/>
    <dgm:cxn modelId="{B8840A86-4A00-4FE7-A09E-3BB61DB634CF}" srcId="{E3C7D86B-F6F6-45AD-BAA4-891D52DE1971}" destId="{9F120B7B-AC18-46C7-B8A9-D29FCBE2380F}" srcOrd="2" destOrd="0" parTransId="{DCD585A7-7CD5-42C4-B639-661412BE5849}" sibTransId="{FB6A18E4-D93E-48E6-8812-8C80F08FFF53}"/>
    <dgm:cxn modelId="{2F65BA89-0A24-4BC7-B0AD-6455478587AC}" type="presOf" srcId="{E3C7D86B-F6F6-45AD-BAA4-891D52DE1971}" destId="{92EB447C-904B-44BA-8C69-1363C804445D}" srcOrd="0" destOrd="0" presId="urn:microsoft.com/office/officeart/2005/8/layout/venn3"/>
    <dgm:cxn modelId="{1559AEC3-6999-4F66-A5A5-4069B63FA558}" type="presOf" srcId="{8E6CC7BE-D197-4864-94E6-0393138DC085}" destId="{7FE5763F-AAC3-4A79-A29D-CEA4BC389D63}" srcOrd="0" destOrd="0" presId="urn:microsoft.com/office/officeart/2005/8/layout/venn3"/>
    <dgm:cxn modelId="{F8EA84CC-CC6C-4808-A9A2-7EAEA3B197A8}" srcId="{E3C7D86B-F6F6-45AD-BAA4-891D52DE1971}" destId="{8E6CC7BE-D197-4864-94E6-0393138DC085}" srcOrd="4" destOrd="0" parTransId="{9F30751C-E497-4496-BB32-C4A26E11BE9B}" sibTransId="{59401405-AD09-42D6-9C64-FCF5DCFC182C}"/>
    <dgm:cxn modelId="{ECFFE5CF-6F14-4D62-A275-F48DE467EA8F}" type="presOf" srcId="{9975305E-3829-478E-ACE1-0991CB326805}" destId="{54ECB272-38F9-4092-84EB-57F022411C4F}" srcOrd="0" destOrd="0" presId="urn:microsoft.com/office/officeart/2005/8/layout/venn3"/>
    <dgm:cxn modelId="{C996DEF1-0FF3-440D-93B3-354EA15B823B}" srcId="{E3C7D86B-F6F6-45AD-BAA4-891D52DE1971}" destId="{9975305E-3829-478E-ACE1-0991CB326805}" srcOrd="1" destOrd="0" parTransId="{3174CD57-6304-407D-B7EF-0973B32EE05F}" sibTransId="{F129A9B7-2225-465C-9A4E-D08508D644AD}"/>
    <dgm:cxn modelId="{6546E5CE-FA5C-4B39-850C-5920608D3F5B}" type="presParOf" srcId="{92EB447C-904B-44BA-8C69-1363C804445D}" destId="{EF28B059-B086-4075-BFEF-75869E66BF8F}" srcOrd="0" destOrd="0" presId="urn:microsoft.com/office/officeart/2005/8/layout/venn3"/>
    <dgm:cxn modelId="{FF620A5A-CB5C-49BA-9900-1951C3BA0494}" type="presParOf" srcId="{92EB447C-904B-44BA-8C69-1363C804445D}" destId="{6158698E-05F7-45DC-A9DB-4514053A244A}" srcOrd="1" destOrd="0" presId="urn:microsoft.com/office/officeart/2005/8/layout/venn3"/>
    <dgm:cxn modelId="{396F2566-83BC-4AD4-B5E9-FF45BAEF3BE9}" type="presParOf" srcId="{92EB447C-904B-44BA-8C69-1363C804445D}" destId="{54ECB272-38F9-4092-84EB-57F022411C4F}" srcOrd="2" destOrd="0" presId="urn:microsoft.com/office/officeart/2005/8/layout/venn3"/>
    <dgm:cxn modelId="{8BBBA8C6-C5E4-4BB6-8759-C5C021AD66C9}" type="presParOf" srcId="{92EB447C-904B-44BA-8C69-1363C804445D}" destId="{2DD2EBA6-E28D-40AA-AE74-F4C3B9CBFEF6}" srcOrd="3" destOrd="0" presId="urn:microsoft.com/office/officeart/2005/8/layout/venn3"/>
    <dgm:cxn modelId="{D176CED2-2D9F-4184-B130-FB200A45F510}" type="presParOf" srcId="{92EB447C-904B-44BA-8C69-1363C804445D}" destId="{2102B6A0-9945-469D-9596-0701C2DD1BBD}" srcOrd="4" destOrd="0" presId="urn:microsoft.com/office/officeart/2005/8/layout/venn3"/>
    <dgm:cxn modelId="{8DF53121-4C85-4715-AB94-A300CFDFB850}" type="presParOf" srcId="{92EB447C-904B-44BA-8C69-1363C804445D}" destId="{57F23FFC-C186-46B0-A027-03D4D9F70F6E}" srcOrd="5" destOrd="0" presId="urn:microsoft.com/office/officeart/2005/8/layout/venn3"/>
    <dgm:cxn modelId="{B87C3F6D-32DF-4F76-80A1-317658405461}" type="presParOf" srcId="{92EB447C-904B-44BA-8C69-1363C804445D}" destId="{0FAC89B9-B33C-41F0-8614-EDF089747E76}" srcOrd="6" destOrd="0" presId="urn:microsoft.com/office/officeart/2005/8/layout/venn3"/>
    <dgm:cxn modelId="{84E23167-DA4E-4F17-9BF7-5647CF4B25BB}" type="presParOf" srcId="{92EB447C-904B-44BA-8C69-1363C804445D}" destId="{D6F8E2C3-9136-4FD8-8EF8-F39B01614C1A}" srcOrd="7" destOrd="0" presId="urn:microsoft.com/office/officeart/2005/8/layout/venn3"/>
    <dgm:cxn modelId="{2AAA74EA-D5E5-4CBD-8D4B-C7065EF494CA}" type="presParOf" srcId="{92EB447C-904B-44BA-8C69-1363C804445D}" destId="{7FE5763F-AAC3-4A79-A29D-CEA4BC389D63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B77D-B793-43A7-966C-6C6521B32576}">
      <dsp:nvSpPr>
        <dsp:cNvPr id="0" name=""/>
        <dsp:cNvSpPr/>
      </dsp:nvSpPr>
      <dsp:spPr>
        <a:xfrm>
          <a:off x="3472191" y="813121"/>
          <a:ext cx="1479046" cy="346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48"/>
              </a:lnTo>
              <a:lnTo>
                <a:pt x="1479046" y="227548"/>
              </a:lnTo>
              <a:lnTo>
                <a:pt x="1479046" y="346121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AEEAB-982D-4A6C-9D4F-56B1FCE1AA58}">
      <dsp:nvSpPr>
        <dsp:cNvPr id="0" name=""/>
        <dsp:cNvSpPr/>
      </dsp:nvSpPr>
      <dsp:spPr>
        <a:xfrm>
          <a:off x="3426471" y="813121"/>
          <a:ext cx="91440" cy="372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251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8E40F-05DA-4DCD-9B97-66576AA7D858}">
      <dsp:nvSpPr>
        <dsp:cNvPr id="0" name=""/>
        <dsp:cNvSpPr/>
      </dsp:nvSpPr>
      <dsp:spPr>
        <a:xfrm>
          <a:off x="1818867" y="813121"/>
          <a:ext cx="1653324" cy="372606"/>
        </a:xfrm>
        <a:custGeom>
          <a:avLst/>
          <a:gdLst/>
          <a:ahLst/>
          <a:cxnLst/>
          <a:rect l="0" t="0" r="0" b="0"/>
          <a:pathLst>
            <a:path>
              <a:moveTo>
                <a:pt x="1653324" y="0"/>
              </a:moveTo>
              <a:lnTo>
                <a:pt x="1653324" y="254033"/>
              </a:lnTo>
              <a:lnTo>
                <a:pt x="0" y="254033"/>
              </a:lnTo>
              <a:lnTo>
                <a:pt x="0" y="372606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7B963-3625-4F36-995F-FBEB60C59A1E}">
      <dsp:nvSpPr>
        <dsp:cNvPr id="0" name=""/>
        <dsp:cNvSpPr/>
      </dsp:nvSpPr>
      <dsp:spPr>
        <a:xfrm>
          <a:off x="2832217" y="354"/>
          <a:ext cx="1279947" cy="81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70542-F764-41D3-AE39-DF9B33657383}">
      <dsp:nvSpPr>
        <dsp:cNvPr id="0" name=""/>
        <dsp:cNvSpPr/>
      </dsp:nvSpPr>
      <dsp:spPr>
        <a:xfrm>
          <a:off x="2974434" y="135460"/>
          <a:ext cx="1279947" cy="81276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kern="1200" dirty="0"/>
            <a:t>3 أنواع للطلاقة </a:t>
          </a:r>
          <a:endParaRPr lang="en-US" sz="1500" kern="1200" dirty="0"/>
        </a:p>
      </dsp:txBody>
      <dsp:txXfrm>
        <a:off x="2998239" y="159265"/>
        <a:ext cx="1232337" cy="765156"/>
      </dsp:txXfrm>
    </dsp:sp>
    <dsp:sp modelId="{7CC9597F-A9CD-47E3-AA87-989FB6113286}">
      <dsp:nvSpPr>
        <dsp:cNvPr id="0" name=""/>
        <dsp:cNvSpPr/>
      </dsp:nvSpPr>
      <dsp:spPr>
        <a:xfrm>
          <a:off x="1178893" y="1185727"/>
          <a:ext cx="1279947" cy="81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32FC2-7252-450D-AC23-EFA51F516E10}">
      <dsp:nvSpPr>
        <dsp:cNvPr id="0" name=""/>
        <dsp:cNvSpPr/>
      </dsp:nvSpPr>
      <dsp:spPr>
        <a:xfrm>
          <a:off x="1321109" y="1320833"/>
          <a:ext cx="1279947" cy="81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kern="1200" dirty="0"/>
            <a:t>الطلاقة الترابطية </a:t>
          </a:r>
          <a:endParaRPr lang="en-US" sz="1500" kern="1200" dirty="0"/>
        </a:p>
      </dsp:txBody>
      <dsp:txXfrm>
        <a:off x="1344914" y="1344638"/>
        <a:ext cx="1232337" cy="765156"/>
      </dsp:txXfrm>
    </dsp:sp>
    <dsp:sp modelId="{906DD915-0B0C-4C2C-B912-943DF3635259}">
      <dsp:nvSpPr>
        <dsp:cNvPr id="0" name=""/>
        <dsp:cNvSpPr/>
      </dsp:nvSpPr>
      <dsp:spPr>
        <a:xfrm>
          <a:off x="2832217" y="1185372"/>
          <a:ext cx="1279947" cy="81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5261F-D346-4A7F-83FD-E7929D0A7109}">
      <dsp:nvSpPr>
        <dsp:cNvPr id="0" name=""/>
        <dsp:cNvSpPr/>
      </dsp:nvSpPr>
      <dsp:spPr>
        <a:xfrm>
          <a:off x="2974434" y="1320478"/>
          <a:ext cx="1279947" cy="81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kern="1200" dirty="0"/>
            <a:t>الطلاقة التعبيرية/الطلاقة اللغوية </a:t>
          </a:r>
          <a:endParaRPr lang="en-US" sz="1500" kern="1200" dirty="0"/>
        </a:p>
      </dsp:txBody>
      <dsp:txXfrm>
        <a:off x="2998239" y="1344283"/>
        <a:ext cx="1232337" cy="765156"/>
      </dsp:txXfrm>
    </dsp:sp>
    <dsp:sp modelId="{771542FE-B355-443B-8CA7-1450D50D59EA}">
      <dsp:nvSpPr>
        <dsp:cNvPr id="0" name=""/>
        <dsp:cNvSpPr/>
      </dsp:nvSpPr>
      <dsp:spPr>
        <a:xfrm>
          <a:off x="4311264" y="1159242"/>
          <a:ext cx="1279947" cy="81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C1221-4752-4BD1-BDAB-5DE3B4A78D9F}">
      <dsp:nvSpPr>
        <dsp:cNvPr id="0" name=""/>
        <dsp:cNvSpPr/>
      </dsp:nvSpPr>
      <dsp:spPr>
        <a:xfrm>
          <a:off x="4453480" y="1294348"/>
          <a:ext cx="1279947" cy="81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kern="1200" dirty="0"/>
            <a:t>الطلاقة الفكرية /غزارة الأفكار</a:t>
          </a:r>
          <a:endParaRPr lang="en-US" sz="1500" kern="1200" dirty="0"/>
        </a:p>
      </dsp:txBody>
      <dsp:txXfrm>
        <a:off x="4477285" y="1318153"/>
        <a:ext cx="1232337" cy="765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4D6C0-8343-4E4B-BCF5-027A4901D1DB}">
      <dsp:nvSpPr>
        <dsp:cNvPr id="0" name=""/>
        <dsp:cNvSpPr/>
      </dsp:nvSpPr>
      <dsp:spPr>
        <a:xfrm>
          <a:off x="39" y="10657"/>
          <a:ext cx="3774355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900" kern="1200" dirty="0"/>
            <a:t>2- المرونة التكيفيه</a:t>
          </a:r>
          <a:endParaRPr lang="en-US" sz="2900" kern="1200" dirty="0"/>
        </a:p>
      </dsp:txBody>
      <dsp:txXfrm>
        <a:off x="39" y="10657"/>
        <a:ext cx="3774355" cy="835200"/>
      </dsp:txXfrm>
    </dsp:sp>
    <dsp:sp modelId="{C75B0803-DE73-4949-8C3B-35492B24D9A6}">
      <dsp:nvSpPr>
        <dsp:cNvPr id="0" name=""/>
        <dsp:cNvSpPr/>
      </dsp:nvSpPr>
      <dsp:spPr>
        <a:xfrm>
          <a:off x="1" y="846222"/>
          <a:ext cx="3774355" cy="1353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000" kern="1200" dirty="0"/>
            <a:t>استجابة الفرد بحيث يقوم ببعض التغيرات في طريقة الإستعمال أو تغيرات في الاستراتيجية او في تفسير المهمة بحيث يغير زمرة الاستعمال </a:t>
          </a:r>
          <a:endParaRPr lang="en-US" sz="2000" kern="1200" dirty="0"/>
        </a:p>
      </dsp:txBody>
      <dsp:txXfrm>
        <a:off x="1" y="846222"/>
        <a:ext cx="3774355" cy="1353285"/>
      </dsp:txXfrm>
    </dsp:sp>
    <dsp:sp modelId="{DC9688C1-FC1E-4403-841B-E36F5F39D8E3}">
      <dsp:nvSpPr>
        <dsp:cNvPr id="0" name=""/>
        <dsp:cNvSpPr/>
      </dsp:nvSpPr>
      <dsp:spPr>
        <a:xfrm>
          <a:off x="4302804" y="10657"/>
          <a:ext cx="3774355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900" kern="1200" dirty="0"/>
            <a:t>1-مرونة عفوية (تلقائية )</a:t>
          </a:r>
          <a:endParaRPr lang="en-US" sz="2900" kern="1200" dirty="0"/>
        </a:p>
      </dsp:txBody>
      <dsp:txXfrm>
        <a:off x="4302804" y="10657"/>
        <a:ext cx="3774355" cy="835200"/>
      </dsp:txXfrm>
    </dsp:sp>
    <dsp:sp modelId="{D8DA2321-B6A9-4667-835B-05699F43E7D3}">
      <dsp:nvSpPr>
        <dsp:cNvPr id="0" name=""/>
        <dsp:cNvSpPr/>
      </dsp:nvSpPr>
      <dsp:spPr>
        <a:xfrm>
          <a:off x="4302804" y="845857"/>
          <a:ext cx="3774355" cy="1353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000" kern="1200" dirty="0"/>
            <a:t>قدرة الفرد على إعطاء استجابات متنوعة تنتمي الى فئة أو مظهر بعينة .</a:t>
          </a:r>
          <a:endParaRPr lang="en-US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000" kern="1200" dirty="0"/>
            <a:t>مثال ...</a:t>
          </a:r>
          <a:endParaRPr lang="en-US" sz="2000" kern="1200" dirty="0"/>
        </a:p>
      </dsp:txBody>
      <dsp:txXfrm>
        <a:off x="4302804" y="845857"/>
        <a:ext cx="3774355" cy="1353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78F55-06AC-43BF-B2BA-044AF8B11AFC}">
      <dsp:nvSpPr>
        <dsp:cNvPr id="0" name=""/>
        <dsp:cNvSpPr/>
      </dsp:nvSpPr>
      <dsp:spPr>
        <a:xfrm rot="5400000">
          <a:off x="-193699" y="195389"/>
          <a:ext cx="1291332" cy="903932"/>
        </a:xfrm>
        <a:prstGeom prst="chevron">
          <a:avLst/>
        </a:prstGeom>
        <a:solidFill>
          <a:schemeClr val="accent4">
            <a:lumMod val="7500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 rot="-5400000">
        <a:off x="1" y="453655"/>
        <a:ext cx="903932" cy="387400"/>
      </dsp:txXfrm>
    </dsp:sp>
    <dsp:sp modelId="{EA9E33F8-A22D-4105-98C4-E0A56BED7E75}">
      <dsp:nvSpPr>
        <dsp:cNvPr id="0" name=""/>
        <dsp:cNvSpPr/>
      </dsp:nvSpPr>
      <dsp:spPr>
        <a:xfrm rot="5400000">
          <a:off x="2546883" y="-1641261"/>
          <a:ext cx="839365" cy="4125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400" kern="1200" dirty="0"/>
            <a:t>الإبتكار النقله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Breakthrough </a:t>
          </a:r>
          <a:r>
            <a:rPr lang="en-US" sz="2400" kern="1200" dirty="0"/>
            <a:t>innovation </a:t>
          </a:r>
        </a:p>
      </dsp:txBody>
      <dsp:txXfrm rot="-5400000">
        <a:off x="903932" y="42664"/>
        <a:ext cx="4084293" cy="757417"/>
      </dsp:txXfrm>
    </dsp:sp>
    <dsp:sp modelId="{50F42A6D-1FD6-47BA-883F-BD71ACB59F71}">
      <dsp:nvSpPr>
        <dsp:cNvPr id="0" name=""/>
        <dsp:cNvSpPr/>
      </dsp:nvSpPr>
      <dsp:spPr>
        <a:xfrm rot="5400000">
          <a:off x="-193699" y="1287933"/>
          <a:ext cx="1291332" cy="9039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 rot="-5400000">
        <a:off x="1" y="1546199"/>
        <a:ext cx="903932" cy="387400"/>
      </dsp:txXfrm>
    </dsp:sp>
    <dsp:sp modelId="{B21734FC-73B2-4446-A31F-96CA263E3F1B}">
      <dsp:nvSpPr>
        <dsp:cNvPr id="0" name=""/>
        <dsp:cNvSpPr/>
      </dsp:nvSpPr>
      <dsp:spPr>
        <a:xfrm rot="5400000">
          <a:off x="2546883" y="-499949"/>
          <a:ext cx="839365" cy="4125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400" kern="1200" dirty="0"/>
            <a:t>الإبتكار التكنولوجي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Technological Innovation </a:t>
          </a:r>
        </a:p>
      </dsp:txBody>
      <dsp:txXfrm rot="-5400000">
        <a:off x="903932" y="1183976"/>
        <a:ext cx="4084293" cy="757417"/>
      </dsp:txXfrm>
    </dsp:sp>
    <dsp:sp modelId="{EAF6012F-BC27-4676-8F5B-007B76D3A209}">
      <dsp:nvSpPr>
        <dsp:cNvPr id="0" name=""/>
        <dsp:cNvSpPr/>
      </dsp:nvSpPr>
      <dsp:spPr>
        <a:xfrm rot="5400000">
          <a:off x="-193699" y="2380478"/>
          <a:ext cx="1291332" cy="9039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 rot="-5400000">
        <a:off x="1" y="2638744"/>
        <a:ext cx="903932" cy="387400"/>
      </dsp:txXfrm>
    </dsp:sp>
    <dsp:sp modelId="{F6DCF53C-6610-412F-A555-3038A149FD43}">
      <dsp:nvSpPr>
        <dsp:cNvPr id="0" name=""/>
        <dsp:cNvSpPr/>
      </dsp:nvSpPr>
      <dsp:spPr>
        <a:xfrm rot="5400000">
          <a:off x="2546883" y="543827"/>
          <a:ext cx="839365" cy="4125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400" kern="1200" dirty="0"/>
            <a:t>الإبتكار العادي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Ordinary Innovation</a:t>
          </a:r>
        </a:p>
      </dsp:txBody>
      <dsp:txXfrm rot="-5400000">
        <a:off x="903932" y="2227752"/>
        <a:ext cx="4084293" cy="757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8B059-B086-4075-BFEF-75869E66BF8F}">
      <dsp:nvSpPr>
        <dsp:cNvPr id="0" name=""/>
        <dsp:cNvSpPr/>
      </dsp:nvSpPr>
      <dsp:spPr>
        <a:xfrm>
          <a:off x="883" y="510024"/>
          <a:ext cx="1723150" cy="17231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831" tIns="35560" rIns="94831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الدخل </a:t>
          </a:r>
          <a:endParaRPr lang="en-US" sz="2800" kern="1200" dirty="0"/>
        </a:p>
      </dsp:txBody>
      <dsp:txXfrm>
        <a:off x="253232" y="762373"/>
        <a:ext cx="1218452" cy="1218452"/>
      </dsp:txXfrm>
    </dsp:sp>
    <dsp:sp modelId="{54ECB272-38F9-4092-84EB-57F022411C4F}">
      <dsp:nvSpPr>
        <dsp:cNvPr id="0" name=""/>
        <dsp:cNvSpPr/>
      </dsp:nvSpPr>
      <dsp:spPr>
        <a:xfrm>
          <a:off x="1379404" y="510024"/>
          <a:ext cx="1723150" cy="1723150"/>
        </a:xfrm>
        <a:prstGeom prst="ellipse">
          <a:avLst/>
        </a:prstGeom>
        <a:solidFill>
          <a:srgbClr val="FF0000">
            <a:alpha val="50000"/>
          </a:srgb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831" tIns="35560" rIns="94831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التكلفة </a:t>
          </a:r>
          <a:endParaRPr lang="en-US" sz="2800" kern="1200" dirty="0"/>
        </a:p>
      </dsp:txBody>
      <dsp:txXfrm>
        <a:off x="1631753" y="762373"/>
        <a:ext cx="1218452" cy="1218452"/>
      </dsp:txXfrm>
    </dsp:sp>
    <dsp:sp modelId="{2102B6A0-9945-469D-9596-0701C2DD1BBD}">
      <dsp:nvSpPr>
        <dsp:cNvPr id="0" name=""/>
        <dsp:cNvSpPr/>
      </dsp:nvSpPr>
      <dsp:spPr>
        <a:xfrm>
          <a:off x="2757924" y="510024"/>
          <a:ext cx="1723150" cy="1723150"/>
        </a:xfrm>
        <a:prstGeom prst="ellipse">
          <a:avLst/>
        </a:prstGeom>
        <a:solidFill>
          <a:srgbClr val="FFFF00">
            <a:alpha val="50000"/>
          </a:srgb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831" tIns="35560" rIns="94831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العمليات </a:t>
          </a:r>
          <a:endParaRPr lang="en-US" sz="2800" kern="1200" dirty="0"/>
        </a:p>
      </dsp:txBody>
      <dsp:txXfrm>
        <a:off x="3010273" y="762373"/>
        <a:ext cx="1218452" cy="1218452"/>
      </dsp:txXfrm>
    </dsp:sp>
    <dsp:sp modelId="{0FAC89B9-B33C-41F0-8614-EDF089747E76}">
      <dsp:nvSpPr>
        <dsp:cNvPr id="0" name=""/>
        <dsp:cNvSpPr/>
      </dsp:nvSpPr>
      <dsp:spPr>
        <a:xfrm>
          <a:off x="4136445" y="510024"/>
          <a:ext cx="1723150" cy="1723150"/>
        </a:xfrm>
        <a:prstGeom prst="ellipse">
          <a:avLst/>
        </a:prstGeom>
        <a:solidFill>
          <a:srgbClr val="92D050">
            <a:alpha val="50000"/>
          </a:srgb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831" tIns="35560" rIns="94831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المنتج </a:t>
          </a:r>
          <a:endParaRPr lang="en-US" sz="2800" kern="1200" dirty="0"/>
        </a:p>
      </dsp:txBody>
      <dsp:txXfrm>
        <a:off x="4388794" y="762373"/>
        <a:ext cx="1218452" cy="1218452"/>
      </dsp:txXfrm>
    </dsp:sp>
    <dsp:sp modelId="{7FE5763F-AAC3-4A79-A29D-CEA4BC389D63}">
      <dsp:nvSpPr>
        <dsp:cNvPr id="0" name=""/>
        <dsp:cNvSpPr/>
      </dsp:nvSpPr>
      <dsp:spPr>
        <a:xfrm>
          <a:off x="5514965" y="510024"/>
          <a:ext cx="1723150" cy="1723150"/>
        </a:xfrm>
        <a:prstGeom prst="ellipse">
          <a:avLst/>
        </a:prstGeom>
        <a:solidFill>
          <a:schemeClr val="accent2">
            <a:lumMod val="40000"/>
            <a:lumOff val="60000"/>
            <a:alpha val="5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831" tIns="35560" rIns="94831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العملاء </a:t>
          </a:r>
          <a:endParaRPr lang="en-US" sz="2800" kern="1200" dirty="0"/>
        </a:p>
      </dsp:txBody>
      <dsp:txXfrm>
        <a:off x="5767314" y="762373"/>
        <a:ext cx="1218452" cy="1218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BAEC-CF21-443B-BD48-A3A5167BD41F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CF520-11A1-4437-B625-579C7753D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2F7D-B37D-49DF-8327-F1CD1733088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B829-98A9-45FE-B4DE-5230A4CB6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AE15-226D-411A-BCFE-965C90E93D2C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566-0130-47C5-BE50-E6B28D4E5A9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40CE-B459-49AF-9DC3-2B32C103F0B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E1D402B-07AB-479B-8F4F-535E2FCF0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00E2-213C-4D42-93BE-78C404F50BA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9B23-A809-4FB3-8DC3-31539BE2A1A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1061-F25A-490C-9EDB-A67D1EF71CD7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BE28-E9E2-45E1-A7C3-341168D4954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976142-6A40-43BF-AF2D-87D579D32F1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2C9395-7593-40EB-9424-FB2BC1DC103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med">
    <p:sndAc>
      <p:stSnd>
        <p:snd r:embed="rId13" name="click.wav"/>
      </p:stSnd>
    </p:sndAc>
  </p:transition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5V9_b4r_jA8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ar-SA" sz="4400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52400" y="838200"/>
            <a:ext cx="2743200" cy="5334000"/>
          </a:xfrm>
        </p:spPr>
        <p:txBody>
          <a:bodyPr>
            <a:normAutofit/>
          </a:bodyPr>
          <a:lstStyle/>
          <a:p>
            <a:pPr algn="r"/>
            <a:r>
              <a:rPr lang="ar-SA" sz="4400" b="1" dirty="0"/>
              <a:t>الفصل الثالث</a:t>
            </a:r>
            <a:endParaRPr lang="ar-SA" sz="4400" dirty="0"/>
          </a:p>
          <a:p>
            <a:pPr algn="ctr"/>
            <a:r>
              <a:rPr lang="ar-SA" sz="5400" dirty="0"/>
              <a:t>الإبداع و الإبتكار و </a:t>
            </a:r>
            <a:r>
              <a:rPr lang="ar-SA" sz="5400"/>
              <a:t>ريادة الأعمال</a:t>
            </a:r>
            <a:endParaRPr lang="ar-SA" sz="5400" dirty="0"/>
          </a:p>
          <a:p>
            <a:endParaRPr lang="en-US" sz="44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584448" cy="365760"/>
          </a:xfrm>
        </p:spPr>
        <p:txBody>
          <a:bodyPr/>
          <a:lstStyle/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imagesn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609600"/>
            <a:ext cx="6019800" cy="5714999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4- سمات المبدع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577072" cy="5178552"/>
          </a:xfrm>
          <a:effectLst>
            <a:softEdge rad="12700"/>
          </a:effectLst>
        </p:spPr>
        <p:txBody>
          <a:bodyPr/>
          <a:lstStyle/>
          <a:p>
            <a:pPr algn="r" rtl="1">
              <a:buNone/>
            </a:pPr>
            <a:r>
              <a:rPr lang="ar-SA" dirty="0"/>
              <a:t>ممارسة الإبداع واقعياً مبني على مصدرين رئيسيين :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2400" b="1" u="sng" dirty="0">
                <a:solidFill>
                  <a:srgbClr val="FF0000"/>
                </a:solidFill>
              </a:rPr>
              <a:t>الخصائص العاطفية لفرد متمثله في الأحاسيس و المشاعر و الإتجاهات .</a:t>
            </a:r>
          </a:p>
          <a:p>
            <a:pPr algn="r" rtl="1">
              <a:buNone/>
            </a:pPr>
            <a:endParaRPr lang="ar-SA" sz="2400" b="1" dirty="0"/>
          </a:p>
          <a:p>
            <a:pPr algn="r" rtl="1">
              <a:buNone/>
            </a:pPr>
            <a:r>
              <a:rPr lang="ar-SA" sz="2400" b="1" dirty="0"/>
              <a:t>تشجع الفرد على حب الاستطلاع , والمجازفه , والمخاطرة و استعمال الأفكار المعقدة و تجريب الخيال </a:t>
            </a:r>
          </a:p>
          <a:p>
            <a:pPr algn="r" rtl="1">
              <a:buNone/>
            </a:pPr>
            <a:endParaRPr lang="ar-SA" sz="2400" b="1" dirty="0"/>
          </a:p>
          <a:p>
            <a:pPr algn="r" rtl="1">
              <a:buFont typeface="Wingdings" pitchFamily="2" charset="2"/>
              <a:buChar char="ü"/>
            </a:pPr>
            <a:r>
              <a:rPr lang="ar-SA" sz="2400" b="1" u="sng" dirty="0">
                <a:solidFill>
                  <a:srgbClr val="FF0000"/>
                </a:solidFill>
              </a:rPr>
              <a:t>المهارات المعرفية </a:t>
            </a:r>
          </a:p>
          <a:p>
            <a:pPr algn="r" rtl="1">
              <a:buNone/>
            </a:pPr>
            <a:endParaRPr lang="ar-SA" sz="2400" b="1" dirty="0"/>
          </a:p>
          <a:p>
            <a:pPr algn="r" rtl="1">
              <a:buNone/>
            </a:pPr>
            <a:r>
              <a:rPr lang="ar-SA" sz="2400" b="1" dirty="0"/>
              <a:t>تساعد على توليد الأفكار و معالجتها و التعامل معها.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858000" y="2438400"/>
            <a:ext cx="609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934200" y="4572000"/>
            <a:ext cx="609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61248" cy="762000"/>
          </a:xfrm>
        </p:spPr>
        <p:txBody>
          <a:bodyPr>
            <a:normAutofit fontScale="90000"/>
          </a:bodyPr>
          <a:lstStyle/>
          <a:p>
            <a:br>
              <a:rPr lang="ar-SA" sz="3600" dirty="0"/>
            </a:br>
            <a:r>
              <a:rPr lang="ar-SA" sz="3200" dirty="0"/>
              <a:t> سمات المبدع تظهر في الآتي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9848" cy="5102352"/>
          </a:xfrm>
        </p:spPr>
        <p:txBody>
          <a:bodyPr>
            <a:normAutofit fontScale="92500"/>
          </a:bodyPr>
          <a:lstStyle/>
          <a:p>
            <a:pPr algn="r" rtl="1">
              <a:buNone/>
            </a:pPr>
            <a:r>
              <a:rPr lang="ar-SA" sz="2800" b="1" dirty="0">
                <a:solidFill>
                  <a:schemeClr val="accent3">
                    <a:lumMod val="50000"/>
                  </a:schemeClr>
                </a:solidFill>
              </a:rPr>
              <a:t>أولاً: الطلاقه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Fluency </a:t>
            </a:r>
          </a:p>
          <a:p>
            <a:pPr algn="r" rtl="1">
              <a:buNone/>
            </a:pPr>
            <a:r>
              <a:rPr lang="ar-SA" sz="2600" dirty="0"/>
              <a:t>تمثل القدرة على إنتاج عدد كبير من الأفكار في فترة زمنية محددة .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r>
              <a:rPr lang="ar-SA" dirty="0"/>
              <a:t>و لعل سمة الطلاقه تشجع المبدع على تقمص الصفات التي هي انعكاس للطلاقة مثل :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100" dirty="0"/>
              <a:t>كراهية الروتين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100" dirty="0"/>
              <a:t>سعة الأفق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100" dirty="0"/>
              <a:t>تعدد الحلول للمشاكل التي تواجهه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100" dirty="0"/>
              <a:t>تعدد الميول و الاتجاهات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1900554"/>
              </p:ext>
            </p:extLst>
          </p:nvPr>
        </p:nvGraphicFramePr>
        <p:xfrm>
          <a:off x="1295400" y="2514600"/>
          <a:ext cx="7086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577072" cy="4949952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ar-SA" b="1" dirty="0">
                <a:solidFill>
                  <a:schemeClr val="accent3">
                    <a:lumMod val="50000"/>
                  </a:schemeClr>
                </a:solidFill>
              </a:rPr>
              <a:t>ثانياً :المرونة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Flexibility </a:t>
            </a:r>
          </a:p>
          <a:p>
            <a:pPr algn="r" rtl="1">
              <a:buNone/>
            </a:pPr>
            <a:r>
              <a:rPr lang="ar-SA" sz="2000" dirty="0"/>
              <a:t>(هي القدرة على التفكير في بدائل أخرى متعدده ) ,فالأشخاص المبدعون قادرون على تخطي القيود و المحددات . و ذلك لايعني انهم يتجاهلون الأنظمة الإجتماعية .و هناك نوعان للمرونه هما :</a:t>
            </a:r>
          </a:p>
          <a:p>
            <a:pPr algn="r" rtl="1">
              <a:buNone/>
            </a:pPr>
            <a:endParaRPr lang="ar-SA" sz="2000" dirty="0"/>
          </a:p>
          <a:p>
            <a:pPr algn="r" rtl="1">
              <a:buNone/>
            </a:pPr>
            <a:endParaRPr lang="ar-SA" sz="2000" dirty="0"/>
          </a:p>
          <a:p>
            <a:pPr algn="r" rtl="1">
              <a:buNone/>
            </a:pPr>
            <a:endParaRPr lang="ar-SA" sz="2000" dirty="0"/>
          </a:p>
          <a:p>
            <a:pPr algn="r" rtl="1">
              <a:buNone/>
            </a:pPr>
            <a:endParaRPr lang="ar-SA" sz="2000" dirty="0"/>
          </a:p>
          <a:p>
            <a:pPr algn="r" rtl="1">
              <a:buNone/>
            </a:pPr>
            <a:endParaRPr lang="ar-SA" sz="2000" dirty="0"/>
          </a:p>
          <a:p>
            <a:pPr algn="r" rtl="1">
              <a:buNone/>
            </a:pPr>
            <a:endParaRPr lang="ar-SA" sz="2000" dirty="0"/>
          </a:p>
          <a:p>
            <a:pPr algn="r" rtl="1">
              <a:buNone/>
            </a:pPr>
            <a:endParaRPr lang="ar-SA" sz="2000" dirty="0"/>
          </a:p>
          <a:p>
            <a:pPr algn="r" rtl="1">
              <a:buNone/>
            </a:pPr>
            <a:r>
              <a:rPr lang="ar-SA" sz="2000" dirty="0"/>
              <a:t>و بناء على هذه السمه هناك عدد من الصفات تظهر على شخصية المبدع و هي :</a:t>
            </a:r>
          </a:p>
          <a:p>
            <a:pPr algn="r" rtl="1">
              <a:buNone/>
            </a:pPr>
            <a:r>
              <a:rPr lang="ar-SA" sz="2000" dirty="0"/>
              <a:t>-لا يحب القواعد و الانظمة                                                -غير متعصب </a:t>
            </a:r>
          </a:p>
          <a:p>
            <a:pPr algn="r" rtl="1">
              <a:buNone/>
            </a:pPr>
            <a:r>
              <a:rPr lang="ar-SA" sz="2000" dirty="0"/>
              <a:t>-النظر الى المشاكل من زوايا مختلفه                                    - واسع الخيال </a:t>
            </a:r>
          </a:p>
          <a:p>
            <a:pPr algn="r" rtl="1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3690078"/>
              </p:ext>
            </p:extLst>
          </p:nvPr>
        </p:nvGraphicFramePr>
        <p:xfrm>
          <a:off x="685800" y="2819400"/>
          <a:ext cx="8077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sz="6600" dirty="0"/>
              <a:t>إضاءة </a:t>
            </a:r>
            <a:endParaRPr lang="en-US" sz="6600" dirty="0"/>
          </a:p>
        </p:txBody>
      </p:sp>
      <p:pic>
        <p:nvPicPr>
          <p:cNvPr id="6" name="Content Placeholder 5" descr="csr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22382" b="22382"/>
          <a:stretch>
            <a:fillRect/>
          </a:stretch>
        </p:blipFill>
        <p:spPr/>
      </p:pic>
      <p:sp>
        <p:nvSpPr>
          <p:cNvPr id="10" name="Conten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>
              <a:buNone/>
            </a:pPr>
            <a:r>
              <a:rPr lang="ar-SA" dirty="0"/>
              <a:t>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447800"/>
            <a:ext cx="198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ar-SA" sz="4800" dirty="0"/>
              <a:t>مليونير بدولار واحد </a:t>
            </a:r>
            <a:endParaRPr lang="en-US" sz="4800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b="1" dirty="0">
                <a:solidFill>
                  <a:schemeClr val="accent3">
                    <a:lumMod val="50000"/>
                  </a:schemeClr>
                </a:solidFill>
              </a:rPr>
              <a:t>ثالثاً:الحساسية للمشاكل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Sensitivity to problems </a:t>
            </a:r>
            <a:endParaRPr lang="ar-SA" b="1" dirty="0">
              <a:solidFill>
                <a:schemeClr val="accent3">
                  <a:lumMod val="50000"/>
                </a:schemeClr>
              </a:solidFill>
            </a:endParaRPr>
          </a:p>
          <a:p>
            <a:pPr algn="r" rtl="1">
              <a:buNone/>
            </a:pPr>
            <a:r>
              <a:rPr lang="ar-SA" sz="2000" dirty="0"/>
              <a:t>المبدع لديه إحساس مرهف للتعرف على المشكلات في الموقف الواحد.و يرى في الأشياء مالا يراه الشخص الآخر.</a:t>
            </a:r>
            <a:endParaRPr lang="en-US" sz="2000" dirty="0"/>
          </a:p>
          <a:p>
            <a:pPr algn="r" rtl="1">
              <a:buNone/>
            </a:pPr>
            <a:r>
              <a:rPr lang="ar-SA" sz="2400" b="1" dirty="0">
                <a:solidFill>
                  <a:schemeClr val="tx2"/>
                </a:solidFill>
              </a:rPr>
              <a:t>سمة الحساسية للمشكلات تنعكس من خلال مجموعة من الصفات التي تظهر على شخصية المبدع و التي منها :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>
                <a:solidFill>
                  <a:schemeClr val="tx2"/>
                </a:solidFill>
              </a:rPr>
              <a:t>حب التأمل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>
                <a:solidFill>
                  <a:schemeClr val="tx2"/>
                </a:solidFill>
              </a:rPr>
              <a:t>القدرة على تحمل المسؤولية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>
                <a:solidFill>
                  <a:schemeClr val="tx2"/>
                </a:solidFill>
              </a:rPr>
              <a:t>القدرة على التحليل و الاستدلال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>
                <a:solidFill>
                  <a:schemeClr val="tx2"/>
                </a:solidFill>
              </a:rPr>
              <a:t>يفضل التنافس على التعاون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>
                <a:solidFill>
                  <a:schemeClr val="tx2"/>
                </a:solidFill>
              </a:rPr>
              <a:t>مستعد لحل المشكلات مهما كانت معقدة </a:t>
            </a:r>
          </a:p>
          <a:p>
            <a:pPr algn="r" rtl="1">
              <a:buFont typeface="Arial" pitchFamily="34" charset="0"/>
              <a:buChar char="•"/>
            </a:pP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4" name="Picture 3" descr="COE_cards_8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276600"/>
            <a:ext cx="2971800" cy="3114675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797552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ar-SA" b="1" dirty="0">
                <a:solidFill>
                  <a:schemeClr val="accent3">
                    <a:lumMod val="50000"/>
                  </a:schemeClr>
                </a:solidFill>
              </a:rPr>
              <a:t>رابعاً:الأصاله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Originality</a:t>
            </a:r>
            <a:endParaRPr lang="ar-SA" b="1" dirty="0">
              <a:solidFill>
                <a:schemeClr val="accent3">
                  <a:lumMod val="50000"/>
                </a:schemeClr>
              </a:solidFill>
            </a:endParaRPr>
          </a:p>
          <a:p>
            <a:pPr algn="r" rtl="1">
              <a:buNone/>
            </a:pPr>
            <a:r>
              <a:rPr lang="ar-SA" sz="2000" dirty="0"/>
              <a:t>تعني إنتاج ما هو غير مألوف , و تعني أن الشخص المبدع لا يكرر أفكار الآخرين أو ينفر من حلولهم التقليدية للمشاكل , فأفكاره متجددة و غير مألوفة .</a:t>
            </a:r>
            <a:r>
              <a:rPr lang="en-US" sz="2000" dirty="0"/>
              <a:t> </a:t>
            </a:r>
            <a:endParaRPr lang="ar-SA" sz="2000" dirty="0"/>
          </a:p>
          <a:p>
            <a:pPr algn="r" rtl="1">
              <a:buNone/>
            </a:pPr>
            <a:r>
              <a:rPr lang="ar-SA" sz="2000" b="1" u="sng" dirty="0">
                <a:solidFill>
                  <a:schemeClr val="accent3">
                    <a:lumMod val="75000"/>
                  </a:schemeClr>
                </a:solidFill>
              </a:rPr>
              <a:t>الأصاله تختلف عن الطلاقة و المرونة في الآتي 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000" dirty="0"/>
              <a:t>انها لا تشير الى كمية الافكار الإبداعية كما في الطلاقه , بل تركز على قيمة الأفكار , ونوعيتها , وجدتها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000" dirty="0"/>
              <a:t>لا تشير الى نفور الأفراد من تكرار تصوراته و أفكارة هو شخصياً,بل تشير الى نفورة من تكرار مايفعله الآخرون , و هذا ما يميزها عن المرونة .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ar-SA" sz="2000" dirty="0">
                <a:solidFill>
                  <a:schemeClr val="accent1"/>
                </a:solidFill>
              </a:rPr>
              <a:t>يمكن </a:t>
            </a:r>
            <a:r>
              <a:rPr lang="ar-SA" sz="2000" u="sng" dirty="0">
                <a:solidFill>
                  <a:schemeClr val="accent1"/>
                </a:solidFill>
              </a:rPr>
              <a:t>تنمية الأصالة من خلال</a:t>
            </a:r>
            <a:r>
              <a:rPr lang="ar-SA" sz="2000" dirty="0">
                <a:solidFill>
                  <a:schemeClr val="accent1"/>
                </a:solidFill>
              </a:rPr>
              <a:t> التفكير في التتابعات المستقبليه لحدث ما و توليد الأفكار و التوقعات المترتبة على ذلك الحدث .</a:t>
            </a:r>
          </a:p>
          <a:p>
            <a:pPr marL="457200" indent="-457200" algn="r" rtl="1">
              <a:buNone/>
            </a:pPr>
            <a:r>
              <a:rPr lang="ar-SA" sz="2000" b="1" dirty="0">
                <a:solidFill>
                  <a:schemeClr val="tx2"/>
                </a:solidFill>
              </a:rPr>
              <a:t>الأصاله تؤكد وجود عدد من الصفات التي يمكن ان يتحلى بها المبدع مثل :</a:t>
            </a:r>
          </a:p>
          <a:p>
            <a:pPr marL="457200" indent="-457200" algn="r" rtl="1">
              <a:buNone/>
            </a:pPr>
            <a:r>
              <a:rPr lang="ar-SA" sz="2000" dirty="0"/>
              <a:t>- يقترح حلولاً غير مألوفة                             - يحب التغيير و التجديد </a:t>
            </a:r>
          </a:p>
          <a:p>
            <a:pPr marL="457200" indent="-457200" algn="r" rtl="1">
              <a:buNone/>
            </a:pPr>
            <a:r>
              <a:rPr lang="ar-SA" sz="2000" dirty="0"/>
              <a:t>- مستقل                                                   - يحب المخاطرة و المجازفة 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b="1" dirty="0">
                <a:solidFill>
                  <a:schemeClr val="accent3">
                    <a:lumMod val="50000"/>
                  </a:schemeClr>
                </a:solidFill>
              </a:rPr>
              <a:t>خامساً:مواصلة الإتجاه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Maintaining of direction</a:t>
            </a:r>
            <a:endParaRPr lang="ar-SA" b="1" dirty="0">
              <a:solidFill>
                <a:schemeClr val="accent3">
                  <a:lumMod val="50000"/>
                </a:schemeClr>
              </a:solidFill>
            </a:endParaRPr>
          </a:p>
          <a:p>
            <a:pPr algn="r" rtl="1">
              <a:buNone/>
            </a:pPr>
            <a:r>
              <a:rPr lang="ar-SA" sz="2000" dirty="0"/>
              <a:t>أي ان الشخص المبدع لدية القدرة على التركيز لفترات طويلة في مجال اهتمامة بالرغم من المشتتات و المعوقات التي تثير المواقف الخارجية ,التي تحدث نتيجه للتغيير في مضمون الهدف .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algn="r" rtl="1">
              <a:buNone/>
            </a:pPr>
            <a:endParaRPr lang="ar-SA" b="1" dirty="0">
              <a:solidFill>
                <a:schemeClr val="accent3">
                  <a:lumMod val="50000"/>
                </a:schemeClr>
              </a:solidFill>
            </a:endParaRPr>
          </a:p>
          <a:p>
            <a:pPr algn="r" rtl="1">
              <a:buNone/>
            </a:pPr>
            <a:r>
              <a:rPr lang="ar-SA" b="1" dirty="0">
                <a:solidFill>
                  <a:schemeClr val="tx2"/>
                </a:solidFill>
              </a:rPr>
              <a:t>من أهم الصفات التي تنعكس على شخصية المبدع من هذه السمة الآتي :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400" dirty="0"/>
              <a:t>المثابرة و عدم الاستسلام .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400" dirty="0"/>
              <a:t>لا يتوقف عن التفكير في المشكلة .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400" dirty="0"/>
              <a:t>إيجابي كثير التفاؤل .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400" dirty="0"/>
              <a:t>شجاع , لا يهاب , و لا يتراجع .</a:t>
            </a:r>
            <a:endParaRPr lang="en-US" sz="2400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5- عوامل دعم الإبداع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949952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ar-SA" dirty="0"/>
              <a:t>تنمية الإبداع لدى الفرد ترتبط بنوعين من البيئة :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r>
              <a:rPr lang="ar-SA" sz="2600" b="1" dirty="0">
                <a:solidFill>
                  <a:schemeClr val="accent3">
                    <a:lumMod val="75000"/>
                  </a:schemeClr>
                </a:solidFill>
              </a:rPr>
              <a:t>البيئة الداخلية :</a:t>
            </a:r>
          </a:p>
          <a:p>
            <a:pPr algn="r" rtl="1">
              <a:buNone/>
            </a:pPr>
            <a:r>
              <a:rPr lang="ar-SA" sz="2200" dirty="0"/>
              <a:t>مجموعة من العوامل المرتبطة بطبع الإنسان و قدراته الشخصية ,حيث تتأثر هذه القدرات بالعوامل المرتبطة بالبيئة التي ينشأ  فيها الإنسان .</a:t>
            </a:r>
          </a:p>
          <a:p>
            <a:pPr algn="r" rtl="1">
              <a:buNone/>
            </a:pPr>
            <a:r>
              <a:rPr lang="ar-SA" sz="2200" dirty="0"/>
              <a:t>مثل : التحدي و الحماس ,الخيال , التفكير الإيجابي ...إلخ .</a:t>
            </a:r>
          </a:p>
          <a:p>
            <a:pPr algn="r" rtl="1">
              <a:buNone/>
            </a:pPr>
            <a:r>
              <a:rPr lang="ar-SA" sz="2600" b="1" dirty="0">
                <a:solidFill>
                  <a:schemeClr val="accent3">
                    <a:lumMod val="75000"/>
                  </a:schemeClr>
                </a:solidFill>
              </a:rPr>
              <a:t>البيئه الخارجية :</a:t>
            </a:r>
          </a:p>
          <a:p>
            <a:pPr algn="r" rtl="1">
              <a:buNone/>
            </a:pPr>
            <a:r>
              <a:rPr lang="ar-SA" sz="2400" dirty="0"/>
              <a:t>و هي تمثل المحيط الذي يعيش فيه الإنسان و منه البيئة الإجتماعية كالأسرة , بيئة المدرسة , الجامعة , بيئة العمل , والوظيفة ...إلخ .</a:t>
            </a:r>
          </a:p>
          <a:p>
            <a:pPr algn="r" rtl="1">
              <a:buNone/>
            </a:pPr>
            <a:r>
              <a:rPr lang="ar-SA" sz="2400" dirty="0"/>
              <a:t>إذا تميزت هذه البيئات بالإيجابية فإنها كفيلة بتنمية الإبداع و تشجيعة و العكس صحيح 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Line Callout 3 (Accent Bar) 3"/>
          <p:cNvSpPr/>
          <p:nvPr/>
        </p:nvSpPr>
        <p:spPr>
          <a:xfrm>
            <a:off x="5715000" y="2362200"/>
            <a:ext cx="838200" cy="68580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7272"/>
              <a:gd name="adj6" fmla="val -159849"/>
              <a:gd name="adj7" fmla="val 22054"/>
              <a:gd name="adj8" fmla="val -351516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البيئة الداخلية </a:t>
            </a:r>
            <a:endParaRPr lang="en-US" dirty="0"/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1828800" y="2286000"/>
            <a:ext cx="914400" cy="6858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660"/>
              <a:gd name="adj6" fmla="val -8789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البيئة الخارجية 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577072" cy="5102352"/>
          </a:xfrm>
        </p:spPr>
        <p:txBody>
          <a:bodyPr/>
          <a:lstStyle/>
          <a:p>
            <a:pPr algn="r" rtl="1">
              <a:buNone/>
            </a:pPr>
            <a:r>
              <a:rPr lang="ar-SA" b="1" dirty="0">
                <a:solidFill>
                  <a:schemeClr val="tx2"/>
                </a:solidFill>
              </a:rPr>
              <a:t>اهم العوامل التي تشجع الإبداع :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/>
              <a:t>الحرية المشروعة .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/>
              <a:t>الأمن النفسي و الاجتماعي للأفراد</a:t>
            </a:r>
            <a:r>
              <a:rPr lang="en-US" sz="1800" dirty="0"/>
              <a:t> </a:t>
            </a:r>
            <a:r>
              <a:rPr lang="ar-SA" sz="1800" dirty="0"/>
              <a:t>.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/>
              <a:t>الشورى داخل المؤسسة </a:t>
            </a:r>
            <a:r>
              <a:rPr lang="en-US" sz="1800" dirty="0"/>
              <a:t> </a:t>
            </a:r>
            <a:r>
              <a:rPr lang="ar-SA" sz="1800" dirty="0"/>
              <a:t>(</a:t>
            </a:r>
            <a:r>
              <a:rPr lang="en-US" sz="1800" dirty="0"/>
              <a:t> </a:t>
            </a:r>
            <a:r>
              <a:rPr lang="ar-SA" sz="1800" dirty="0"/>
              <a:t>اجتماعيه أو تنظيمية </a:t>
            </a:r>
            <a:r>
              <a:rPr lang="en-US" sz="1800" dirty="0"/>
              <a:t> </a:t>
            </a:r>
            <a:r>
              <a:rPr lang="ar-SA" sz="1800" dirty="0"/>
              <a:t>)</a:t>
            </a:r>
            <a:r>
              <a:rPr lang="en-US" sz="1800" dirty="0"/>
              <a:t>. </a:t>
            </a:r>
            <a:endParaRPr lang="ar-SA" sz="1800" dirty="0"/>
          </a:p>
          <a:p>
            <a:pPr algn="r" rtl="1">
              <a:buFont typeface="Arial" pitchFamily="34" charset="0"/>
              <a:buChar char="•"/>
            </a:pPr>
            <a:r>
              <a:rPr lang="ar-SA" sz="1800" dirty="0"/>
              <a:t>المغامرة و التحدي </a:t>
            </a:r>
            <a:r>
              <a:rPr lang="en-US" sz="1800" dirty="0"/>
              <a:t> </a:t>
            </a:r>
            <a:r>
              <a:rPr lang="ar-SA" sz="1800" dirty="0"/>
              <a:t>.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/>
              <a:t>الثقة المتبادلة </a:t>
            </a:r>
            <a:r>
              <a:rPr lang="en-US" sz="1800" dirty="0"/>
              <a:t> </a:t>
            </a:r>
            <a:r>
              <a:rPr lang="ar-SA" sz="1800" dirty="0"/>
              <a:t>و التعاون المثمر .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/>
              <a:t>تشجيع الأفكار الجديدة .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/>
              <a:t>توفير الوقت اللازم للإبداع .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1800" dirty="0"/>
              <a:t>تحقيق تكافؤ الفرص و دعم المبدعين .</a:t>
            </a:r>
          </a:p>
          <a:p>
            <a:pPr algn="r" rtl="1">
              <a:buNone/>
            </a:pPr>
            <a:r>
              <a:rPr lang="ar-SA" sz="2000" b="1" dirty="0">
                <a:solidFill>
                  <a:srgbClr val="0070C0"/>
                </a:solidFill>
              </a:rPr>
              <a:t>لكل من البيئة الداخيلة و الخارجيه دوراً مؤثراً في تنمية الإبداع و تعزيزة لدى رواد الأعمال .هناك 4 مقومات أساسية مستمدة من كل من البيئة الداخليه والخارجية و هي :</a:t>
            </a:r>
          </a:p>
          <a:p>
            <a:pPr algn="r" rtl="1">
              <a:buNone/>
            </a:pPr>
            <a:r>
              <a:rPr lang="en-US" sz="2000" b="1" dirty="0"/>
              <a:t>    </a:t>
            </a:r>
            <a:r>
              <a:rPr lang="ar-SA" sz="2000" b="1" dirty="0"/>
              <a:t>أولاً:</a:t>
            </a:r>
            <a:r>
              <a:rPr lang="en-US" sz="2000" b="1" dirty="0"/>
              <a:t> </a:t>
            </a:r>
            <a:r>
              <a:rPr lang="ar-SA" sz="2000" b="1" dirty="0"/>
              <a:t>التعليم .                                                ثانياً:</a:t>
            </a:r>
            <a:r>
              <a:rPr lang="en-US" sz="2000" b="1" dirty="0"/>
              <a:t> </a:t>
            </a:r>
            <a:r>
              <a:rPr lang="ar-SA" sz="2000" b="1" dirty="0"/>
              <a:t>استخدام اسلوب حل المشاكل الإبداعي</a:t>
            </a:r>
            <a:r>
              <a:rPr lang="en-US" sz="2000" b="1" dirty="0"/>
              <a:t> </a:t>
            </a:r>
            <a:r>
              <a:rPr lang="ar-SA" sz="2000" b="1" dirty="0"/>
              <a:t>. </a:t>
            </a:r>
          </a:p>
          <a:p>
            <a:pPr algn="r" rtl="1">
              <a:buNone/>
            </a:pPr>
            <a:r>
              <a:rPr lang="en-US" sz="2000" b="1" dirty="0"/>
              <a:t>    </a:t>
            </a:r>
            <a:r>
              <a:rPr lang="ar-SA" sz="2000" b="1" dirty="0"/>
              <a:t>ثالثاً:</a:t>
            </a:r>
            <a:r>
              <a:rPr lang="en-US" sz="2000" b="1" dirty="0"/>
              <a:t> </a:t>
            </a:r>
            <a:r>
              <a:rPr lang="ar-SA" sz="2000" b="1" dirty="0"/>
              <a:t>بيئة المنظمة</a:t>
            </a:r>
            <a:r>
              <a:rPr lang="en-US" sz="2000" b="1" dirty="0"/>
              <a:t> </a:t>
            </a:r>
            <a:r>
              <a:rPr lang="ar-SA" sz="2000" b="1" dirty="0"/>
              <a:t>.                                       رابعاً:</a:t>
            </a:r>
            <a:r>
              <a:rPr lang="en-US" sz="2000" b="1" dirty="0"/>
              <a:t> </a:t>
            </a:r>
            <a:r>
              <a:rPr lang="ar-SA" sz="2000" b="1" dirty="0"/>
              <a:t>الإتصال .</a:t>
            </a:r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6- عوائق الإبداع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8503920" cy="4343400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ar-SA" sz="2400" dirty="0"/>
              <a:t>جميع الناس لديهم قدرات كالإبداع , و لكن هذه القدرات قد تظل كامنه او مكبوته لا يقدر لها الظهور أو النجاح , العوامل التي تعيق هذا الإبداع قد تكون ظاهرة او غير ظاهرة , أو تكون ناتجة من البيئة أو بفعل صفات خلقية لدى الإنسان .</a:t>
            </a:r>
          </a:p>
          <a:p>
            <a:pPr algn="r" rtl="1">
              <a:buNone/>
            </a:pPr>
            <a:endParaRPr lang="ar-SA" sz="2400" dirty="0"/>
          </a:p>
          <a:p>
            <a:pPr algn="r" rtl="1">
              <a:buNone/>
            </a:pPr>
            <a:endParaRPr lang="ar-SA" sz="2400" dirty="0"/>
          </a:p>
          <a:p>
            <a:pPr algn="r" rtl="1">
              <a:buNone/>
            </a:pPr>
            <a:endParaRPr lang="ar-SA" sz="2400" dirty="0"/>
          </a:p>
          <a:p>
            <a:pPr algn="r" rtl="1">
              <a:buNone/>
            </a:pPr>
            <a:endParaRPr lang="ar-SA" sz="2400" dirty="0"/>
          </a:p>
          <a:p>
            <a:pPr algn="r" rtl="1">
              <a:buNone/>
            </a:pPr>
            <a:endParaRPr lang="ar-SA" sz="2400" dirty="0"/>
          </a:p>
          <a:p>
            <a:pPr algn="r" rtl="1">
              <a:buNone/>
            </a:pPr>
            <a:endParaRPr lang="ar-SA" sz="2400" dirty="0"/>
          </a:p>
          <a:p>
            <a:pPr algn="r" rtl="1">
              <a:buNone/>
            </a:pPr>
            <a:endParaRPr lang="ar-SA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42939"/>
              </p:ext>
            </p:extLst>
          </p:nvPr>
        </p:nvGraphicFramePr>
        <p:xfrm>
          <a:off x="1981200" y="3276600"/>
          <a:ext cx="64008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r">
                        <a:tabLst>
                          <a:tab pos="5999163" algn="l"/>
                          <a:tab pos="6511925" algn="l"/>
                        </a:tabLst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حاذر من الإيحاءات السلبية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57358"/>
              </p:ext>
            </p:extLst>
          </p:nvPr>
        </p:nvGraphicFramePr>
        <p:xfrm>
          <a:off x="2514600" y="3429000"/>
          <a:ext cx="3048000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ar-SA" b="0" dirty="0"/>
                        <a:t>أنا رأيي غير مسموع</a:t>
                      </a:r>
                      <a:r>
                        <a:rPr lang="ar-SA" dirty="0"/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ar-SA" dirty="0"/>
                        <a:t>أنا طاقتي محدودة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ar-SA" dirty="0"/>
                        <a:t>أنا</a:t>
                      </a:r>
                      <a:r>
                        <a:rPr lang="ar-SA" baseline="0" dirty="0"/>
                        <a:t> لا يمكن أن أغير الواقع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Video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244334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4000" b="1" dirty="0">
                <a:hlinkClick r:id="rId3"/>
              </a:rPr>
              <a:t>كيف تكون مبدعاً؟</a:t>
            </a:r>
            <a:endParaRPr lang="en-US" sz="4000" b="1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6- عوائق الإبداع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ar-SA" sz="2400" dirty="0">
                <a:solidFill>
                  <a:schemeClr val="tx2"/>
                </a:solidFill>
              </a:rPr>
              <a:t>من المهم التعرف على هذه المعوقات لكي نتمكن من علاجها .. فبعض العوامل التي تعيق الإبداع هي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74572"/>
              </p:ext>
            </p:extLst>
          </p:nvPr>
        </p:nvGraphicFramePr>
        <p:xfrm>
          <a:off x="304800" y="2438400"/>
          <a:ext cx="8610601" cy="3855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9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17 _عدم تشجيع الإكتشاف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13- اعتزال المبدعين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9- ضعف التحدي والمجازفة 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5- الإعتقاد بأن الإبداع من نصيب الأذكياء فقط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1- عدم التعود على التفكير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14-</a:t>
                      </a:r>
                      <a:r>
                        <a:rPr lang="ar-SA" b="0" baseline="0" dirty="0"/>
                        <a:t> نقص المعلومات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10 –</a:t>
                      </a:r>
                      <a:r>
                        <a:rPr lang="ar-SA" b="0" baseline="0" dirty="0"/>
                        <a:t> الخجل و الحياء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6- الخوف من الفشل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2-</a:t>
                      </a:r>
                      <a:r>
                        <a:rPr lang="ar-SA" b="0" baseline="0" dirty="0"/>
                        <a:t> التفكير وقت الإرهاق و الإجهاد البدني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15- الجمود</a:t>
                      </a:r>
                      <a:r>
                        <a:rPr lang="ar-SA" b="0" baseline="0" dirty="0"/>
                        <a:t> على الخطوط و الأنظمة و القوانين 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11- انعدام التشجيع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7- الالتزام</a:t>
                      </a:r>
                      <a:r>
                        <a:rPr lang="ar-SA" b="0" baseline="0" dirty="0"/>
                        <a:t> بتفكير  المقيد أو بما يفكر فيه الناس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3- النظر للمشكلات</a:t>
                      </a:r>
                      <a:r>
                        <a:rPr lang="ar-SA" b="0" baseline="0" dirty="0"/>
                        <a:t> من زاوية واحدة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16</a:t>
                      </a:r>
                      <a:r>
                        <a:rPr lang="ar-SA" b="0" baseline="0" dirty="0"/>
                        <a:t> الرضوخ للقيود الإجتماعية 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baseline="0"/>
                        <a:t> </a:t>
                      </a:r>
                      <a:r>
                        <a:rPr lang="ar-SA" b="0" dirty="0"/>
                        <a:t>12التربية </a:t>
                      </a:r>
                      <a:r>
                        <a:rPr lang="ar-SA" b="0"/>
                        <a:t>السلبية و التفكير السلبي المتشائم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8-</a:t>
                      </a:r>
                      <a:r>
                        <a:rPr lang="ar-SA" b="0" baseline="0" dirty="0"/>
                        <a:t> ضعف الهمة 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4-</a:t>
                      </a:r>
                      <a:r>
                        <a:rPr lang="ar-SA" b="0" baseline="0" dirty="0"/>
                        <a:t> الاعتقاد بأن فكرة الإبداع يجب أن تكون جديدة من أصلها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7- الإبتكار و ريادة الأعمال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949952"/>
          </a:xfrm>
        </p:spPr>
        <p:txBody>
          <a:bodyPr>
            <a:norm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sz="2400" dirty="0">
                <a:solidFill>
                  <a:schemeClr val="tx2"/>
                </a:solidFill>
              </a:rPr>
              <a:t>أثبتت الأبحاث أن نسبة كبيرة من الابتكارات تم التوصل إليها </a:t>
            </a:r>
            <a:r>
              <a:rPr lang="ar-SA" sz="2400" u="sng" dirty="0">
                <a:solidFill>
                  <a:schemeClr val="tx2"/>
                </a:solidFill>
              </a:rPr>
              <a:t>بواسطة رواد الأعمال </a:t>
            </a:r>
            <a:r>
              <a:rPr lang="ar-SA" sz="2400" dirty="0">
                <a:solidFill>
                  <a:schemeClr val="tx2"/>
                </a:solidFill>
              </a:rPr>
              <a:t>و خاصة في قطاع المشروعات الصغيرة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2400" dirty="0">
                <a:solidFill>
                  <a:schemeClr val="tx2"/>
                </a:solidFill>
              </a:rPr>
              <a:t>هناك </a:t>
            </a:r>
            <a:r>
              <a:rPr lang="ar-SA" sz="2400" u="sng" dirty="0">
                <a:solidFill>
                  <a:schemeClr val="tx2"/>
                </a:solidFill>
              </a:rPr>
              <a:t>إرتباطاً وثيقاً و متبادلاً بين الإبتكار و ريادة الأعمال </a:t>
            </a:r>
            <a:r>
              <a:rPr lang="ar-SA" sz="2400" dirty="0">
                <a:solidFill>
                  <a:schemeClr val="tx2"/>
                </a:solidFill>
              </a:rPr>
              <a:t>, فإنه من المهم بذل الاهتمام اللازم بكل من هذين العنصرين و خاصة من قبل صناع القرار وواضعي السياسات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2400" dirty="0">
                <a:solidFill>
                  <a:schemeClr val="tx2"/>
                </a:solidFill>
              </a:rPr>
              <a:t>هناك مجموعه من الإقتراحات في هذا السياق  وهي ...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2400" dirty="0">
                <a:solidFill>
                  <a:schemeClr val="tx2"/>
                </a:solidFill>
              </a:rPr>
              <a:t>يتفق علماء الإدارة و الإقتصاد أن </a:t>
            </a:r>
            <a:r>
              <a:rPr lang="ar-SA" sz="2400" b="1" u="sng" dirty="0">
                <a:solidFill>
                  <a:schemeClr val="tx2"/>
                </a:solidFill>
              </a:rPr>
              <a:t>رائد الأعمال </a:t>
            </a:r>
            <a:r>
              <a:rPr lang="ar-SA" sz="2400" dirty="0">
                <a:solidFill>
                  <a:schemeClr val="tx2"/>
                </a:solidFill>
              </a:rPr>
              <a:t>هو من يتمكن من استثمار التغيرات الدائمة في البيئة المحيطة بشكل مبدع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2400" dirty="0">
                <a:solidFill>
                  <a:schemeClr val="tx2"/>
                </a:solidFill>
              </a:rPr>
              <a:t>مثال : </a:t>
            </a:r>
            <a:r>
              <a:rPr lang="en-US" sz="2400" dirty="0">
                <a:solidFill>
                  <a:schemeClr val="tx2"/>
                </a:solidFill>
              </a:rPr>
              <a:t>Bill Gates  </a:t>
            </a:r>
            <a:r>
              <a:rPr lang="ar-SA" sz="2400" dirty="0">
                <a:solidFill>
                  <a:schemeClr val="tx2"/>
                </a:solidFill>
              </a:rPr>
              <a:t> حيث </a:t>
            </a:r>
            <a:r>
              <a:rPr lang="ar-SA" sz="2400" u="sng" dirty="0">
                <a:solidFill>
                  <a:schemeClr val="tx2"/>
                </a:solidFill>
              </a:rPr>
              <a:t>كانت التغيرات ثورة تقنيه </a:t>
            </a:r>
            <a:r>
              <a:rPr lang="ar-SA" sz="2400" dirty="0">
                <a:solidFill>
                  <a:schemeClr val="tx2"/>
                </a:solidFill>
              </a:rPr>
              <a:t>و هي ثورة الحاسب مكنته من أن يبدأ مايكروسوفت .</a:t>
            </a:r>
          </a:p>
          <a:p>
            <a:pPr algn="r" rtl="1">
              <a:buNone/>
            </a:pPr>
            <a:r>
              <a:rPr lang="ar-SA" sz="2400" dirty="0">
                <a:solidFill>
                  <a:schemeClr val="tx2"/>
                </a:solidFill>
              </a:rPr>
              <a:t>و ممكن ان تكون </a:t>
            </a:r>
            <a:r>
              <a:rPr lang="ar-SA" sz="2400" u="sng" dirty="0">
                <a:solidFill>
                  <a:schemeClr val="tx2"/>
                </a:solidFill>
              </a:rPr>
              <a:t>التغيرات ثقافية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2400" dirty="0">
                <a:solidFill>
                  <a:schemeClr val="tx2"/>
                </a:solidFill>
              </a:rPr>
              <a:t>و رائد الاعمال الناجح هو </a:t>
            </a:r>
            <a:r>
              <a:rPr lang="ar-SA" sz="2400" u="sng" dirty="0">
                <a:solidFill>
                  <a:schemeClr val="tx2"/>
                </a:solidFill>
              </a:rPr>
              <a:t>من يستطيع ان يستثمر أحدث التطورات التكنولوجية في عالم الاستثمار .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8- أنواع الإبتكار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>
              <a:buNone/>
            </a:pPr>
            <a:r>
              <a:rPr lang="ar-SA" dirty="0"/>
              <a:t>هناك ثلاث أنواع للإبتكار :</a:t>
            </a:r>
          </a:p>
          <a:p>
            <a:pPr algn="r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590800" y="2286000"/>
          <a:ext cx="50292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61248" cy="5330952"/>
          </a:xfrm>
        </p:spPr>
        <p:txBody>
          <a:bodyPr/>
          <a:lstStyle/>
          <a:p>
            <a:pPr algn="r" rtl="1">
              <a:buNone/>
            </a:pPr>
            <a:r>
              <a:rPr lang="ar-SA" b="1" u="sng" dirty="0">
                <a:solidFill>
                  <a:schemeClr val="tx2"/>
                </a:solidFill>
              </a:rPr>
              <a:t>1-الإبتكار النقله :</a:t>
            </a:r>
          </a:p>
          <a:p>
            <a:pPr algn="r" rtl="1">
              <a:buNone/>
            </a:pPr>
            <a:r>
              <a:rPr lang="ar-SA" sz="2400" dirty="0"/>
              <a:t>وهو حل جديد غير مسبوق لمشكلة ما ,يؤدي الى تطور و تقدم غير مسبوق في مجال ما , أو لحل مشكلة ما , و خاصة في مجال العلوم .مثل اختراع الكمبيوتر .</a:t>
            </a:r>
          </a:p>
          <a:p>
            <a:pPr algn="r" rtl="1">
              <a:buNone/>
            </a:pPr>
            <a:r>
              <a:rPr lang="ar-SA" b="1" u="sng" dirty="0">
                <a:solidFill>
                  <a:schemeClr val="tx2"/>
                </a:solidFill>
              </a:rPr>
              <a:t>2-الإبتكار التكنولوجي :</a:t>
            </a:r>
          </a:p>
          <a:p>
            <a:pPr algn="r" rtl="1">
              <a:buNone/>
            </a:pPr>
            <a:r>
              <a:rPr lang="ar-SA" sz="2400" dirty="0"/>
              <a:t>و هو مثل التنوع الذي نشهده في الأجهزة الالكترونية و التكنولوجيا التي تدخل في الصناعات المختلفة . لذا فهو بحدث بشكل اكبر من النوع الاول و غالبا لا يتعلق بالمسائل العلمية أو التطويرية .مثل الكمبيوتر الشخصي .</a:t>
            </a:r>
          </a:p>
          <a:p>
            <a:pPr algn="r" rtl="1">
              <a:buNone/>
            </a:pPr>
            <a:r>
              <a:rPr lang="ar-SA" b="1" u="sng" dirty="0">
                <a:solidFill>
                  <a:schemeClr val="tx2"/>
                </a:solidFill>
              </a:rPr>
              <a:t>3-الإبتكار العادي :</a:t>
            </a:r>
          </a:p>
          <a:p>
            <a:pPr algn="r" rtl="1">
              <a:buNone/>
            </a:pPr>
            <a:r>
              <a:rPr lang="ar-SA" sz="2400" dirty="0"/>
              <a:t>يحدث كثيراً و بشكل مستمر و هو عباره عن تطوير للمنتجات أو الخدمات المتوافرة و ذات الإقبال الشديد عليها .</a:t>
            </a:r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نقل المعرفة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7048"/>
            <a:ext cx="8424672" cy="4873752"/>
          </a:xfrm>
        </p:spPr>
        <p:txBody>
          <a:bodyPr>
            <a:normAutofit lnSpcReduction="10000"/>
          </a:bodyPr>
          <a:lstStyle/>
          <a:p>
            <a:pPr algn="r" rtl="1">
              <a:buNone/>
            </a:pPr>
            <a:r>
              <a:rPr lang="ar-SA" b="1" dirty="0">
                <a:solidFill>
                  <a:schemeClr val="accent4">
                    <a:lumMod val="75000"/>
                  </a:schemeClr>
                </a:solidFill>
              </a:rPr>
              <a:t>براءة الإختراع :</a:t>
            </a:r>
          </a:p>
          <a:p>
            <a:pPr algn="r" rtl="1">
              <a:buNone/>
            </a:pPr>
            <a:r>
              <a:rPr lang="ar-SA" sz="2000" dirty="0"/>
              <a:t>”عقد بين المخترع و الدولة يتمكن المخترع من خلاله تملك الإختراع لفترة </a:t>
            </a:r>
          </a:p>
          <a:p>
            <a:pPr algn="r" rtl="1">
              <a:buNone/>
            </a:pPr>
            <a:r>
              <a:rPr lang="ar-SA" sz="2000" dirty="0"/>
              <a:t>زمنية معينه مقابل الإفصاح عنه للعموم .</a:t>
            </a:r>
          </a:p>
          <a:p>
            <a:pPr algn="r" rtl="1">
              <a:buNone/>
            </a:pPr>
            <a:r>
              <a:rPr lang="ar-SA" sz="2000" dirty="0"/>
              <a:t>و براءة الإختراع هي حماية مؤقته لفكرة جديدة مقبولة و مميزة لها الفائدة</a:t>
            </a:r>
          </a:p>
          <a:p>
            <a:pPr algn="r" rtl="1">
              <a:buNone/>
            </a:pPr>
            <a:r>
              <a:rPr lang="ar-SA" sz="2000" dirty="0"/>
              <a:t>المجتمعية و إمكانية التطبيق .</a:t>
            </a:r>
          </a:p>
          <a:p>
            <a:pPr algn="r" rtl="1">
              <a:buNone/>
            </a:pPr>
            <a:r>
              <a:rPr lang="ar-SA" sz="2000" dirty="0"/>
              <a:t>وهي تمنح المخترع القوة القانونية لمنع أي شخص من استخدام الاختراع الاختراع دون إذن أو رخصة من المخترع ”</a:t>
            </a:r>
          </a:p>
          <a:p>
            <a:pPr algn="r" rtl="1">
              <a:buNone/>
            </a:pPr>
            <a:r>
              <a:rPr lang="ar-SA" sz="2400" b="1" dirty="0">
                <a:solidFill>
                  <a:schemeClr val="accent4">
                    <a:lumMod val="75000"/>
                  </a:schemeClr>
                </a:solidFill>
              </a:rPr>
              <a:t>معايير الحصول على براءة الإختراع 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000" dirty="0"/>
              <a:t>لابد أن يكون الإختراع متضمناً شيء جديداً و لم يسبق معرفته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000" dirty="0"/>
              <a:t>لابد للفكرة أن تتضمن خطوات مبتكرة ,بمعنى أن يكون تطوير الفكرة ليس معلوماً لأي شخص عادي له معرفة في المجال نفسه </a:t>
            </a:r>
            <a:r>
              <a:rPr lang="ar-SA" sz="2000" u="sng" dirty="0"/>
              <a:t>, فلا بد أن تكون عمليات التطوير نقله لا تعديل عادي لمنتج موجود.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000" dirty="0"/>
              <a:t>لابد أن يكون الاختراع ممكن التحويل إلى منتج تجاري أو صناعي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000" dirty="0"/>
              <a:t>ألا يكون الاختراع في مجالات محظورة أو عير مقبولة .</a:t>
            </a:r>
          </a:p>
        </p:txBody>
      </p:sp>
      <p:pic>
        <p:nvPicPr>
          <p:cNvPr id="4" name="Picture 3" descr="imagesCAYFKOC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371600"/>
            <a:ext cx="2398889" cy="19050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>
              <a:buNone/>
            </a:pPr>
            <a:r>
              <a:rPr lang="en-US" b="1" dirty="0"/>
              <a:t>: Business Model </a:t>
            </a:r>
            <a:r>
              <a:rPr lang="ar-SA" b="1" dirty="0"/>
              <a:t>نموذج الأعمال </a:t>
            </a:r>
            <a:r>
              <a:rPr lang="en-US" dirty="0"/>
              <a:t> </a:t>
            </a:r>
          </a:p>
          <a:p>
            <a:pPr algn="r">
              <a:buNone/>
            </a:pPr>
            <a:r>
              <a:rPr lang="ar-SA" dirty="0"/>
              <a:t>هو نظام يتمكن رائد الأعمال من خلاله </a:t>
            </a:r>
            <a:r>
              <a:rPr lang="ar-SA" u="sng" dirty="0"/>
              <a:t>استغلال القيمة القائمة على فكرة تجارية </a:t>
            </a:r>
            <a:r>
              <a:rPr lang="ar-SA" dirty="0"/>
              <a:t>. و بطبيعة الحال , فإن </a:t>
            </a:r>
            <a:r>
              <a:rPr lang="ar-SA" u="sng" dirty="0"/>
              <a:t>كل المنظمات تحتاج الى نموذج أعمال حتى ولو كانت منظمات عامة أو غير ربحية حتى تتمكن من تحقيق أهدافها </a:t>
            </a:r>
            <a:r>
              <a:rPr lang="ar-SA" dirty="0"/>
              <a:t>.</a:t>
            </a:r>
          </a:p>
          <a:p>
            <a:pPr algn="r">
              <a:buNone/>
            </a:pPr>
            <a:r>
              <a:rPr lang="ar-SA" dirty="0"/>
              <a:t>و لكي يكتمل نموذج الأعمال لابد من </a:t>
            </a:r>
            <a:r>
              <a:rPr lang="ar-SA" b="1" u="sng" dirty="0"/>
              <a:t>وجود العناصر التالية 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3276600"/>
          <a:ext cx="7239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dirty="0"/>
              <a:t>قومي بالإجابة على تمرين إلى أي مدى أنت مبدع  , و احضري النتائج معك في المحاضرة القادمة ..</a:t>
            </a:r>
            <a:endParaRPr lang="en-US" dirty="0"/>
          </a:p>
          <a:p>
            <a:pPr algn="r" rtl="1">
              <a:buNone/>
            </a:pPr>
            <a:r>
              <a:rPr lang="en-US" dirty="0"/>
              <a:t>p.103</a:t>
            </a:r>
            <a:endParaRPr lang="ar-SA" dirty="0"/>
          </a:p>
          <a:p>
            <a:pPr algn="r" rtl="1">
              <a:buNone/>
            </a:pPr>
            <a:endParaRPr lang="ar-SA" dirty="0">
              <a:solidFill>
                <a:schemeClr val="accent3">
                  <a:lumMod val="75000"/>
                </a:schemeClr>
              </a:solidFill>
            </a:endParaRPr>
          </a:p>
          <a:p>
            <a:pPr algn="r" rtl="1">
              <a:buFont typeface="Wingdings" pitchFamily="2" charset="2"/>
              <a:buChar char="v"/>
            </a:pPr>
            <a:r>
              <a:rPr lang="ar-SA" dirty="0">
                <a:solidFill>
                  <a:schemeClr val="accent3">
                    <a:lumMod val="75000"/>
                  </a:schemeClr>
                </a:solidFill>
              </a:rPr>
              <a:t>قصة نجاح: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buNone/>
            </a:pPr>
            <a:r>
              <a:rPr lang="ar-SA" dirty="0"/>
              <a:t>عمل بحث و عرض لقصه النجاح في هذا الفصل للإسبوع القادم </a:t>
            </a:r>
          </a:p>
          <a:p>
            <a:pPr algn="r">
              <a:buNone/>
            </a:pPr>
            <a:r>
              <a:rPr lang="en-US" dirty="0"/>
              <a:t>.(As a Group )</a:t>
            </a:r>
          </a:p>
        </p:txBody>
      </p:sp>
      <p:pic>
        <p:nvPicPr>
          <p:cNvPr id="10" name="Content Placeholder 9" descr="suliman adel zaher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1625" y="2096929"/>
            <a:ext cx="4038600" cy="3230880"/>
          </a:xfr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20850" indent="-465138" algn="r" rtl="1">
              <a:buNone/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05000"/>
          <a:ext cx="8001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1720850" indent="-179388" algn="r" rtl="1">
                        <a:buFont typeface="Arial" pitchFamily="34" charset="0"/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الكتاب المرجع : </a:t>
                      </a:r>
                    </a:p>
                    <a:p>
                      <a:pPr marL="1720850" indent="-179388" algn="r" rtl="1"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كتاب ريادة الأعمال -أ.د. أحمد الشميمري د. وفاء المبيريك , الطبعة الثالثة ,مكتبة العبيكان ,2014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 descr="Referen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057400"/>
            <a:ext cx="1219200" cy="13716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الموضوعات </a:t>
            </a:r>
            <a:endParaRPr lang="en-US" dirty="0"/>
          </a:p>
        </p:txBody>
      </p:sp>
      <p:pic>
        <p:nvPicPr>
          <p:cNvPr id="7" name="Content Placeholder 6" descr="photo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4038600" cy="449579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مقدمة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مفهوم الإبداع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التفكير و الإبداع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سمات المبدع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عوامل دعم الإبداع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عوائق الإبداع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الإبتكار و ريادة الأعمال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أنواع الإبتكار 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1- مقدمة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/>
          </a:bodyPr>
          <a:lstStyle/>
          <a:p>
            <a:pPr algn="r" rtl="1"/>
            <a:r>
              <a:rPr lang="ar-SA" dirty="0"/>
              <a:t>الإبداع يعتبره الكثير من أهم السمات التي يتمتع بها رائد الأعمال ، حيث أن هذه السمة تعزز قدرة رائد الأعمال على التفكير المبدع ، وتحليل المشاكل ، وسعة الأفق وغيرها من المهارات اللازمة لريادة الأعمال </a:t>
            </a:r>
            <a:r>
              <a:rPr lang="en-US" dirty="0"/>
              <a:t>.</a:t>
            </a:r>
            <a:endParaRPr lang="ar-SA" dirty="0"/>
          </a:p>
          <a:p>
            <a:pPr algn="r" rtl="1"/>
            <a:r>
              <a:rPr lang="ar-SA" dirty="0"/>
              <a:t>أما الابتكار فإنه يمثل أحد المجالات المهمة التي يمكن أن تعزز ريادة الأعمال ، و تشجع الاستثمارات ، لذا يقدم هذا الكتيب خلفية واضحة عن الإبداع كأحد سمات ريادة الأعمال وكيفية تنميته مع توضيح العلاقة بين الابتكار وريادة الاعمال</a:t>
            </a:r>
            <a:r>
              <a:rPr lang="en-US" dirty="0"/>
              <a:t> .</a:t>
            </a:r>
          </a:p>
          <a:p>
            <a:pPr algn="r" rtl="1"/>
            <a:r>
              <a:rPr lang="ar-SA" dirty="0"/>
              <a:t>هذا الفصل يستعرض مفهوم الإبداع والمداخل التي تحدد هذا المفهوم</a:t>
            </a:r>
            <a:r>
              <a:rPr lang="en-US" dirty="0"/>
              <a:t>. </a:t>
            </a:r>
            <a:r>
              <a:rPr lang="ar-SA" dirty="0"/>
              <a:t>كما يستعرض موضوع التفكير والإبداع وسمات المبدع والعوامل التي تدعم الابداع وأخيراً عوائق الابداع</a:t>
            </a:r>
            <a:endParaRPr lang="en-US" dirty="0"/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2- مفهوم الإبداع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b="1" dirty="0">
                <a:solidFill>
                  <a:schemeClr val="accent3">
                    <a:lumMod val="75000"/>
                  </a:schemeClr>
                </a:solidFill>
              </a:rPr>
              <a:t>الإبداع لغة :</a:t>
            </a:r>
          </a:p>
          <a:p>
            <a:pPr algn="r" rtl="1">
              <a:buNone/>
            </a:pPr>
            <a:r>
              <a:rPr lang="ar-SA" dirty="0"/>
              <a:t>أبدعت الشيء اخترعته على غير مثال سبق.</a:t>
            </a:r>
          </a:p>
          <a:p>
            <a:pPr algn="r" rtl="1">
              <a:buNone/>
            </a:pPr>
            <a:r>
              <a:rPr lang="ar-SA" b="1" dirty="0">
                <a:solidFill>
                  <a:schemeClr val="accent3">
                    <a:lumMod val="75000"/>
                  </a:schemeClr>
                </a:solidFill>
              </a:rPr>
              <a:t>المبدع :</a:t>
            </a:r>
          </a:p>
          <a:p>
            <a:pPr algn="r" rtl="1">
              <a:buNone/>
            </a:pPr>
            <a:r>
              <a:rPr lang="ar-SA" dirty="0"/>
              <a:t>هو المنشئ , أو المحدث الذي لم يسبقه أحد .</a:t>
            </a:r>
          </a:p>
          <a:p>
            <a:pPr algn="r" rtl="1">
              <a:buNone/>
            </a:pPr>
            <a:r>
              <a:rPr lang="ar-SA" b="1" dirty="0">
                <a:solidFill>
                  <a:schemeClr val="accent3">
                    <a:lumMod val="75000"/>
                  </a:schemeClr>
                </a:solidFill>
              </a:rPr>
              <a:t>تعريف الإبداع :</a:t>
            </a:r>
          </a:p>
          <a:p>
            <a:pPr algn="r" rtl="1">
              <a:buNone/>
            </a:pPr>
            <a:r>
              <a:rPr lang="ar-SA" dirty="0"/>
              <a:t>” مزيج من الخيال أو الجهد العملي ,لتطوير فكرة قديمة , أو إيجاد فكرة جديدة,مهما كانت الفكرة صغيرة , ينتج عنها إنتاج متميز غير مألوف يمكن تطبيقه ”</a:t>
            </a:r>
          </a:p>
          <a:p>
            <a:pPr algn="r" rtl="1">
              <a:buNone/>
            </a:pPr>
            <a:endParaRPr lang="en-US" dirty="0"/>
          </a:p>
        </p:txBody>
      </p:sp>
      <p:pic>
        <p:nvPicPr>
          <p:cNvPr id="4" name="Picture 3" descr="01cf22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447800"/>
            <a:ext cx="3352800" cy="25146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3- التفكير و الإبداع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1905000"/>
          <a:ext cx="5943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pPr algn="r"/>
                      <a:r>
                        <a:rPr lang="ar-SA" sz="2400" u="sng" dirty="0">
                          <a:solidFill>
                            <a:srgbClr val="00B050"/>
                          </a:solidFill>
                        </a:rPr>
                        <a:t>نموذج نصفي المخ (الأيمن و الأيسر ) :   </a:t>
                      </a:r>
                      <a:r>
                        <a:rPr lang="ar-SA" dirty="0"/>
                        <a:t> </a:t>
                      </a:r>
                    </a:p>
                    <a:p>
                      <a:pPr algn="r"/>
                      <a:endParaRPr lang="ar-SA" dirty="0"/>
                    </a:p>
                    <a:p>
                      <a:pPr algn="r"/>
                      <a:endParaRPr lang="ar-SA" sz="20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ar-SA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ar-SA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النصف</a:t>
                      </a:r>
                      <a:r>
                        <a:rPr lang="ar-SA" sz="2000" b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ar-SA" sz="2000" b="1" i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الأيمن                                                   النصف الأيسر </a:t>
                      </a:r>
                    </a:p>
                    <a:p>
                      <a:pPr algn="r"/>
                      <a:r>
                        <a:rPr lang="ar-SA" sz="2000" baseline="0" dirty="0">
                          <a:solidFill>
                            <a:schemeClr val="tx1"/>
                          </a:solidFill>
                        </a:rPr>
                        <a:t>        أذواق                                                            منطق </a:t>
                      </a:r>
                    </a:p>
                    <a:p>
                      <a:pPr algn="r"/>
                      <a:r>
                        <a:rPr lang="ar-SA" sz="2000" baseline="0" dirty="0">
                          <a:solidFill>
                            <a:schemeClr val="tx1"/>
                          </a:solidFill>
                        </a:rPr>
                        <a:t>        ألوان                                                             أرقام </a:t>
                      </a:r>
                    </a:p>
                    <a:p>
                      <a:pPr algn="r"/>
                      <a:r>
                        <a:rPr lang="ar-SA" sz="2000" baseline="0" dirty="0">
                          <a:solidFill>
                            <a:schemeClr val="tx1"/>
                          </a:solidFill>
                        </a:rPr>
                        <a:t>        أحلام                                                             تحليل </a:t>
                      </a:r>
                    </a:p>
                    <a:p>
                      <a:pPr algn="r"/>
                      <a:r>
                        <a:rPr lang="ar-SA" sz="2000" baseline="0" dirty="0">
                          <a:solidFill>
                            <a:schemeClr val="tx1"/>
                          </a:solidFill>
                        </a:rPr>
                        <a:t>        خيال                                                              ترتيب </a:t>
                      </a:r>
                    </a:p>
                    <a:p>
                      <a:pPr algn="r"/>
                      <a:r>
                        <a:rPr lang="ar-SA" sz="2000" baseline="0" dirty="0">
                          <a:solidFill>
                            <a:schemeClr val="tx1"/>
                          </a:solidFill>
                        </a:rPr>
                        <a:t>        أبعاد                                                               قوائم</a:t>
                      </a:r>
                      <a:r>
                        <a:rPr lang="ar-SA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Content Placeholder 6" descr="stock-photo-this-image-illustrates-the-use-of-brain-hemispheres-right-emotions-intuitions-creativity-and-68828281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352800" y="2743200"/>
            <a:ext cx="2819400" cy="2086619"/>
          </a:xfr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/>
          <a:lstStyle/>
          <a:p>
            <a:pPr algn="r" rtl="1">
              <a:buNone/>
            </a:pPr>
            <a:r>
              <a:rPr lang="ar-SA" sz="2400" dirty="0">
                <a:solidFill>
                  <a:schemeClr val="tx2"/>
                </a:solidFill>
              </a:rPr>
              <a:t>عدم تحدي العقل و القبول بالأجابات السهلة المباشرة و عدم البحث عن أفكار إبداعية يؤدي إلى ضعف في عضلات العقل , و ضعف في إنسياب الأفكار .و ذلك قد </a:t>
            </a:r>
            <a:r>
              <a:rPr lang="ar-SA" sz="2400" b="1" u="sng" dirty="0">
                <a:solidFill>
                  <a:schemeClr val="tx2"/>
                </a:solidFill>
              </a:rPr>
              <a:t>ينشأ من عدة أسباب مختلفه تراكمية </a:t>
            </a:r>
            <a:r>
              <a:rPr lang="ar-SA" sz="2400" b="1" dirty="0">
                <a:solidFill>
                  <a:schemeClr val="tx2"/>
                </a:solidFill>
              </a:rPr>
              <a:t>مثل :</a:t>
            </a:r>
          </a:p>
          <a:p>
            <a:pPr marL="1093788" indent="0" algn="r" rtl="1">
              <a:buFont typeface="Courier New" pitchFamily="49" charset="0"/>
              <a:buChar char="o"/>
            </a:pPr>
            <a:r>
              <a:rPr lang="ar-SA" sz="2400" dirty="0"/>
              <a:t>عدم تنظيم الوقت </a:t>
            </a:r>
          </a:p>
          <a:p>
            <a:pPr marL="1093788" indent="0" algn="r" rtl="1">
              <a:buFont typeface="Courier New" pitchFamily="49" charset="0"/>
              <a:buChar char="o"/>
            </a:pPr>
            <a:r>
              <a:rPr lang="ar-SA" sz="2400" dirty="0"/>
              <a:t>ضغوط الحياة </a:t>
            </a:r>
          </a:p>
          <a:p>
            <a:pPr marL="1093788" indent="0" algn="r" rtl="1">
              <a:buFont typeface="Courier New" pitchFamily="49" charset="0"/>
              <a:buChar char="o"/>
            </a:pPr>
            <a:r>
              <a:rPr lang="ar-SA" sz="2400" dirty="0"/>
              <a:t>النمط الروتيني في المعيشة </a:t>
            </a:r>
          </a:p>
          <a:p>
            <a:pPr marL="1093788" indent="0" algn="r" rtl="1">
              <a:buFont typeface="Courier New" pitchFamily="49" charset="0"/>
              <a:buChar char="o"/>
            </a:pPr>
            <a:r>
              <a:rPr lang="ar-SA" sz="2400" dirty="0"/>
              <a:t>إهمال الذات </a:t>
            </a:r>
          </a:p>
          <a:p>
            <a:pPr marL="1093788" indent="0" algn="r" rtl="1">
              <a:buFont typeface="Courier New" pitchFamily="49" charset="0"/>
              <a:buChar char="o"/>
            </a:pPr>
            <a:r>
              <a:rPr lang="ar-SA" sz="2400" dirty="0"/>
              <a:t>طريقة التنشئة </a:t>
            </a:r>
          </a:p>
          <a:p>
            <a:pPr marL="1093788" indent="0" algn="r" rtl="1">
              <a:buFont typeface="Courier New" pitchFamily="49" charset="0"/>
              <a:buChar char="o"/>
            </a:pPr>
            <a:r>
              <a:rPr lang="ar-SA" sz="2400" dirty="0"/>
              <a:t>اسلوب التعليم و غيرها من المؤثرات </a:t>
            </a:r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971800"/>
            <a:ext cx="2771775" cy="23622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797552"/>
          </a:xfrm>
        </p:spPr>
        <p:txBody>
          <a:bodyPr>
            <a:normAutofit fontScale="92500" lnSpcReduction="10000"/>
          </a:bodyPr>
          <a:lstStyle/>
          <a:p>
            <a:pPr marL="107950" indent="0" algn="r" rtl="1">
              <a:buNone/>
            </a:pPr>
            <a:r>
              <a:rPr lang="ar-SA" sz="2800" b="1" dirty="0">
                <a:solidFill>
                  <a:schemeClr val="tx2"/>
                </a:solidFill>
              </a:rPr>
              <a:t>و للتغلب على ذلك و تنمية الفكر الإبداعي ينبغي تدريب المخ و تمرينه بشكل مستمر .</a:t>
            </a:r>
          </a:p>
          <a:p>
            <a:pPr marL="107950" indent="0" algn="r" rtl="1">
              <a:buNone/>
            </a:pPr>
            <a:r>
              <a:rPr lang="ar-SA" sz="2800" b="1" dirty="0">
                <a:solidFill>
                  <a:schemeClr val="tx2"/>
                </a:solidFill>
              </a:rPr>
              <a:t>ومن الوسائل اللازمة لتتحقيق ذلك :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sz="2200" dirty="0"/>
              <a:t>التأمل و التفكير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sz="2200" dirty="0"/>
              <a:t>الإحتكاك بالمبدعين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sz="2200" dirty="0"/>
              <a:t>حل المشاكل بطريقة إبداعية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sz="2200" dirty="0"/>
              <a:t>حل الألغاز الموجهه لعضلات المخ المختلفة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sz="2200" dirty="0"/>
              <a:t>السفر , والإطلاع على تجارب الآخرين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sz="2200" dirty="0"/>
              <a:t>النظر في التاريخ و التأمل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sz="2200" dirty="0"/>
              <a:t>قراءة قصص المبدعين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sz="2200" dirty="0"/>
              <a:t>تحليل اي مشكلة قبل حلها 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sz="2200" dirty="0"/>
              <a:t>تنمية المواهب و الهوايات (رسم , تأليف ...)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sz="2200" dirty="0"/>
              <a:t>تنمية القدرات (كمبيوتر , مهارات سمعية ...)</a:t>
            </a:r>
            <a:endParaRPr lang="en-US" sz="2200" dirty="0"/>
          </a:p>
        </p:txBody>
      </p:sp>
      <p:pic>
        <p:nvPicPr>
          <p:cNvPr id="4" name="Picture 3" descr="how-to-be-cre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209800"/>
            <a:ext cx="3200400" cy="9906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endParaRPr lang="ar-SA" dirty="0">
              <a:solidFill>
                <a:schemeClr val="accent3">
                  <a:lumMod val="75000"/>
                </a:schemeClr>
              </a:solidFill>
            </a:endParaRPr>
          </a:p>
          <a:p>
            <a:pPr algn="r" rtl="1">
              <a:buNone/>
            </a:pPr>
            <a:endParaRPr lang="ar-SA" dirty="0">
              <a:solidFill>
                <a:schemeClr val="accent3">
                  <a:lumMod val="75000"/>
                </a:schemeClr>
              </a:solidFill>
            </a:endParaRPr>
          </a:p>
          <a:p>
            <a:pPr algn="r" rtl="1">
              <a:buNone/>
            </a:pPr>
            <a:endParaRPr lang="ar-SA" dirty="0">
              <a:solidFill>
                <a:schemeClr val="accent3">
                  <a:lumMod val="75000"/>
                </a:schemeClr>
              </a:solidFill>
            </a:endParaRPr>
          </a:p>
          <a:p>
            <a:pPr algn="r" rtl="1">
              <a:buNone/>
            </a:pPr>
            <a:r>
              <a:rPr lang="ar-SA" dirty="0">
                <a:solidFill>
                  <a:schemeClr val="accent3">
                    <a:lumMod val="75000"/>
                  </a:schemeClr>
                </a:solidFill>
              </a:rPr>
              <a:t>المنتج الإبداعي :</a:t>
            </a:r>
          </a:p>
          <a:p>
            <a:pPr algn="r" rtl="1">
              <a:buNone/>
            </a:pPr>
            <a:r>
              <a:rPr lang="ar-SA" dirty="0"/>
              <a:t>أي عملية إبداع يترتب عليها ”منتج إبداعي ” . و هذا المنتج قد </a:t>
            </a:r>
            <a:r>
              <a:rPr lang="ar-SA" b="1" u="sng" dirty="0"/>
              <a:t>يكون مادياً محسوساً</a:t>
            </a:r>
            <a:r>
              <a:rPr lang="ar-SA" dirty="0"/>
              <a:t> , مثل المنتج الصناعي , أو إختراع تقني أو منتج فني . و قد يكون </a:t>
            </a:r>
            <a:r>
              <a:rPr lang="ar-SA" b="1" u="sng" dirty="0"/>
              <a:t>المنتج غير ملموس </a:t>
            </a:r>
            <a:r>
              <a:rPr lang="ar-SA" dirty="0"/>
              <a:t>, مثل المنتجات الأدبية , و النظرية , في شتى مجالات العلم و المعرفة ,أو ابتكار أساليب و طرق جديدة في أي مجال , أو تنمية مهارات , أو توليد أفكار جديدة , أو استحداث خدمات مميزة 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76400"/>
          <a:ext cx="82296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ar-SA" sz="2000" dirty="0">
                          <a:solidFill>
                            <a:schemeClr val="tx2"/>
                          </a:solidFill>
                        </a:rPr>
                        <a:t>ملاحظة : لايوجد اي ربط علمي مؤكد بين الإبداع و الذكاء , فقد لا يبدع الذكي شيئاً , و قد يأتي صاحب الذكاء العادي بالكثير من الإبداعات .</a:t>
                      </a:r>
                    </a:p>
                    <a:p>
                      <a:pPr algn="r" rtl="1"/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3667</TotalTime>
  <Words>1886</Words>
  <Application>Microsoft Office PowerPoint</Application>
  <PresentationFormat>On-screen Show (4:3)</PresentationFormat>
  <Paragraphs>243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Civic</vt:lpstr>
      <vt:lpstr> </vt:lpstr>
      <vt:lpstr>Short Video </vt:lpstr>
      <vt:lpstr>الموضوعات </vt:lpstr>
      <vt:lpstr>1- مقدمة </vt:lpstr>
      <vt:lpstr>2- مفهوم الإبداع </vt:lpstr>
      <vt:lpstr>3- التفكير و الإبداع </vt:lpstr>
      <vt:lpstr>PowerPoint Presentation</vt:lpstr>
      <vt:lpstr>PowerPoint Presentation</vt:lpstr>
      <vt:lpstr>PowerPoint Presentation</vt:lpstr>
      <vt:lpstr>4- سمات المبدع</vt:lpstr>
      <vt:lpstr>  سمات المبدع تظهر في الآتي</vt:lpstr>
      <vt:lpstr>PowerPoint Presentation</vt:lpstr>
      <vt:lpstr>إضاءة </vt:lpstr>
      <vt:lpstr>PowerPoint Presentation</vt:lpstr>
      <vt:lpstr>PowerPoint Presentation</vt:lpstr>
      <vt:lpstr>PowerPoint Presentation</vt:lpstr>
      <vt:lpstr>5- عوامل دعم الإبداع </vt:lpstr>
      <vt:lpstr>PowerPoint Presentation</vt:lpstr>
      <vt:lpstr>6- عوائق الإبداع</vt:lpstr>
      <vt:lpstr>6- عوائق الإبداع</vt:lpstr>
      <vt:lpstr>7- الإبتكار و ريادة الأعمال </vt:lpstr>
      <vt:lpstr>8- أنواع الإبتكار </vt:lpstr>
      <vt:lpstr>PowerPoint Presentation</vt:lpstr>
      <vt:lpstr>نقل المعرفة </vt:lpstr>
      <vt:lpstr>PowerPoint Presentation</vt:lpstr>
      <vt:lpstr> Homework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الفصل الأول</dc:title>
  <dc:creator>norah</dc:creator>
  <cp:lastModifiedBy>Salma</cp:lastModifiedBy>
  <cp:revision>96</cp:revision>
  <dcterms:created xsi:type="dcterms:W3CDTF">2014-06-27T23:04:29Z</dcterms:created>
  <dcterms:modified xsi:type="dcterms:W3CDTF">2019-01-13T19:00:54Z</dcterms:modified>
</cp:coreProperties>
</file>