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2"/>
  </p:notesMasterIdLst>
  <p:sldIdLst>
    <p:sldId id="256" r:id="rId2"/>
    <p:sldId id="261" r:id="rId3"/>
    <p:sldId id="270" r:id="rId4"/>
    <p:sldId id="269" r:id="rId5"/>
    <p:sldId id="272" r:id="rId6"/>
    <p:sldId id="262" r:id="rId7"/>
    <p:sldId id="281" r:id="rId8"/>
    <p:sldId id="268" r:id="rId9"/>
    <p:sldId id="273" r:id="rId10"/>
    <p:sldId id="274" r:id="rId11"/>
    <p:sldId id="275" r:id="rId12"/>
    <p:sldId id="282" r:id="rId13"/>
    <p:sldId id="276" r:id="rId14"/>
    <p:sldId id="277" r:id="rId15"/>
    <p:sldId id="278" r:id="rId16"/>
    <p:sldId id="279" r:id="rId17"/>
    <p:sldId id="283" r:id="rId18"/>
    <p:sldId id="285" r:id="rId19"/>
    <p:sldId id="271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5B704-AA43-4A60-8F4D-F960F40C3E24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8FE040-6D40-4EDA-AE65-8168B7BA0337}">
      <dgm:prSet phldrT="[Text]" custT="1"/>
      <dgm:spPr/>
      <dgm:t>
        <a:bodyPr/>
        <a:lstStyle/>
        <a:p>
          <a:r>
            <a:rPr lang="ar-SA" sz="3200" b="0" dirty="0">
              <a:solidFill>
                <a:schemeClr val="tx1"/>
              </a:solidFill>
            </a:rPr>
            <a:t>خامساً:الإخلاص</a:t>
          </a:r>
          <a:r>
            <a:rPr lang="ar-SA" sz="2500" dirty="0"/>
            <a:t> </a:t>
          </a:r>
          <a:endParaRPr lang="en-US" sz="2500" dirty="0"/>
        </a:p>
      </dgm:t>
    </dgm:pt>
    <dgm:pt modelId="{EB9E350A-E4C0-4A72-AC3B-B6C8141ACA92}" type="parTrans" cxnId="{52701C8F-EBAF-4D26-B289-32B81779F03F}">
      <dgm:prSet/>
      <dgm:spPr/>
      <dgm:t>
        <a:bodyPr/>
        <a:lstStyle/>
        <a:p>
          <a:endParaRPr lang="en-US"/>
        </a:p>
      </dgm:t>
    </dgm:pt>
    <dgm:pt modelId="{AE355D68-B2BE-42B4-9983-D7068A5257EE}" type="sibTrans" cxnId="{52701C8F-EBAF-4D26-B289-32B81779F03F}">
      <dgm:prSet/>
      <dgm:spPr/>
      <dgm:t>
        <a:bodyPr/>
        <a:lstStyle/>
        <a:p>
          <a:endParaRPr lang="en-US"/>
        </a:p>
      </dgm:t>
    </dgm:pt>
    <dgm:pt modelId="{98465AF2-1428-4967-BFF8-5485F623C1FC}">
      <dgm:prSet phldrT="[Text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ctr"/>
          <a:r>
            <a:rPr lang="ar-SA" b="0" dirty="0"/>
            <a:t>سادساً:الأساس </a:t>
          </a:r>
          <a:endParaRPr lang="en-US" b="0" dirty="0"/>
        </a:p>
      </dgm:t>
    </dgm:pt>
    <dgm:pt modelId="{096F261B-ED16-4651-A610-7A0F70938214}" type="parTrans" cxnId="{3DA39598-EF22-4F6D-ABEE-AB1B0670DCFB}">
      <dgm:prSet/>
      <dgm:spPr/>
      <dgm:t>
        <a:bodyPr/>
        <a:lstStyle/>
        <a:p>
          <a:pPr algn="ctr"/>
          <a:endParaRPr lang="en-US" b="0"/>
        </a:p>
      </dgm:t>
    </dgm:pt>
    <dgm:pt modelId="{530EE2A6-1045-402B-83D6-9EE747F90B5F}" type="sibTrans" cxnId="{3DA39598-EF22-4F6D-ABEE-AB1B0670DCFB}">
      <dgm:prSet/>
      <dgm:spPr/>
      <dgm:t>
        <a:bodyPr/>
        <a:lstStyle/>
        <a:p>
          <a:pPr algn="ctr"/>
          <a:endParaRPr lang="en-US" b="0"/>
        </a:p>
      </dgm:t>
    </dgm:pt>
    <dgm:pt modelId="{892E8621-F598-4F34-B9CA-127E4490AB98}">
      <dgm:prSet phldrT="[Text]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pPr algn="ctr"/>
          <a:r>
            <a:rPr lang="ar-SA" b="0" dirty="0"/>
            <a:t>سابعاً:المعرفة الصحيحة </a:t>
          </a:r>
          <a:endParaRPr lang="en-US" b="0" dirty="0"/>
        </a:p>
      </dgm:t>
    </dgm:pt>
    <dgm:pt modelId="{0D606D5D-8635-4281-A239-DF6D68EE1FD0}" type="parTrans" cxnId="{EB9C5EBA-8C4C-4750-9DA0-07C69C154DD5}">
      <dgm:prSet/>
      <dgm:spPr/>
      <dgm:t>
        <a:bodyPr/>
        <a:lstStyle/>
        <a:p>
          <a:endParaRPr lang="en-US"/>
        </a:p>
      </dgm:t>
    </dgm:pt>
    <dgm:pt modelId="{B365221A-D9C4-412D-AAE4-67DA6FA848F2}" type="sibTrans" cxnId="{EB9C5EBA-8C4C-4750-9DA0-07C69C154DD5}">
      <dgm:prSet/>
      <dgm:spPr/>
      <dgm:t>
        <a:bodyPr/>
        <a:lstStyle/>
        <a:p>
          <a:pPr algn="ctr"/>
          <a:endParaRPr lang="en-US" b="0"/>
        </a:p>
      </dgm:t>
    </dgm:pt>
    <dgm:pt modelId="{B1A2B4CE-E4D1-4E8F-9310-73DA990D29AC}">
      <dgm:prSet phldrT="[Text]"/>
      <dgm:spPr>
        <a:solidFill>
          <a:schemeClr val="accent5"/>
        </a:solidFill>
      </dgm:spPr>
      <dgm:t>
        <a:bodyPr/>
        <a:lstStyle/>
        <a:p>
          <a:r>
            <a:rPr lang="ar-SA" dirty="0">
              <a:solidFill>
                <a:schemeClr val="tx1"/>
              </a:solidFill>
            </a:rPr>
            <a:t>أولا ً:الصفات الشخصية لرائد الأعمال التي تدفعه للإبتكار </a:t>
          </a:r>
          <a:endParaRPr lang="en-US" dirty="0">
            <a:solidFill>
              <a:schemeClr val="tx1"/>
            </a:solidFill>
          </a:endParaRPr>
        </a:p>
      </dgm:t>
    </dgm:pt>
    <dgm:pt modelId="{5D7CBEB6-8553-4496-965A-705CE2F67048}" type="parTrans" cxnId="{FA8B9573-D4BA-44BE-9A64-CE9ADFF76F8E}">
      <dgm:prSet/>
      <dgm:spPr/>
      <dgm:t>
        <a:bodyPr/>
        <a:lstStyle/>
        <a:p>
          <a:endParaRPr lang="en-US"/>
        </a:p>
      </dgm:t>
    </dgm:pt>
    <dgm:pt modelId="{1024966F-FD5C-4D9B-80C9-645F43C2A7F8}" type="sibTrans" cxnId="{FA8B9573-D4BA-44BE-9A64-CE9ADFF76F8E}">
      <dgm:prSet/>
      <dgm:spPr/>
      <dgm:t>
        <a:bodyPr/>
        <a:lstStyle/>
        <a:p>
          <a:endParaRPr lang="en-US"/>
        </a:p>
      </dgm:t>
    </dgm:pt>
    <dgm:pt modelId="{6011A620-E3FC-405B-9B26-A2FB42EE4487}">
      <dgm:prSet phldrT="[Text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pPr algn="ctr"/>
          <a:r>
            <a:rPr lang="ar-SA" b="0" dirty="0"/>
            <a:t>ثانياً:الفكرة </a:t>
          </a:r>
          <a:endParaRPr lang="en-US" b="0" dirty="0"/>
        </a:p>
      </dgm:t>
    </dgm:pt>
    <dgm:pt modelId="{D5C369BC-AA9E-4267-82D9-6C43830CAFD3}" type="parTrans" cxnId="{3E40A185-C478-4B0C-B1BC-7D684BD094B0}">
      <dgm:prSet/>
      <dgm:spPr/>
      <dgm:t>
        <a:bodyPr/>
        <a:lstStyle/>
        <a:p>
          <a:pPr algn="ctr"/>
          <a:endParaRPr lang="en-US" b="0"/>
        </a:p>
      </dgm:t>
    </dgm:pt>
    <dgm:pt modelId="{87C5A1E6-8977-4C3D-801A-58E93C66355B}" type="sibTrans" cxnId="{3E40A185-C478-4B0C-B1BC-7D684BD094B0}">
      <dgm:prSet/>
      <dgm:spPr/>
      <dgm:t>
        <a:bodyPr/>
        <a:lstStyle/>
        <a:p>
          <a:pPr algn="ctr"/>
          <a:endParaRPr lang="en-US" b="0"/>
        </a:p>
      </dgm:t>
    </dgm:pt>
    <dgm:pt modelId="{A3F419A0-3924-40A8-9A7A-362D65B96F40}">
      <dgm:prSet phldrT="[Text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algn="ctr"/>
          <a:r>
            <a:rPr lang="ar-SA" b="0" dirty="0"/>
            <a:t>ثالثاً:الرؤية </a:t>
          </a:r>
        </a:p>
      </dgm:t>
    </dgm:pt>
    <dgm:pt modelId="{E890CD74-7E8B-48FA-A427-A10B8517AB7E}" type="parTrans" cxnId="{BDA0EF4F-EB9C-4D29-B0DD-9BEAEC232B3F}">
      <dgm:prSet/>
      <dgm:spPr/>
      <dgm:t>
        <a:bodyPr/>
        <a:lstStyle/>
        <a:p>
          <a:endParaRPr lang="en-US"/>
        </a:p>
      </dgm:t>
    </dgm:pt>
    <dgm:pt modelId="{F41253F6-F891-469A-ADF0-33A4F0EF1230}" type="sibTrans" cxnId="{BDA0EF4F-EB9C-4D29-B0DD-9BEAEC232B3F}">
      <dgm:prSet/>
      <dgm:spPr/>
      <dgm:t>
        <a:bodyPr/>
        <a:lstStyle/>
        <a:p>
          <a:pPr algn="ctr"/>
          <a:endParaRPr lang="en-US" b="0"/>
        </a:p>
      </dgm:t>
    </dgm:pt>
    <dgm:pt modelId="{EF6BB5C0-A109-4BFD-A74D-B977E630C11F}">
      <dgm:prSet/>
      <dgm:spPr/>
      <dgm:t>
        <a:bodyPr/>
        <a:lstStyle/>
        <a:p>
          <a:r>
            <a:rPr lang="ar-SA" dirty="0"/>
            <a:t>رابعاً:الإبداع والخيال </a:t>
          </a:r>
          <a:endParaRPr lang="en-US" dirty="0"/>
        </a:p>
      </dgm:t>
    </dgm:pt>
    <dgm:pt modelId="{80A906A2-AC09-4B23-860E-9229B47F5037}" type="parTrans" cxnId="{880338F7-1687-45D5-8A2C-AA709B7B8A49}">
      <dgm:prSet/>
      <dgm:spPr/>
      <dgm:t>
        <a:bodyPr/>
        <a:lstStyle/>
        <a:p>
          <a:endParaRPr lang="en-US"/>
        </a:p>
      </dgm:t>
    </dgm:pt>
    <dgm:pt modelId="{1514A0A2-F9FC-4A8B-95B8-FB6EB76BC5D6}" type="sibTrans" cxnId="{880338F7-1687-45D5-8A2C-AA709B7B8A49}">
      <dgm:prSet/>
      <dgm:spPr/>
      <dgm:t>
        <a:bodyPr/>
        <a:lstStyle/>
        <a:p>
          <a:endParaRPr lang="en-US"/>
        </a:p>
      </dgm:t>
    </dgm:pt>
    <dgm:pt modelId="{E7D7BF70-759C-49FB-9F76-1FA733F75D14}">
      <dgm:prSet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ar-SA" dirty="0"/>
            <a:t>ثامناً: تجنب المصائد</a:t>
          </a:r>
          <a:endParaRPr lang="en-US" dirty="0"/>
        </a:p>
      </dgm:t>
    </dgm:pt>
    <dgm:pt modelId="{3D0A2CE6-D836-49A8-826F-55759E5B5C57}" type="parTrans" cxnId="{6D5300B6-64A7-4065-A2D9-5E8FC0D56C02}">
      <dgm:prSet/>
      <dgm:spPr/>
      <dgm:t>
        <a:bodyPr/>
        <a:lstStyle/>
        <a:p>
          <a:endParaRPr lang="en-US"/>
        </a:p>
      </dgm:t>
    </dgm:pt>
    <dgm:pt modelId="{74E5EB67-A4AA-4D56-810D-BF60530B38F4}" type="sibTrans" cxnId="{6D5300B6-64A7-4065-A2D9-5E8FC0D56C02}">
      <dgm:prSet/>
      <dgm:spPr/>
      <dgm:t>
        <a:bodyPr/>
        <a:lstStyle/>
        <a:p>
          <a:endParaRPr lang="en-US"/>
        </a:p>
      </dgm:t>
    </dgm:pt>
    <dgm:pt modelId="{A99CD133-76C9-4D7D-BE77-13E4EDBACBDE}" type="pres">
      <dgm:prSet presAssocID="{8955B704-AA43-4A60-8F4D-F960F40C3E24}" presName="Name0" presStyleCnt="0">
        <dgm:presLayoutVars>
          <dgm:dir/>
          <dgm:animLvl val="lvl"/>
          <dgm:resizeHandles val="exact"/>
        </dgm:presLayoutVars>
      </dgm:prSet>
      <dgm:spPr/>
    </dgm:pt>
    <dgm:pt modelId="{D4211CD7-1790-457D-BC93-5A79914A8817}" type="pres">
      <dgm:prSet presAssocID="{B88FE040-6D40-4EDA-AE65-8168B7BA0337}" presName="vertFlow" presStyleCnt="0"/>
      <dgm:spPr/>
    </dgm:pt>
    <dgm:pt modelId="{2316336D-6CA5-4A24-A2F0-E16166E9C018}" type="pres">
      <dgm:prSet presAssocID="{B88FE040-6D40-4EDA-AE65-8168B7BA0337}" presName="header" presStyleLbl="node1" presStyleIdx="0" presStyleCnt="2" custLinFactNeighborX="-339" custLinFactNeighborY="-78"/>
      <dgm:spPr/>
    </dgm:pt>
    <dgm:pt modelId="{A0E505DA-1205-4734-BA7D-F948658FC2FE}" type="pres">
      <dgm:prSet presAssocID="{096F261B-ED16-4651-A610-7A0F70938214}" presName="parTrans" presStyleLbl="sibTrans2D1" presStyleIdx="0" presStyleCnt="6"/>
      <dgm:spPr/>
    </dgm:pt>
    <dgm:pt modelId="{966DCDD1-478E-4AD8-B3F3-8956C1EB5998}" type="pres">
      <dgm:prSet presAssocID="{98465AF2-1428-4967-BFF8-5485F623C1FC}" presName="child" presStyleLbl="alignAccFollowNode1" presStyleIdx="0" presStyleCnt="6" custLinFactNeighborX="-339" custLinFactNeighborY="-4320">
        <dgm:presLayoutVars>
          <dgm:chMax val="0"/>
          <dgm:bulletEnabled val="1"/>
        </dgm:presLayoutVars>
      </dgm:prSet>
      <dgm:spPr/>
    </dgm:pt>
    <dgm:pt modelId="{9421A0C9-0101-4218-A116-C23AB27B8575}" type="pres">
      <dgm:prSet presAssocID="{530EE2A6-1045-402B-83D6-9EE747F90B5F}" presName="sibTrans" presStyleLbl="sibTrans2D1" presStyleIdx="1" presStyleCnt="6"/>
      <dgm:spPr/>
    </dgm:pt>
    <dgm:pt modelId="{2C155F43-35DB-4CB2-8D59-CC777D4FAFFC}" type="pres">
      <dgm:prSet presAssocID="{892E8621-F598-4F34-B9CA-127E4490AB98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757DF741-9B92-49B2-A30F-6BD4D1A55DCA}" type="pres">
      <dgm:prSet presAssocID="{B365221A-D9C4-412D-AAE4-67DA6FA848F2}" presName="sibTrans" presStyleLbl="sibTrans2D1" presStyleIdx="2" presStyleCnt="6"/>
      <dgm:spPr/>
    </dgm:pt>
    <dgm:pt modelId="{340CEBEC-35DD-4F61-8646-B05F2D345C91}" type="pres">
      <dgm:prSet presAssocID="{E7D7BF70-759C-49FB-9F76-1FA733F75D14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0CE06BF7-B50F-4B4F-9AB0-5C928541D60A}" type="pres">
      <dgm:prSet presAssocID="{B88FE040-6D40-4EDA-AE65-8168B7BA0337}" presName="hSp" presStyleCnt="0"/>
      <dgm:spPr/>
    </dgm:pt>
    <dgm:pt modelId="{3C865AB7-B55F-493F-943D-C17301586F0F}" type="pres">
      <dgm:prSet presAssocID="{B1A2B4CE-E4D1-4E8F-9310-73DA990D29AC}" presName="vertFlow" presStyleCnt="0"/>
      <dgm:spPr/>
    </dgm:pt>
    <dgm:pt modelId="{D2BD76F3-A523-489B-9093-564A1E4FA4B2}" type="pres">
      <dgm:prSet presAssocID="{B1A2B4CE-E4D1-4E8F-9310-73DA990D29AC}" presName="header" presStyleLbl="node1" presStyleIdx="1" presStyleCnt="2"/>
      <dgm:spPr/>
    </dgm:pt>
    <dgm:pt modelId="{789673AB-1E22-46C8-AAED-255B34B1AF6C}" type="pres">
      <dgm:prSet presAssocID="{D5C369BC-AA9E-4267-82D9-6C43830CAFD3}" presName="parTrans" presStyleLbl="sibTrans2D1" presStyleIdx="3" presStyleCnt="6"/>
      <dgm:spPr/>
    </dgm:pt>
    <dgm:pt modelId="{F3A82FD7-D93D-4D46-8B95-B58ED7BC8F12}" type="pres">
      <dgm:prSet presAssocID="{6011A620-E3FC-405B-9B26-A2FB42EE4487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8CB116C9-8CD9-4C80-B514-73F661341FB4}" type="pres">
      <dgm:prSet presAssocID="{87C5A1E6-8977-4C3D-801A-58E93C66355B}" presName="sibTrans" presStyleLbl="sibTrans2D1" presStyleIdx="4" presStyleCnt="6"/>
      <dgm:spPr/>
    </dgm:pt>
    <dgm:pt modelId="{5DA83B61-60F0-4F62-8D6B-7B8A7A73D979}" type="pres">
      <dgm:prSet presAssocID="{A3F419A0-3924-40A8-9A7A-362D65B96F40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9D672D36-6CD6-4677-A367-8408588ACD4C}" type="pres">
      <dgm:prSet presAssocID="{F41253F6-F891-469A-ADF0-33A4F0EF1230}" presName="sibTrans" presStyleLbl="sibTrans2D1" presStyleIdx="5" presStyleCnt="6"/>
      <dgm:spPr/>
    </dgm:pt>
    <dgm:pt modelId="{CBD7E0BD-CF6F-4217-AEAE-449EFEE214EB}" type="pres">
      <dgm:prSet presAssocID="{EF6BB5C0-A109-4BFD-A74D-B977E630C11F}" presName="child" presStyleLbl="alignAccFollowNode1" presStyleIdx="5" presStyleCnt="6" custLinFactNeighborX="202" custLinFactNeighborY="-13936">
        <dgm:presLayoutVars>
          <dgm:chMax val="0"/>
          <dgm:bulletEnabled val="1"/>
        </dgm:presLayoutVars>
      </dgm:prSet>
      <dgm:spPr/>
    </dgm:pt>
  </dgm:ptLst>
  <dgm:cxnLst>
    <dgm:cxn modelId="{D3D6DC0E-C06D-4176-8D6C-4147F574CE70}" type="presOf" srcId="{98465AF2-1428-4967-BFF8-5485F623C1FC}" destId="{966DCDD1-478E-4AD8-B3F3-8956C1EB5998}" srcOrd="0" destOrd="0" presId="urn:microsoft.com/office/officeart/2005/8/layout/lProcess1"/>
    <dgm:cxn modelId="{4EDBD30F-6526-45AB-AF54-BFA1972D2A60}" type="presOf" srcId="{6011A620-E3FC-405B-9B26-A2FB42EE4487}" destId="{F3A82FD7-D93D-4D46-8B95-B58ED7BC8F12}" srcOrd="0" destOrd="0" presId="urn:microsoft.com/office/officeart/2005/8/layout/lProcess1"/>
    <dgm:cxn modelId="{3C59552A-2D1D-4F89-90AA-6EF720D1D4C7}" type="presOf" srcId="{892E8621-F598-4F34-B9CA-127E4490AB98}" destId="{2C155F43-35DB-4CB2-8D59-CC777D4FAFFC}" srcOrd="0" destOrd="0" presId="urn:microsoft.com/office/officeart/2005/8/layout/lProcess1"/>
    <dgm:cxn modelId="{C381982F-B45C-44B7-A07C-57DAEF7F3270}" type="presOf" srcId="{87C5A1E6-8977-4C3D-801A-58E93C66355B}" destId="{8CB116C9-8CD9-4C80-B514-73F661341FB4}" srcOrd="0" destOrd="0" presId="urn:microsoft.com/office/officeart/2005/8/layout/lProcess1"/>
    <dgm:cxn modelId="{BC0E626F-4277-4232-B23E-970DF67F4629}" type="presOf" srcId="{B1A2B4CE-E4D1-4E8F-9310-73DA990D29AC}" destId="{D2BD76F3-A523-489B-9093-564A1E4FA4B2}" srcOrd="0" destOrd="0" presId="urn:microsoft.com/office/officeart/2005/8/layout/lProcess1"/>
    <dgm:cxn modelId="{BDA0EF4F-EB9C-4D29-B0DD-9BEAEC232B3F}" srcId="{B1A2B4CE-E4D1-4E8F-9310-73DA990D29AC}" destId="{A3F419A0-3924-40A8-9A7A-362D65B96F40}" srcOrd="1" destOrd="0" parTransId="{E890CD74-7E8B-48FA-A427-A10B8517AB7E}" sibTransId="{F41253F6-F891-469A-ADF0-33A4F0EF1230}"/>
    <dgm:cxn modelId="{E4279B72-3231-4F72-B853-842429DCA659}" type="presOf" srcId="{8955B704-AA43-4A60-8F4D-F960F40C3E24}" destId="{A99CD133-76C9-4D7D-BE77-13E4EDBACBDE}" srcOrd="0" destOrd="0" presId="urn:microsoft.com/office/officeart/2005/8/layout/lProcess1"/>
    <dgm:cxn modelId="{FA8B9573-D4BA-44BE-9A64-CE9ADFF76F8E}" srcId="{8955B704-AA43-4A60-8F4D-F960F40C3E24}" destId="{B1A2B4CE-E4D1-4E8F-9310-73DA990D29AC}" srcOrd="1" destOrd="0" parTransId="{5D7CBEB6-8553-4496-965A-705CE2F67048}" sibTransId="{1024966F-FD5C-4D9B-80C9-645F43C2A7F8}"/>
    <dgm:cxn modelId="{3E40A185-C478-4B0C-B1BC-7D684BD094B0}" srcId="{B1A2B4CE-E4D1-4E8F-9310-73DA990D29AC}" destId="{6011A620-E3FC-405B-9B26-A2FB42EE4487}" srcOrd="0" destOrd="0" parTransId="{D5C369BC-AA9E-4267-82D9-6C43830CAFD3}" sibTransId="{87C5A1E6-8977-4C3D-801A-58E93C66355B}"/>
    <dgm:cxn modelId="{52701C8F-EBAF-4D26-B289-32B81779F03F}" srcId="{8955B704-AA43-4A60-8F4D-F960F40C3E24}" destId="{B88FE040-6D40-4EDA-AE65-8168B7BA0337}" srcOrd="0" destOrd="0" parTransId="{EB9E350A-E4C0-4A72-AC3B-B6C8141ACA92}" sibTransId="{AE355D68-B2BE-42B4-9983-D7068A5257EE}"/>
    <dgm:cxn modelId="{6634BB93-0133-473C-B0EE-E7FF945CCB08}" type="presOf" srcId="{EF6BB5C0-A109-4BFD-A74D-B977E630C11F}" destId="{CBD7E0BD-CF6F-4217-AEAE-449EFEE214EB}" srcOrd="0" destOrd="0" presId="urn:microsoft.com/office/officeart/2005/8/layout/lProcess1"/>
    <dgm:cxn modelId="{3DA39598-EF22-4F6D-ABEE-AB1B0670DCFB}" srcId="{B88FE040-6D40-4EDA-AE65-8168B7BA0337}" destId="{98465AF2-1428-4967-BFF8-5485F623C1FC}" srcOrd="0" destOrd="0" parTransId="{096F261B-ED16-4651-A610-7A0F70938214}" sibTransId="{530EE2A6-1045-402B-83D6-9EE747F90B5F}"/>
    <dgm:cxn modelId="{5A15989B-BED8-42C7-94FC-2A78388FD400}" type="presOf" srcId="{A3F419A0-3924-40A8-9A7A-362D65B96F40}" destId="{5DA83B61-60F0-4F62-8D6B-7B8A7A73D979}" srcOrd="0" destOrd="0" presId="urn:microsoft.com/office/officeart/2005/8/layout/lProcess1"/>
    <dgm:cxn modelId="{8388CAB4-70D2-4791-A1FC-204E5905C731}" type="presOf" srcId="{D5C369BC-AA9E-4267-82D9-6C43830CAFD3}" destId="{789673AB-1E22-46C8-AAED-255B34B1AF6C}" srcOrd="0" destOrd="0" presId="urn:microsoft.com/office/officeart/2005/8/layout/lProcess1"/>
    <dgm:cxn modelId="{6D5300B6-64A7-4065-A2D9-5E8FC0D56C02}" srcId="{B88FE040-6D40-4EDA-AE65-8168B7BA0337}" destId="{E7D7BF70-759C-49FB-9F76-1FA733F75D14}" srcOrd="2" destOrd="0" parTransId="{3D0A2CE6-D836-49A8-826F-55759E5B5C57}" sibTransId="{74E5EB67-A4AA-4D56-810D-BF60530B38F4}"/>
    <dgm:cxn modelId="{EB9C5EBA-8C4C-4750-9DA0-07C69C154DD5}" srcId="{B88FE040-6D40-4EDA-AE65-8168B7BA0337}" destId="{892E8621-F598-4F34-B9CA-127E4490AB98}" srcOrd="1" destOrd="0" parTransId="{0D606D5D-8635-4281-A239-DF6D68EE1FD0}" sibTransId="{B365221A-D9C4-412D-AAE4-67DA6FA848F2}"/>
    <dgm:cxn modelId="{DB4549D6-07B6-495A-BBA1-155CE12E2405}" type="presOf" srcId="{F41253F6-F891-469A-ADF0-33A4F0EF1230}" destId="{9D672D36-6CD6-4677-A367-8408588ACD4C}" srcOrd="0" destOrd="0" presId="urn:microsoft.com/office/officeart/2005/8/layout/lProcess1"/>
    <dgm:cxn modelId="{34156CE7-4034-489E-A2FA-7B1CE966EF28}" type="presOf" srcId="{E7D7BF70-759C-49FB-9F76-1FA733F75D14}" destId="{340CEBEC-35DD-4F61-8646-B05F2D345C91}" srcOrd="0" destOrd="0" presId="urn:microsoft.com/office/officeart/2005/8/layout/lProcess1"/>
    <dgm:cxn modelId="{91E509EC-3E40-4F15-B026-C43B1FD0B33A}" type="presOf" srcId="{B88FE040-6D40-4EDA-AE65-8168B7BA0337}" destId="{2316336D-6CA5-4A24-A2F0-E16166E9C018}" srcOrd="0" destOrd="0" presId="urn:microsoft.com/office/officeart/2005/8/layout/lProcess1"/>
    <dgm:cxn modelId="{880338F7-1687-45D5-8A2C-AA709B7B8A49}" srcId="{B1A2B4CE-E4D1-4E8F-9310-73DA990D29AC}" destId="{EF6BB5C0-A109-4BFD-A74D-B977E630C11F}" srcOrd="2" destOrd="0" parTransId="{80A906A2-AC09-4B23-860E-9229B47F5037}" sibTransId="{1514A0A2-F9FC-4A8B-95B8-FB6EB76BC5D6}"/>
    <dgm:cxn modelId="{C71251FB-39C2-4EFC-9579-4813A974BF6C}" type="presOf" srcId="{B365221A-D9C4-412D-AAE4-67DA6FA848F2}" destId="{757DF741-9B92-49B2-A30F-6BD4D1A55DCA}" srcOrd="0" destOrd="0" presId="urn:microsoft.com/office/officeart/2005/8/layout/lProcess1"/>
    <dgm:cxn modelId="{C681B7FB-775C-4852-AE37-AF216A12276D}" type="presOf" srcId="{530EE2A6-1045-402B-83D6-9EE747F90B5F}" destId="{9421A0C9-0101-4218-A116-C23AB27B8575}" srcOrd="0" destOrd="0" presId="urn:microsoft.com/office/officeart/2005/8/layout/lProcess1"/>
    <dgm:cxn modelId="{56AA2EFC-5FE2-4FD4-877D-CB8D7B1DA7F0}" type="presOf" srcId="{096F261B-ED16-4651-A610-7A0F70938214}" destId="{A0E505DA-1205-4734-BA7D-F948658FC2FE}" srcOrd="0" destOrd="0" presId="urn:microsoft.com/office/officeart/2005/8/layout/lProcess1"/>
    <dgm:cxn modelId="{A242C8D9-2DCC-46F3-AA73-0E8E6F456EB1}" type="presParOf" srcId="{A99CD133-76C9-4D7D-BE77-13E4EDBACBDE}" destId="{D4211CD7-1790-457D-BC93-5A79914A8817}" srcOrd="0" destOrd="0" presId="urn:microsoft.com/office/officeart/2005/8/layout/lProcess1"/>
    <dgm:cxn modelId="{40F259A4-50BE-4DA2-962C-9FB5AF0A5342}" type="presParOf" srcId="{D4211CD7-1790-457D-BC93-5A79914A8817}" destId="{2316336D-6CA5-4A24-A2F0-E16166E9C018}" srcOrd="0" destOrd="0" presId="urn:microsoft.com/office/officeart/2005/8/layout/lProcess1"/>
    <dgm:cxn modelId="{B4E816BB-9305-44DD-A161-6A0D1AAB117E}" type="presParOf" srcId="{D4211CD7-1790-457D-BC93-5A79914A8817}" destId="{A0E505DA-1205-4734-BA7D-F948658FC2FE}" srcOrd="1" destOrd="0" presId="urn:microsoft.com/office/officeart/2005/8/layout/lProcess1"/>
    <dgm:cxn modelId="{2E508078-F1F1-4C24-B811-44F9CFAC235F}" type="presParOf" srcId="{D4211CD7-1790-457D-BC93-5A79914A8817}" destId="{966DCDD1-478E-4AD8-B3F3-8956C1EB5998}" srcOrd="2" destOrd="0" presId="urn:microsoft.com/office/officeart/2005/8/layout/lProcess1"/>
    <dgm:cxn modelId="{6F519CE1-FE27-4AA2-B78D-CEC6DE7729DE}" type="presParOf" srcId="{D4211CD7-1790-457D-BC93-5A79914A8817}" destId="{9421A0C9-0101-4218-A116-C23AB27B8575}" srcOrd="3" destOrd="0" presId="urn:microsoft.com/office/officeart/2005/8/layout/lProcess1"/>
    <dgm:cxn modelId="{90B67445-3831-43D3-BF51-477971B58494}" type="presParOf" srcId="{D4211CD7-1790-457D-BC93-5A79914A8817}" destId="{2C155F43-35DB-4CB2-8D59-CC777D4FAFFC}" srcOrd="4" destOrd="0" presId="urn:microsoft.com/office/officeart/2005/8/layout/lProcess1"/>
    <dgm:cxn modelId="{6BA635F8-10A4-4643-8E96-6AA5B2254F50}" type="presParOf" srcId="{D4211CD7-1790-457D-BC93-5A79914A8817}" destId="{757DF741-9B92-49B2-A30F-6BD4D1A55DCA}" srcOrd="5" destOrd="0" presId="urn:microsoft.com/office/officeart/2005/8/layout/lProcess1"/>
    <dgm:cxn modelId="{CF27FC12-5E41-45B4-AFD7-3A1958EE211E}" type="presParOf" srcId="{D4211CD7-1790-457D-BC93-5A79914A8817}" destId="{340CEBEC-35DD-4F61-8646-B05F2D345C91}" srcOrd="6" destOrd="0" presId="urn:microsoft.com/office/officeart/2005/8/layout/lProcess1"/>
    <dgm:cxn modelId="{8A7140C0-6A18-4817-A473-98F232C116B3}" type="presParOf" srcId="{A99CD133-76C9-4D7D-BE77-13E4EDBACBDE}" destId="{0CE06BF7-B50F-4B4F-9AB0-5C928541D60A}" srcOrd="1" destOrd="0" presId="urn:microsoft.com/office/officeart/2005/8/layout/lProcess1"/>
    <dgm:cxn modelId="{578FC84C-26D1-4161-88BF-09371EB18FE1}" type="presParOf" srcId="{A99CD133-76C9-4D7D-BE77-13E4EDBACBDE}" destId="{3C865AB7-B55F-493F-943D-C17301586F0F}" srcOrd="2" destOrd="0" presId="urn:microsoft.com/office/officeart/2005/8/layout/lProcess1"/>
    <dgm:cxn modelId="{F5793A69-E254-4435-B95A-168BA62D076F}" type="presParOf" srcId="{3C865AB7-B55F-493F-943D-C17301586F0F}" destId="{D2BD76F3-A523-489B-9093-564A1E4FA4B2}" srcOrd="0" destOrd="0" presId="urn:microsoft.com/office/officeart/2005/8/layout/lProcess1"/>
    <dgm:cxn modelId="{011B9964-693C-4AB1-B4CF-E42F52A0A663}" type="presParOf" srcId="{3C865AB7-B55F-493F-943D-C17301586F0F}" destId="{789673AB-1E22-46C8-AAED-255B34B1AF6C}" srcOrd="1" destOrd="0" presId="urn:microsoft.com/office/officeart/2005/8/layout/lProcess1"/>
    <dgm:cxn modelId="{96FA9D41-27AA-4416-AD75-83E73E8AF68F}" type="presParOf" srcId="{3C865AB7-B55F-493F-943D-C17301586F0F}" destId="{F3A82FD7-D93D-4D46-8B95-B58ED7BC8F12}" srcOrd="2" destOrd="0" presId="urn:microsoft.com/office/officeart/2005/8/layout/lProcess1"/>
    <dgm:cxn modelId="{9341A61D-9545-4544-B6E7-989F3080CDF1}" type="presParOf" srcId="{3C865AB7-B55F-493F-943D-C17301586F0F}" destId="{8CB116C9-8CD9-4C80-B514-73F661341FB4}" srcOrd="3" destOrd="0" presId="urn:microsoft.com/office/officeart/2005/8/layout/lProcess1"/>
    <dgm:cxn modelId="{CD3C1EAD-A24F-438D-8E9C-B0BCC6DC09AD}" type="presParOf" srcId="{3C865AB7-B55F-493F-943D-C17301586F0F}" destId="{5DA83B61-60F0-4F62-8D6B-7B8A7A73D979}" srcOrd="4" destOrd="0" presId="urn:microsoft.com/office/officeart/2005/8/layout/lProcess1"/>
    <dgm:cxn modelId="{D4EC61D8-08AD-4D4F-A52D-CDD8A0726212}" type="presParOf" srcId="{3C865AB7-B55F-493F-943D-C17301586F0F}" destId="{9D672D36-6CD6-4677-A367-8408588ACD4C}" srcOrd="5" destOrd="0" presId="urn:microsoft.com/office/officeart/2005/8/layout/lProcess1"/>
    <dgm:cxn modelId="{EEE2D5ED-48FB-4558-A5B8-3D99EF4C6A06}" type="presParOf" srcId="{3C865AB7-B55F-493F-943D-C17301586F0F}" destId="{CBD7E0BD-CF6F-4217-AEAE-449EFEE214EB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7CB73C-108D-4669-8103-E5E66BAD907C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E9D3713-83D2-4618-9328-229AEB74E0A1}">
      <dgm:prSet phldrT="[Text]" custT="1"/>
      <dgm:spPr/>
      <dgm:t>
        <a:bodyPr/>
        <a:lstStyle/>
        <a:p>
          <a:r>
            <a:rPr lang="ar-SA" sz="2800" b="1" dirty="0"/>
            <a:t>الدوافع و الأسباب الحقيقية للإستثمار </a:t>
          </a:r>
          <a:endParaRPr lang="en-US" sz="2800" b="1" dirty="0"/>
        </a:p>
      </dgm:t>
    </dgm:pt>
    <dgm:pt modelId="{500A0C20-E0AD-48D0-BFFE-D09B74BF1CBE}" type="parTrans" cxnId="{BD8DCC25-B6EA-4EA0-BE76-07C0CF5583CF}">
      <dgm:prSet/>
      <dgm:spPr/>
      <dgm:t>
        <a:bodyPr/>
        <a:lstStyle/>
        <a:p>
          <a:endParaRPr lang="en-US"/>
        </a:p>
      </dgm:t>
    </dgm:pt>
    <dgm:pt modelId="{C454EA39-976C-4825-B863-2F514DB27F0F}" type="sibTrans" cxnId="{BD8DCC25-B6EA-4EA0-BE76-07C0CF5583CF}">
      <dgm:prSet/>
      <dgm:spPr/>
      <dgm:t>
        <a:bodyPr/>
        <a:lstStyle/>
        <a:p>
          <a:endParaRPr lang="en-US"/>
        </a:p>
      </dgm:t>
    </dgm:pt>
    <dgm:pt modelId="{B676D541-69DB-4BFC-B9A5-EF78A7995066}">
      <dgm:prSet phldrT="[Text]"/>
      <dgm:spPr/>
      <dgm:t>
        <a:bodyPr/>
        <a:lstStyle/>
        <a:p>
          <a:r>
            <a:rPr lang="ar-SA" b="1" dirty="0"/>
            <a:t>أسباب اجتماعية</a:t>
          </a:r>
        </a:p>
        <a:p>
          <a:r>
            <a:rPr lang="ar-SA" dirty="0"/>
            <a:t>لكسب مركز أو مكانة إجتماعية </a:t>
          </a:r>
        </a:p>
        <a:p>
          <a:r>
            <a:rPr lang="ar-SA" dirty="0"/>
            <a:t>لكسب التقدير و الإحترام في المجتمع </a:t>
          </a:r>
          <a:endParaRPr lang="en-US" dirty="0"/>
        </a:p>
      </dgm:t>
    </dgm:pt>
    <dgm:pt modelId="{0AA2A85D-306C-44F3-9690-B954DF31145F}" type="parTrans" cxnId="{4237D466-06C4-4B89-A8F6-44FE5424F55A}">
      <dgm:prSet/>
      <dgm:spPr/>
      <dgm:t>
        <a:bodyPr/>
        <a:lstStyle/>
        <a:p>
          <a:endParaRPr lang="en-US"/>
        </a:p>
      </dgm:t>
    </dgm:pt>
    <dgm:pt modelId="{F9BB1BA6-F8FF-4060-9962-FAD6C9C5126D}" type="sibTrans" cxnId="{4237D466-06C4-4B89-A8F6-44FE5424F55A}">
      <dgm:prSet/>
      <dgm:spPr/>
      <dgm:t>
        <a:bodyPr/>
        <a:lstStyle/>
        <a:p>
          <a:endParaRPr lang="en-US"/>
        </a:p>
      </dgm:t>
    </dgm:pt>
    <dgm:pt modelId="{6C292014-9963-4800-9594-0984040AF526}">
      <dgm:prSet phldrT="[Text]"/>
      <dgm:spPr/>
      <dgm:t>
        <a:bodyPr/>
        <a:lstStyle/>
        <a:p>
          <a:r>
            <a:rPr lang="ar-SA" b="1"/>
            <a:t>أسباب مالية</a:t>
          </a:r>
        </a:p>
        <a:p>
          <a:r>
            <a:rPr lang="ar-SA"/>
            <a:t>مثل :تحقيق دخل او ربح إضافي </a:t>
          </a:r>
        </a:p>
        <a:p>
          <a:r>
            <a:rPr lang="ar-SA"/>
            <a:t>لتحقيق الستقرار و الأمن الوظيفي  </a:t>
          </a:r>
          <a:endParaRPr lang="en-US" dirty="0"/>
        </a:p>
      </dgm:t>
    </dgm:pt>
    <dgm:pt modelId="{91EC3FBB-85A9-4F73-B99B-828BE851D1FB}" type="parTrans" cxnId="{5581E597-0CB2-42E1-8F84-AF0D522E2270}">
      <dgm:prSet/>
      <dgm:spPr/>
      <dgm:t>
        <a:bodyPr/>
        <a:lstStyle/>
        <a:p>
          <a:endParaRPr lang="en-US"/>
        </a:p>
      </dgm:t>
    </dgm:pt>
    <dgm:pt modelId="{32DDCF7F-C446-41B0-BAEE-9FAF0AF290CD}" type="sibTrans" cxnId="{5581E597-0CB2-42E1-8F84-AF0D522E2270}">
      <dgm:prSet/>
      <dgm:spPr/>
      <dgm:t>
        <a:bodyPr/>
        <a:lstStyle/>
        <a:p>
          <a:endParaRPr lang="en-US"/>
        </a:p>
      </dgm:t>
    </dgm:pt>
    <dgm:pt modelId="{7205798F-F6BE-4B4E-B4EF-AA73BDFAA5C9}">
      <dgm:prSet phldrT="[Text]" custT="1"/>
      <dgm:spPr/>
      <dgm:t>
        <a:bodyPr/>
        <a:lstStyle/>
        <a:p>
          <a:r>
            <a:rPr lang="ar-SA" sz="2400" b="1" dirty="0"/>
            <a:t>أسباب تحقيق الذات</a:t>
          </a:r>
        </a:p>
        <a:p>
          <a:r>
            <a:rPr lang="ar-SA" sz="2400" dirty="0"/>
            <a:t>الاسنقلالية </a:t>
          </a:r>
        </a:p>
        <a:p>
          <a:r>
            <a:rPr lang="ar-SA" sz="2400" dirty="0"/>
            <a:t>تجنب العمل لدى الاخرين </a:t>
          </a:r>
        </a:p>
        <a:p>
          <a:r>
            <a:rPr lang="ar-SA" sz="2400" dirty="0"/>
            <a:t>استخدام قدراتك و خبراتك الشخصية  </a:t>
          </a:r>
          <a:endParaRPr lang="en-US" sz="2400" dirty="0"/>
        </a:p>
      </dgm:t>
    </dgm:pt>
    <dgm:pt modelId="{A9C9285D-33CE-4801-9B3D-826E3C2317B8}" type="parTrans" cxnId="{DFFB0104-54AB-42E9-8BC6-6F87790A66CD}">
      <dgm:prSet/>
      <dgm:spPr/>
      <dgm:t>
        <a:bodyPr/>
        <a:lstStyle/>
        <a:p>
          <a:endParaRPr lang="en-US"/>
        </a:p>
      </dgm:t>
    </dgm:pt>
    <dgm:pt modelId="{41FC3E40-5B96-4F6F-9752-B3A6EFA42D25}" type="sibTrans" cxnId="{DFFB0104-54AB-42E9-8BC6-6F87790A66CD}">
      <dgm:prSet/>
      <dgm:spPr/>
      <dgm:t>
        <a:bodyPr/>
        <a:lstStyle/>
        <a:p>
          <a:endParaRPr lang="en-US"/>
        </a:p>
      </dgm:t>
    </dgm:pt>
    <dgm:pt modelId="{8965C9CC-CDE5-4D80-A478-1BF170A647B6}">
      <dgm:prSet phldrT="[Text]" custT="1"/>
      <dgm:spPr/>
      <dgm:t>
        <a:bodyPr/>
        <a:lstStyle/>
        <a:p>
          <a:r>
            <a:rPr lang="ar-SA" sz="2800" b="1"/>
            <a:t>أسباب عائلية</a:t>
          </a:r>
        </a:p>
        <a:p>
          <a:r>
            <a:rPr lang="ar-SA" sz="2400"/>
            <a:t>تحقيق أمن و مستقبل الأولاد و الأسرة </a:t>
          </a:r>
        </a:p>
        <a:p>
          <a:r>
            <a:rPr lang="ar-SA" sz="2400"/>
            <a:t>استمرار النشاط العائلي في مشروعات متوارثه للعائلة  </a:t>
          </a:r>
          <a:endParaRPr lang="en-US" sz="2400" dirty="0"/>
        </a:p>
      </dgm:t>
    </dgm:pt>
    <dgm:pt modelId="{D2526A74-7EB5-4A60-B07E-1AE88A932CFA}" type="parTrans" cxnId="{C1A90949-CAC8-42B3-823C-7EE7176E6308}">
      <dgm:prSet/>
      <dgm:spPr/>
      <dgm:t>
        <a:bodyPr/>
        <a:lstStyle/>
        <a:p>
          <a:endParaRPr lang="en-US"/>
        </a:p>
      </dgm:t>
    </dgm:pt>
    <dgm:pt modelId="{9E88AC53-7EE8-400E-B80C-9C96491827D6}" type="sibTrans" cxnId="{C1A90949-CAC8-42B3-823C-7EE7176E6308}">
      <dgm:prSet/>
      <dgm:spPr/>
      <dgm:t>
        <a:bodyPr/>
        <a:lstStyle/>
        <a:p>
          <a:endParaRPr lang="en-US"/>
        </a:p>
      </dgm:t>
    </dgm:pt>
    <dgm:pt modelId="{986FF5AB-1C80-4EB8-9A82-A561A698A457}">
      <dgm:prSet/>
      <dgm:spPr/>
      <dgm:t>
        <a:bodyPr/>
        <a:lstStyle/>
        <a:p>
          <a:endParaRPr lang="en-US"/>
        </a:p>
      </dgm:t>
    </dgm:pt>
    <dgm:pt modelId="{B575B85E-8B3A-4602-A53C-642903733243}" type="parTrans" cxnId="{AFF12026-9146-4CA6-B005-A6FB5968F445}">
      <dgm:prSet/>
      <dgm:spPr/>
      <dgm:t>
        <a:bodyPr/>
        <a:lstStyle/>
        <a:p>
          <a:endParaRPr lang="en-US"/>
        </a:p>
      </dgm:t>
    </dgm:pt>
    <dgm:pt modelId="{F3B8877D-5AC6-4941-9A39-D4E39CC6AAFE}" type="sibTrans" cxnId="{AFF12026-9146-4CA6-B005-A6FB5968F445}">
      <dgm:prSet/>
      <dgm:spPr/>
      <dgm:t>
        <a:bodyPr/>
        <a:lstStyle/>
        <a:p>
          <a:endParaRPr lang="en-US"/>
        </a:p>
      </dgm:t>
    </dgm:pt>
    <dgm:pt modelId="{AB92F13F-65FE-42F4-98ED-0D209ACE46D0}">
      <dgm:prSet/>
      <dgm:spPr/>
      <dgm:t>
        <a:bodyPr/>
        <a:lstStyle/>
        <a:p>
          <a:endParaRPr lang="en-US"/>
        </a:p>
      </dgm:t>
    </dgm:pt>
    <dgm:pt modelId="{9C62371E-54CA-46A1-9A11-5649BEF315A1}" type="parTrans" cxnId="{9CEB1332-AF35-4548-8059-62F186B3C6F4}">
      <dgm:prSet/>
      <dgm:spPr/>
      <dgm:t>
        <a:bodyPr/>
        <a:lstStyle/>
        <a:p>
          <a:endParaRPr lang="en-US"/>
        </a:p>
      </dgm:t>
    </dgm:pt>
    <dgm:pt modelId="{E176B62A-1BDA-4DF4-BC93-FCB69647A282}" type="sibTrans" cxnId="{9CEB1332-AF35-4548-8059-62F186B3C6F4}">
      <dgm:prSet/>
      <dgm:spPr/>
      <dgm:t>
        <a:bodyPr/>
        <a:lstStyle/>
        <a:p>
          <a:endParaRPr lang="en-US"/>
        </a:p>
      </dgm:t>
    </dgm:pt>
    <dgm:pt modelId="{C1B4F734-3575-436D-BFA3-394EAAB9D0DF}">
      <dgm:prSet/>
      <dgm:spPr/>
      <dgm:t>
        <a:bodyPr/>
        <a:lstStyle/>
        <a:p>
          <a:endParaRPr lang="en-US"/>
        </a:p>
      </dgm:t>
    </dgm:pt>
    <dgm:pt modelId="{756705E0-4BE3-4986-9658-583A67C4E734}" type="parTrans" cxnId="{14C26D52-7A2D-450E-8855-8ACC933AC7B1}">
      <dgm:prSet/>
      <dgm:spPr/>
      <dgm:t>
        <a:bodyPr/>
        <a:lstStyle/>
        <a:p>
          <a:endParaRPr lang="en-US"/>
        </a:p>
      </dgm:t>
    </dgm:pt>
    <dgm:pt modelId="{0B84C17B-7F05-4BA4-8596-89F4DEFE9F37}" type="sibTrans" cxnId="{14C26D52-7A2D-450E-8855-8ACC933AC7B1}">
      <dgm:prSet/>
      <dgm:spPr/>
      <dgm:t>
        <a:bodyPr/>
        <a:lstStyle/>
        <a:p>
          <a:endParaRPr lang="en-US"/>
        </a:p>
      </dgm:t>
    </dgm:pt>
    <dgm:pt modelId="{F3C22721-EC35-47CB-9CAB-BC45B59F6E5A}" type="pres">
      <dgm:prSet presAssocID="{FB7CB73C-108D-4669-8103-E5E66BAD907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AEDA1CF-E0B2-402F-9738-BC11DC2AC327}" type="pres">
      <dgm:prSet presAssocID="{FB7CB73C-108D-4669-8103-E5E66BAD907C}" presName="matrix" presStyleCnt="0"/>
      <dgm:spPr/>
    </dgm:pt>
    <dgm:pt modelId="{A994D89E-9E1E-46A9-856A-199FD502B90A}" type="pres">
      <dgm:prSet presAssocID="{FB7CB73C-108D-4669-8103-E5E66BAD907C}" presName="tile1" presStyleLbl="node1" presStyleIdx="0" presStyleCnt="4" custLinFactNeighborX="0" custLinFactNeighborY="-3509"/>
      <dgm:spPr/>
    </dgm:pt>
    <dgm:pt modelId="{CD90CD2F-56D6-47ED-95A2-4C56A0890C05}" type="pres">
      <dgm:prSet presAssocID="{FB7CB73C-108D-4669-8103-E5E66BAD907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4C81246-7556-4829-B32B-24641C0E6307}" type="pres">
      <dgm:prSet presAssocID="{FB7CB73C-108D-4669-8103-E5E66BAD907C}" presName="tile2" presStyleLbl="node1" presStyleIdx="1" presStyleCnt="4" custLinFactNeighborX="13496" custLinFactNeighborY="-19983"/>
      <dgm:spPr/>
    </dgm:pt>
    <dgm:pt modelId="{A7B8B729-7361-44EF-9B88-DB44B7BE28AB}" type="pres">
      <dgm:prSet presAssocID="{FB7CB73C-108D-4669-8103-E5E66BAD907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143B646-FE0E-4575-9412-B7A69B6B0982}" type="pres">
      <dgm:prSet presAssocID="{FB7CB73C-108D-4669-8103-E5E66BAD907C}" presName="tile3" presStyleLbl="node1" presStyleIdx="2" presStyleCnt="4"/>
      <dgm:spPr/>
    </dgm:pt>
    <dgm:pt modelId="{788E9483-04E7-47C3-BFE5-00C622C9E9A7}" type="pres">
      <dgm:prSet presAssocID="{FB7CB73C-108D-4669-8103-E5E66BAD907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E09C87-BC73-4311-BFAE-62C84059AE31}" type="pres">
      <dgm:prSet presAssocID="{FB7CB73C-108D-4669-8103-E5E66BAD907C}" presName="tile4" presStyleLbl="node1" presStyleIdx="3" presStyleCnt="4"/>
      <dgm:spPr/>
    </dgm:pt>
    <dgm:pt modelId="{DEF33570-F76B-40B4-9779-7BF34844132B}" type="pres">
      <dgm:prSet presAssocID="{FB7CB73C-108D-4669-8103-E5E66BAD907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9C2FF1DE-595C-4F16-AB44-52E40B1F3876}" type="pres">
      <dgm:prSet presAssocID="{FB7CB73C-108D-4669-8103-E5E66BAD907C}" presName="centerTile" presStyleLbl="fgShp" presStyleIdx="0" presStyleCnt="1" custScaleX="173141" custScaleY="77193">
        <dgm:presLayoutVars>
          <dgm:chMax val="0"/>
          <dgm:chPref val="0"/>
        </dgm:presLayoutVars>
      </dgm:prSet>
      <dgm:spPr/>
    </dgm:pt>
  </dgm:ptLst>
  <dgm:cxnLst>
    <dgm:cxn modelId="{DFFB0104-54AB-42E9-8BC6-6F87790A66CD}" srcId="{7E9D3713-83D2-4618-9328-229AEB74E0A1}" destId="{7205798F-F6BE-4B4E-B4EF-AA73BDFAA5C9}" srcOrd="2" destOrd="0" parTransId="{A9C9285D-33CE-4801-9B3D-826E3C2317B8}" sibTransId="{41FC3E40-5B96-4F6F-9752-B3A6EFA42D25}"/>
    <dgm:cxn modelId="{52A40C16-A029-44BD-BAD6-962D782DE48E}" type="presOf" srcId="{B676D541-69DB-4BFC-B9A5-EF78A7995066}" destId="{CD90CD2F-56D6-47ED-95A2-4C56A0890C05}" srcOrd="1" destOrd="0" presId="urn:microsoft.com/office/officeart/2005/8/layout/matrix1"/>
    <dgm:cxn modelId="{BD8DCC25-B6EA-4EA0-BE76-07C0CF5583CF}" srcId="{FB7CB73C-108D-4669-8103-E5E66BAD907C}" destId="{7E9D3713-83D2-4618-9328-229AEB74E0A1}" srcOrd="0" destOrd="0" parTransId="{500A0C20-E0AD-48D0-BFFE-D09B74BF1CBE}" sibTransId="{C454EA39-976C-4825-B863-2F514DB27F0F}"/>
    <dgm:cxn modelId="{AFF12026-9146-4CA6-B005-A6FB5968F445}" srcId="{FB7CB73C-108D-4669-8103-E5E66BAD907C}" destId="{986FF5AB-1C80-4EB8-9A82-A561A698A457}" srcOrd="2" destOrd="0" parTransId="{B575B85E-8B3A-4602-A53C-642903733243}" sibTransId="{F3B8877D-5AC6-4941-9A39-D4E39CC6AAFE}"/>
    <dgm:cxn modelId="{9CEB1332-AF35-4548-8059-62F186B3C6F4}" srcId="{FB7CB73C-108D-4669-8103-E5E66BAD907C}" destId="{AB92F13F-65FE-42F4-98ED-0D209ACE46D0}" srcOrd="3" destOrd="0" parTransId="{9C62371E-54CA-46A1-9A11-5649BEF315A1}" sibTransId="{E176B62A-1BDA-4DF4-BC93-FCB69647A282}"/>
    <dgm:cxn modelId="{95D7FD63-F9DA-4F3F-880D-8A7C79E2DF0A}" type="presOf" srcId="{B676D541-69DB-4BFC-B9A5-EF78A7995066}" destId="{A994D89E-9E1E-46A9-856A-199FD502B90A}" srcOrd="0" destOrd="0" presId="urn:microsoft.com/office/officeart/2005/8/layout/matrix1"/>
    <dgm:cxn modelId="{4237D466-06C4-4B89-A8F6-44FE5424F55A}" srcId="{7E9D3713-83D2-4618-9328-229AEB74E0A1}" destId="{B676D541-69DB-4BFC-B9A5-EF78A7995066}" srcOrd="0" destOrd="0" parTransId="{0AA2A85D-306C-44F3-9690-B954DF31145F}" sibTransId="{F9BB1BA6-F8FF-4060-9962-FAD6C9C5126D}"/>
    <dgm:cxn modelId="{C1A90949-CAC8-42B3-823C-7EE7176E6308}" srcId="{7E9D3713-83D2-4618-9328-229AEB74E0A1}" destId="{8965C9CC-CDE5-4D80-A478-1BF170A647B6}" srcOrd="3" destOrd="0" parTransId="{D2526A74-7EB5-4A60-B07E-1AE88A932CFA}" sibTransId="{9E88AC53-7EE8-400E-B80C-9C96491827D6}"/>
    <dgm:cxn modelId="{287D1C4F-A093-4A67-BAF9-BDECE0B67DDB}" type="presOf" srcId="{FB7CB73C-108D-4669-8103-E5E66BAD907C}" destId="{F3C22721-EC35-47CB-9CAB-BC45B59F6E5A}" srcOrd="0" destOrd="0" presId="urn:microsoft.com/office/officeart/2005/8/layout/matrix1"/>
    <dgm:cxn modelId="{14C26D52-7A2D-450E-8855-8ACC933AC7B1}" srcId="{FB7CB73C-108D-4669-8103-E5E66BAD907C}" destId="{C1B4F734-3575-436D-BFA3-394EAAB9D0DF}" srcOrd="1" destOrd="0" parTransId="{756705E0-4BE3-4986-9658-583A67C4E734}" sibTransId="{0B84C17B-7F05-4BA4-8596-89F4DEFE9F37}"/>
    <dgm:cxn modelId="{84CED57B-3C9B-4E0B-979A-18BC34EAD845}" type="presOf" srcId="{7E9D3713-83D2-4618-9328-229AEB74E0A1}" destId="{9C2FF1DE-595C-4F16-AB44-52E40B1F3876}" srcOrd="0" destOrd="0" presId="urn:microsoft.com/office/officeart/2005/8/layout/matrix1"/>
    <dgm:cxn modelId="{5581E597-0CB2-42E1-8F84-AF0D522E2270}" srcId="{7E9D3713-83D2-4618-9328-229AEB74E0A1}" destId="{6C292014-9963-4800-9594-0984040AF526}" srcOrd="1" destOrd="0" parTransId="{91EC3FBB-85A9-4F73-B99B-828BE851D1FB}" sibTransId="{32DDCF7F-C446-41B0-BAEE-9FAF0AF290CD}"/>
    <dgm:cxn modelId="{B0B240AC-5A9D-4839-8910-B9F8D2C69248}" type="presOf" srcId="{7205798F-F6BE-4B4E-B4EF-AA73BDFAA5C9}" destId="{4143B646-FE0E-4575-9412-B7A69B6B0982}" srcOrd="0" destOrd="0" presId="urn:microsoft.com/office/officeart/2005/8/layout/matrix1"/>
    <dgm:cxn modelId="{F74136B0-F2CE-48CF-8E8E-103615F7FAC4}" type="presOf" srcId="{8965C9CC-CDE5-4D80-A478-1BF170A647B6}" destId="{DEF33570-F76B-40B4-9779-7BF34844132B}" srcOrd="1" destOrd="0" presId="urn:microsoft.com/office/officeart/2005/8/layout/matrix1"/>
    <dgm:cxn modelId="{75A7ABB3-174E-413C-8696-65BFE91C5763}" type="presOf" srcId="{8965C9CC-CDE5-4D80-A478-1BF170A647B6}" destId="{01E09C87-BC73-4311-BFAE-62C84059AE31}" srcOrd="0" destOrd="0" presId="urn:microsoft.com/office/officeart/2005/8/layout/matrix1"/>
    <dgm:cxn modelId="{DB31EBBE-061E-408D-87DD-88CEE6DB8453}" type="presOf" srcId="{6C292014-9963-4800-9594-0984040AF526}" destId="{B4C81246-7556-4829-B32B-24641C0E6307}" srcOrd="0" destOrd="0" presId="urn:microsoft.com/office/officeart/2005/8/layout/matrix1"/>
    <dgm:cxn modelId="{440A55EA-3D82-4CA6-9962-4464FFFEEFDD}" type="presOf" srcId="{7205798F-F6BE-4B4E-B4EF-AA73BDFAA5C9}" destId="{788E9483-04E7-47C3-BFE5-00C622C9E9A7}" srcOrd="1" destOrd="0" presId="urn:microsoft.com/office/officeart/2005/8/layout/matrix1"/>
    <dgm:cxn modelId="{54CFFFEC-1C68-44D0-8D69-62B2FC101C90}" type="presOf" srcId="{6C292014-9963-4800-9594-0984040AF526}" destId="{A7B8B729-7361-44EF-9B88-DB44B7BE28AB}" srcOrd="1" destOrd="0" presId="urn:microsoft.com/office/officeart/2005/8/layout/matrix1"/>
    <dgm:cxn modelId="{EB38CFF8-0FD4-45EC-89F0-BADB7AB8F6E7}" type="presParOf" srcId="{F3C22721-EC35-47CB-9CAB-BC45B59F6E5A}" destId="{6AEDA1CF-E0B2-402F-9738-BC11DC2AC327}" srcOrd="0" destOrd="0" presId="urn:microsoft.com/office/officeart/2005/8/layout/matrix1"/>
    <dgm:cxn modelId="{98D91877-B129-481F-AF62-85C7B153FC00}" type="presParOf" srcId="{6AEDA1CF-E0B2-402F-9738-BC11DC2AC327}" destId="{A994D89E-9E1E-46A9-856A-199FD502B90A}" srcOrd="0" destOrd="0" presId="urn:microsoft.com/office/officeart/2005/8/layout/matrix1"/>
    <dgm:cxn modelId="{246E7165-AD2F-4DCA-AF9C-4E3700634BEE}" type="presParOf" srcId="{6AEDA1CF-E0B2-402F-9738-BC11DC2AC327}" destId="{CD90CD2F-56D6-47ED-95A2-4C56A0890C05}" srcOrd="1" destOrd="0" presId="urn:microsoft.com/office/officeart/2005/8/layout/matrix1"/>
    <dgm:cxn modelId="{30494808-E90E-4505-A01D-447340C38C5E}" type="presParOf" srcId="{6AEDA1CF-E0B2-402F-9738-BC11DC2AC327}" destId="{B4C81246-7556-4829-B32B-24641C0E6307}" srcOrd="2" destOrd="0" presId="urn:microsoft.com/office/officeart/2005/8/layout/matrix1"/>
    <dgm:cxn modelId="{0020C281-E380-4275-8574-5C0689B1F398}" type="presParOf" srcId="{6AEDA1CF-E0B2-402F-9738-BC11DC2AC327}" destId="{A7B8B729-7361-44EF-9B88-DB44B7BE28AB}" srcOrd="3" destOrd="0" presId="urn:microsoft.com/office/officeart/2005/8/layout/matrix1"/>
    <dgm:cxn modelId="{98846A33-ADC0-481A-B883-C10FDECE2230}" type="presParOf" srcId="{6AEDA1CF-E0B2-402F-9738-BC11DC2AC327}" destId="{4143B646-FE0E-4575-9412-B7A69B6B0982}" srcOrd="4" destOrd="0" presId="urn:microsoft.com/office/officeart/2005/8/layout/matrix1"/>
    <dgm:cxn modelId="{A675D64D-1F0A-4056-AFB7-E609F60370E0}" type="presParOf" srcId="{6AEDA1CF-E0B2-402F-9738-BC11DC2AC327}" destId="{788E9483-04E7-47C3-BFE5-00C622C9E9A7}" srcOrd="5" destOrd="0" presId="urn:microsoft.com/office/officeart/2005/8/layout/matrix1"/>
    <dgm:cxn modelId="{BBFAF506-7903-490E-A18C-C7E6980C594D}" type="presParOf" srcId="{6AEDA1CF-E0B2-402F-9738-BC11DC2AC327}" destId="{01E09C87-BC73-4311-BFAE-62C84059AE31}" srcOrd="6" destOrd="0" presId="urn:microsoft.com/office/officeart/2005/8/layout/matrix1"/>
    <dgm:cxn modelId="{78E2FC32-21AE-47C5-A269-84963F9FD7E1}" type="presParOf" srcId="{6AEDA1CF-E0B2-402F-9738-BC11DC2AC327}" destId="{DEF33570-F76B-40B4-9779-7BF34844132B}" srcOrd="7" destOrd="0" presId="urn:microsoft.com/office/officeart/2005/8/layout/matrix1"/>
    <dgm:cxn modelId="{1EA1ABB8-C360-4977-802D-8BF139074F2E}" type="presParOf" srcId="{F3C22721-EC35-47CB-9CAB-BC45B59F6E5A}" destId="{9C2FF1DE-595C-4F16-AB44-52E40B1F387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6336D-6CA5-4A24-A2F0-E16166E9C018}">
      <dsp:nvSpPr>
        <dsp:cNvPr id="0" name=""/>
        <dsp:cNvSpPr/>
      </dsp:nvSpPr>
      <dsp:spPr>
        <a:xfrm>
          <a:off x="446833" y="3"/>
          <a:ext cx="3560638" cy="8901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200" b="0" kern="1200" dirty="0">
              <a:solidFill>
                <a:schemeClr val="tx1"/>
              </a:solidFill>
            </a:rPr>
            <a:t>خامساً:الإخلاص</a:t>
          </a:r>
          <a:r>
            <a:rPr lang="ar-SA" sz="2500" kern="1200" dirty="0"/>
            <a:t> </a:t>
          </a:r>
          <a:endParaRPr lang="en-US" sz="2500" kern="1200" dirty="0"/>
        </a:p>
      </dsp:txBody>
      <dsp:txXfrm>
        <a:off x="446833" y="3"/>
        <a:ext cx="3560638" cy="890159"/>
      </dsp:txXfrm>
    </dsp:sp>
    <dsp:sp modelId="{A0E505DA-1205-4734-BA7D-F948658FC2FE}">
      <dsp:nvSpPr>
        <dsp:cNvPr id="0" name=""/>
        <dsp:cNvSpPr/>
      </dsp:nvSpPr>
      <dsp:spPr>
        <a:xfrm rot="5400000">
          <a:off x="2152568" y="961444"/>
          <a:ext cx="149169" cy="15577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DCDD1-478E-4AD8-B3F3-8956C1EB5998}">
      <dsp:nvSpPr>
        <dsp:cNvPr id="0" name=""/>
        <dsp:cNvSpPr/>
      </dsp:nvSpPr>
      <dsp:spPr>
        <a:xfrm>
          <a:off x="446833" y="1188503"/>
          <a:ext cx="3560638" cy="89015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b="0" kern="1200" dirty="0"/>
            <a:t>سادساً:الأساس </a:t>
          </a:r>
          <a:endParaRPr lang="en-US" sz="3600" b="0" kern="1200" dirty="0"/>
        </a:p>
      </dsp:txBody>
      <dsp:txXfrm>
        <a:off x="446833" y="1188503"/>
        <a:ext cx="3560638" cy="890159"/>
      </dsp:txXfrm>
    </dsp:sp>
    <dsp:sp modelId="{9421A0C9-0101-4218-A116-C23AB27B8575}">
      <dsp:nvSpPr>
        <dsp:cNvPr id="0" name=""/>
        <dsp:cNvSpPr/>
      </dsp:nvSpPr>
      <dsp:spPr>
        <a:xfrm rot="5365853">
          <a:off x="2148561" y="2163281"/>
          <a:ext cx="169253" cy="15577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55F43-35DB-4CB2-8D59-CC777D4FAFFC}">
      <dsp:nvSpPr>
        <dsp:cNvPr id="0" name=""/>
        <dsp:cNvSpPr/>
      </dsp:nvSpPr>
      <dsp:spPr>
        <a:xfrm>
          <a:off x="458904" y="2403677"/>
          <a:ext cx="3560638" cy="89015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  <a:alpha val="9000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b="0" kern="1200" dirty="0"/>
            <a:t>سابعاً:المعرفة الصحيحة </a:t>
          </a:r>
          <a:endParaRPr lang="en-US" sz="3600" b="0" kern="1200" dirty="0"/>
        </a:p>
      </dsp:txBody>
      <dsp:txXfrm>
        <a:off x="458904" y="2403677"/>
        <a:ext cx="3560638" cy="890159"/>
      </dsp:txXfrm>
    </dsp:sp>
    <dsp:sp modelId="{757DF741-9B92-49B2-A30F-6BD4D1A55DCA}">
      <dsp:nvSpPr>
        <dsp:cNvPr id="0" name=""/>
        <dsp:cNvSpPr/>
      </dsp:nvSpPr>
      <dsp:spPr>
        <a:xfrm rot="5400000">
          <a:off x="2161334" y="3371726"/>
          <a:ext cx="155777" cy="15577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CEBEC-35DD-4F61-8646-B05F2D345C91}">
      <dsp:nvSpPr>
        <dsp:cNvPr id="0" name=""/>
        <dsp:cNvSpPr/>
      </dsp:nvSpPr>
      <dsp:spPr>
        <a:xfrm>
          <a:off x="458904" y="3605393"/>
          <a:ext cx="3560638" cy="890159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kern="1200" dirty="0"/>
            <a:t>ثامناً: تجنب المصائد</a:t>
          </a:r>
          <a:endParaRPr lang="en-US" sz="3600" kern="1200" dirty="0"/>
        </a:p>
      </dsp:txBody>
      <dsp:txXfrm>
        <a:off x="458904" y="3605393"/>
        <a:ext cx="3560638" cy="890159"/>
      </dsp:txXfrm>
    </dsp:sp>
    <dsp:sp modelId="{D2BD76F3-A523-489B-9093-564A1E4FA4B2}">
      <dsp:nvSpPr>
        <dsp:cNvPr id="0" name=""/>
        <dsp:cNvSpPr/>
      </dsp:nvSpPr>
      <dsp:spPr>
        <a:xfrm>
          <a:off x="4518032" y="246"/>
          <a:ext cx="3560638" cy="890159"/>
        </a:xfrm>
        <a:prstGeom prst="roundRect">
          <a:avLst>
            <a:gd name="adj" fmla="val 10000"/>
          </a:avLst>
        </a:prstGeom>
        <a:solidFill>
          <a:schemeClr val="accent5"/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kern="1200" dirty="0">
              <a:solidFill>
                <a:schemeClr val="tx1"/>
              </a:solidFill>
            </a:rPr>
            <a:t>أولا ً:الصفات الشخصية لرائد الأعمال التي تدفعه للإبتكار 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4518032" y="246"/>
        <a:ext cx="3560638" cy="890159"/>
      </dsp:txXfrm>
    </dsp:sp>
    <dsp:sp modelId="{789673AB-1E22-46C8-AAED-255B34B1AF6C}">
      <dsp:nvSpPr>
        <dsp:cNvPr id="0" name=""/>
        <dsp:cNvSpPr/>
      </dsp:nvSpPr>
      <dsp:spPr>
        <a:xfrm rot="5400000">
          <a:off x="6220462" y="968295"/>
          <a:ext cx="155777" cy="15577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82FD7-D93D-4D46-8B95-B58ED7BC8F12}">
      <dsp:nvSpPr>
        <dsp:cNvPr id="0" name=""/>
        <dsp:cNvSpPr/>
      </dsp:nvSpPr>
      <dsp:spPr>
        <a:xfrm>
          <a:off x="4518032" y="1201962"/>
          <a:ext cx="3560638" cy="89015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  <a:alpha val="9000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b="0" kern="1200" dirty="0"/>
            <a:t>ثانياً:الفكرة </a:t>
          </a:r>
          <a:endParaRPr lang="en-US" sz="3600" b="0" kern="1200" dirty="0"/>
        </a:p>
      </dsp:txBody>
      <dsp:txXfrm>
        <a:off x="4518032" y="1201962"/>
        <a:ext cx="3560638" cy="890159"/>
      </dsp:txXfrm>
    </dsp:sp>
    <dsp:sp modelId="{8CB116C9-8CD9-4C80-B514-73F661341FB4}">
      <dsp:nvSpPr>
        <dsp:cNvPr id="0" name=""/>
        <dsp:cNvSpPr/>
      </dsp:nvSpPr>
      <dsp:spPr>
        <a:xfrm rot="5400000">
          <a:off x="6220462" y="2170011"/>
          <a:ext cx="155777" cy="15577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83B61-60F0-4F62-8D6B-7B8A7A73D979}">
      <dsp:nvSpPr>
        <dsp:cNvPr id="0" name=""/>
        <dsp:cNvSpPr/>
      </dsp:nvSpPr>
      <dsp:spPr>
        <a:xfrm>
          <a:off x="4518032" y="2403677"/>
          <a:ext cx="3560638" cy="89015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b="0" kern="1200" dirty="0"/>
            <a:t>ثالثاً:الرؤية </a:t>
          </a:r>
        </a:p>
      </dsp:txBody>
      <dsp:txXfrm>
        <a:off x="4518032" y="2403677"/>
        <a:ext cx="3560638" cy="890159"/>
      </dsp:txXfrm>
    </dsp:sp>
    <dsp:sp modelId="{9D672D36-6CD6-4677-A367-8408588ACD4C}">
      <dsp:nvSpPr>
        <dsp:cNvPr id="0" name=""/>
        <dsp:cNvSpPr/>
      </dsp:nvSpPr>
      <dsp:spPr>
        <a:xfrm rot="5378653">
          <a:off x="6245765" y="3350017"/>
          <a:ext cx="112364" cy="15577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7E0BD-CF6F-4217-AEAE-449EFEE214EB}">
      <dsp:nvSpPr>
        <dsp:cNvPr id="0" name=""/>
        <dsp:cNvSpPr/>
      </dsp:nvSpPr>
      <dsp:spPr>
        <a:xfrm>
          <a:off x="4525224" y="3561974"/>
          <a:ext cx="3560638" cy="89015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kern="1200" dirty="0"/>
            <a:t>رابعاً:الإبداع والخيال </a:t>
          </a:r>
          <a:endParaRPr lang="en-US" sz="3600" kern="1200" dirty="0"/>
        </a:p>
      </dsp:txBody>
      <dsp:txXfrm>
        <a:off x="4525224" y="3561974"/>
        <a:ext cx="3560638" cy="890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4D89E-9E1E-46A9-856A-199FD502B90A}">
      <dsp:nvSpPr>
        <dsp:cNvPr id="0" name=""/>
        <dsp:cNvSpPr/>
      </dsp:nvSpPr>
      <dsp:spPr>
        <a:xfrm rot="16200000">
          <a:off x="896143" y="-896143"/>
          <a:ext cx="2171700" cy="3963987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b="1" kern="1200" dirty="0"/>
            <a:t>أسباب اجتماعية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kern="1200" dirty="0"/>
            <a:t>لكسب مركز أو مكانة إجتماعية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kern="1200" dirty="0"/>
            <a:t>لكسب التقدير و الإحترام في المجتمع </a:t>
          </a:r>
          <a:endParaRPr lang="en-US" sz="2400" kern="1200" dirty="0"/>
        </a:p>
      </dsp:txBody>
      <dsp:txXfrm rot="5400000">
        <a:off x="0" y="0"/>
        <a:ext cx="3963987" cy="1628775"/>
      </dsp:txXfrm>
    </dsp:sp>
    <dsp:sp modelId="{B4C81246-7556-4829-B32B-24641C0E6307}">
      <dsp:nvSpPr>
        <dsp:cNvPr id="0" name=""/>
        <dsp:cNvSpPr/>
      </dsp:nvSpPr>
      <dsp:spPr>
        <a:xfrm>
          <a:off x="3963987" y="0"/>
          <a:ext cx="3963987" cy="2171700"/>
        </a:xfrm>
        <a:prstGeom prst="round1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b="1" kern="1200"/>
            <a:t>أسباب مالية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kern="1200"/>
            <a:t>مثل :تحقيق دخل او ربح إضافي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kern="1200"/>
            <a:t>لتحقيق الستقرار و الأمن الوظيفي  </a:t>
          </a:r>
          <a:endParaRPr lang="en-US" sz="2400" kern="1200" dirty="0"/>
        </a:p>
      </dsp:txBody>
      <dsp:txXfrm>
        <a:off x="3963987" y="0"/>
        <a:ext cx="3963987" cy="1628775"/>
      </dsp:txXfrm>
    </dsp:sp>
    <dsp:sp modelId="{4143B646-FE0E-4575-9412-B7A69B6B0982}">
      <dsp:nvSpPr>
        <dsp:cNvPr id="0" name=""/>
        <dsp:cNvSpPr/>
      </dsp:nvSpPr>
      <dsp:spPr>
        <a:xfrm rot="10800000">
          <a:off x="0" y="2171700"/>
          <a:ext cx="3963987" cy="2171700"/>
        </a:xfrm>
        <a:prstGeom prst="round1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b="1" kern="1200" dirty="0"/>
            <a:t>أسباب تحقيق الذات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kern="1200" dirty="0"/>
            <a:t>الاسنقلالية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kern="1200" dirty="0"/>
            <a:t>تجنب العمل لدى الاخرين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kern="1200" dirty="0"/>
            <a:t>استخدام قدراتك و خبراتك الشخصية  </a:t>
          </a:r>
          <a:endParaRPr lang="en-US" sz="2400" kern="1200" dirty="0"/>
        </a:p>
      </dsp:txBody>
      <dsp:txXfrm rot="10800000">
        <a:off x="0" y="2714625"/>
        <a:ext cx="3963987" cy="1628775"/>
      </dsp:txXfrm>
    </dsp:sp>
    <dsp:sp modelId="{01E09C87-BC73-4311-BFAE-62C84059AE31}">
      <dsp:nvSpPr>
        <dsp:cNvPr id="0" name=""/>
        <dsp:cNvSpPr/>
      </dsp:nvSpPr>
      <dsp:spPr>
        <a:xfrm rot="5400000">
          <a:off x="4860131" y="1275556"/>
          <a:ext cx="2171700" cy="3963987"/>
        </a:xfrm>
        <a:prstGeom prst="round1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b="1" kern="1200"/>
            <a:t>أسباب عائلية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kern="1200"/>
            <a:t>تحقيق أمن و مستقبل الأولاد و الأسرة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400" kern="1200"/>
            <a:t>استمرار النشاط العائلي في مشروعات متوارثه للعائلة  </a:t>
          </a:r>
          <a:endParaRPr lang="en-US" sz="2400" kern="1200" dirty="0"/>
        </a:p>
      </dsp:txBody>
      <dsp:txXfrm rot="-5400000">
        <a:off x="3963987" y="2714624"/>
        <a:ext cx="3963987" cy="1628775"/>
      </dsp:txXfrm>
    </dsp:sp>
    <dsp:sp modelId="{9C2FF1DE-595C-4F16-AB44-52E40B1F3876}">
      <dsp:nvSpPr>
        <dsp:cNvPr id="0" name=""/>
        <dsp:cNvSpPr/>
      </dsp:nvSpPr>
      <dsp:spPr>
        <a:xfrm>
          <a:off x="1905001" y="1752599"/>
          <a:ext cx="4117972" cy="838200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800" b="1" kern="1200" dirty="0"/>
            <a:t>الدوافع و الأسباب الحقيقية للإستثمار </a:t>
          </a:r>
          <a:endParaRPr lang="en-US" sz="2800" b="1" kern="1200" dirty="0"/>
        </a:p>
      </dsp:txBody>
      <dsp:txXfrm>
        <a:off x="1945919" y="1793517"/>
        <a:ext cx="4036136" cy="756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1BAEC-CF21-443B-BD48-A3A5167BD41F}" type="datetimeFigureOut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CF520-11A1-4437-B625-579C7753D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2F7D-B37D-49DF-8327-F1CD17330885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B829-98A9-45FE-B4DE-5230A4CB6C3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AE15-226D-411A-BCFE-965C90E93D2C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A566-0130-47C5-BE50-E6B28D4E5A90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40CE-B459-49AF-9DC3-2B32C103F0B0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E1D402B-07AB-479B-8F4F-535E2FCF0C3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00E2-213C-4D42-93BE-78C404F50BAB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9B23-A809-4FB3-8DC3-31539BE2A1A8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1061-F25A-490C-9EDB-A67D1EF71CD7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BE28-E9E2-45E1-A7C3-341168D49542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F976142-6A40-43BF-AF2D-87D579D32F12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ar-SA"/>
              <a:t>أ.نورة  الجاسر </a:t>
            </a:r>
            <a:endParaRPr lang="en-US"/>
          </a:p>
        </p:txBody>
      </p:sp>
    </p:spTree>
  </p:cSld>
  <p:clrMapOvr>
    <a:masterClrMapping/>
  </p:clrMapOvr>
  <p:transition spd="med"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A2C9395-7593-40EB-9424-FB2BC1DC1038}" type="datetime1">
              <a:rPr lang="en-US" smtClean="0"/>
              <a:pPr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ar-SA"/>
              <a:t>أ.نورة  الجاسر 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6BEAC45-0654-4006-9DC5-BA57C59CE0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 spd="med">
    <p:sndAc>
      <p:stSnd>
        <p:snd r:embed="rId13" name="click.wav"/>
      </p:stSnd>
    </p:sndAc>
  </p:transition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hCg0Op8WZ2k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tu.be/fA62-xxlAI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2743200"/>
            <a:ext cx="9601200" cy="1295400"/>
          </a:xfrm>
        </p:spPr>
        <p:txBody>
          <a:bodyPr>
            <a:normAutofit/>
          </a:bodyPr>
          <a:lstStyle/>
          <a:p>
            <a:r>
              <a:rPr lang="ar-SA" sz="6000" spc="0" dirty="0"/>
              <a:t>محفزات الإبداع والإبتكار</a:t>
            </a:r>
            <a:endParaRPr lang="en-US" sz="6000" spc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SA" sz="4400" b="1" dirty="0"/>
              <a:t>الفصل الرابع </a:t>
            </a:r>
            <a:br>
              <a:rPr lang="ar-SA" sz="4400" b="1" dirty="0"/>
            </a:br>
            <a:endParaRPr lang="en-US" b="1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28600" y="6210300"/>
            <a:ext cx="4419600" cy="647700"/>
          </a:xfrm>
        </p:spPr>
        <p:txBody>
          <a:bodyPr/>
          <a:lstStyle/>
          <a:p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innov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3886200"/>
            <a:ext cx="5772150" cy="24765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رابعاً: الإبداع و الخيال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Font typeface="Wingdings" pitchFamily="2" charset="2"/>
              <a:buChar char="v"/>
            </a:pPr>
            <a:r>
              <a:rPr lang="ar-SA" dirty="0"/>
              <a:t>قال البيرت إنشتاين إن الخيال هو </a:t>
            </a:r>
            <a:r>
              <a:rPr lang="ar-SA" dirty="0">
                <a:solidFill>
                  <a:schemeClr val="tx2"/>
                </a:solidFill>
              </a:rPr>
              <a:t>” شيء اهم من المعرفة ”</a:t>
            </a:r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لتعزيز التفكير الإبداعي و التجديد المثمر </a:t>
            </a:r>
          </a:p>
          <a:p>
            <a:pPr marL="2401888" indent="-179388" algn="r" rtl="1">
              <a:buFont typeface="Wingdings" pitchFamily="2" charset="2"/>
              <a:buChar char="§"/>
            </a:pPr>
            <a:r>
              <a:rPr lang="ar-SA" dirty="0">
                <a:solidFill>
                  <a:schemeClr val="tx2"/>
                </a:solidFill>
              </a:rPr>
              <a:t> افسح مجالاً لتدفق خيالك .</a:t>
            </a:r>
          </a:p>
          <a:p>
            <a:pPr marL="2401888" indent="-179388" algn="r" rtl="1">
              <a:buFont typeface="Wingdings" pitchFamily="2" charset="2"/>
              <a:buChar char="§"/>
            </a:pPr>
            <a:r>
              <a:rPr lang="ar-SA" dirty="0">
                <a:solidFill>
                  <a:schemeClr val="tx2"/>
                </a:solidFill>
              </a:rPr>
              <a:t>لا ترفض اي فكرة بسرعة أو بتلقائية .</a:t>
            </a:r>
          </a:p>
          <a:p>
            <a:pPr marL="2401888" indent="-179388" algn="r" rtl="1">
              <a:buNone/>
            </a:pPr>
            <a:endParaRPr lang="ar-SA" dirty="0"/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رواد الأعمال الأكثر إبداعاًيسمحون لعقولهم أن تمنح كافة الاحتمالات فرصاً متساوية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الناس سوف يتبعونك عندما تثيرهم فكرتك و تضيف معنى لحياتهم .</a:t>
            </a:r>
            <a:endParaRPr lang="en-US" dirty="0"/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447800"/>
            <a:ext cx="1885951" cy="17145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خامساً: الإخلاص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797552"/>
          </a:xfrm>
        </p:spPr>
        <p:txBody>
          <a:bodyPr>
            <a:norm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ar-SA" dirty="0"/>
              <a:t>رواد الأعمال الصادقون لديهم إخلاص مثل الأطفال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صفتك كصاحب منشأة صغيرة , يجب أن يكون لديك إخلاص ووفاء لمهارتك و مواهبك و قدراتك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لابد أن يكون لديك إخلاص و رغبة أن تجعل الآخرين ينجحون أن تساهم  و أن تكون لديك حياة لها معنى و مفيدة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بنظر رائد الأعمال عمله التجاري كهواية بدوام كامل ,و يستمتع بعمله لأقصى حد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أذا كنت لا تؤمن بفكرتك 100% فلن يؤمن بها الآخرون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رواد الأعمال يرغبون لأن تصفح فكرتهم واقعاً ولا يعد الربح و المال القضية الجوهرية لهم و إنما تكون أخيراً.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sz="6600" dirty="0"/>
              <a:t>إضاءة </a:t>
            </a:r>
            <a:endParaRPr lang="en-US" sz="6600" dirty="0"/>
          </a:p>
        </p:txBody>
      </p:sp>
      <p:pic>
        <p:nvPicPr>
          <p:cNvPr id="6" name="Content Placeholder 5" descr="csr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t="22382" b="22382"/>
          <a:stretch>
            <a:fillRect/>
          </a:stretch>
        </p:blipFill>
        <p:spPr/>
      </p:pic>
      <p:sp>
        <p:nvSpPr>
          <p:cNvPr id="10" name="Conten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r">
              <a:buNone/>
            </a:pPr>
            <a:r>
              <a:rPr lang="ar-SA" dirty="0"/>
              <a:t>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1447800"/>
            <a:ext cx="1676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ar-SA" sz="4000" dirty="0">
                <a:solidFill>
                  <a:schemeClr val="bg1"/>
                </a:solidFill>
              </a:rPr>
              <a:t>شركة تيفال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سادساً: الأساس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Font typeface="Wingdings" pitchFamily="2" charset="2"/>
              <a:buChar char="v"/>
            </a:pPr>
            <a:r>
              <a:rPr lang="ar-SA" dirty="0"/>
              <a:t>معظم رواد الإعمال لم يدرسوا رسمياًمهنة المنشآت الصغيرة .</a:t>
            </a:r>
          </a:p>
          <a:p>
            <a:pPr algn="r" rtl="1">
              <a:buNone/>
            </a:pPr>
            <a:endParaRPr lang="ar-SA" dirty="0"/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معظم رواد الأعمال لم يدرسوا ادراة الأعمال كتخصص  ومن الواضح ان أغلبهم عمل بمهنة التجارة أكثر منها في التعليم.</a:t>
            </a:r>
          </a:p>
          <a:p>
            <a:pPr algn="r" rtl="1">
              <a:buFont typeface="Wingdings" pitchFamily="2" charset="2"/>
              <a:buChar char="v"/>
            </a:pPr>
            <a:endParaRPr lang="ar-SA" dirty="0"/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بدون الأساس والقاعدة لن يتطور كل الخيال في العالم , في عمل المنشآت الضغيرة يجب أن تملك القدره على رؤية ما لا يراه الآخرون مع </a:t>
            </a:r>
            <a:r>
              <a:rPr lang="ar-SA" u="sng" dirty="0"/>
              <a:t>قاعدة فنية سليمة </a:t>
            </a:r>
            <a:r>
              <a:rPr lang="ar-SA" dirty="0"/>
              <a:t>, فالقاعدة الفنية تحول الفكرة الجيدة الى عمل عظيم .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سابعاً: المعرفة الصحيحة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b="1" dirty="0"/>
              <a:t>رائد الأعمال إما انه لدية المعرفة بالإدارة كلها (تسويق , تمويل , محاسبة ,ادارة ,فنون ) أو يكون قادرًا على اكتسابها.</a:t>
            </a:r>
          </a:p>
          <a:p>
            <a:pPr algn="r" rtl="1">
              <a:buNone/>
            </a:pPr>
            <a:endParaRPr lang="ar-SA" b="1" dirty="0"/>
          </a:p>
          <a:p>
            <a:pPr algn="r" rtl="1">
              <a:buNone/>
            </a:pPr>
            <a:r>
              <a:rPr lang="ar-SA" b="1" dirty="0"/>
              <a:t>رواد الأعمال الاذكى هم من يحصلون على مساعدة خارجيه اذا كان لا يعرف كثيرا في بعض النواحي , و من الاشياء التي في غاية الأهمية عند تكوين فريق أن يختار الشخص المناسب وليس الشخص الموجود.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ثامناً: تجنب المصائد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4797552"/>
          </a:xfrm>
        </p:spPr>
        <p:txBody>
          <a:bodyPr>
            <a:norm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ar-SA" dirty="0"/>
              <a:t>يجب رؤية العالم من خلال عيون العملاء.</a:t>
            </a:r>
          </a:p>
          <a:p>
            <a:pPr algn="r" rtl="1">
              <a:buFont typeface="Wingdings" pitchFamily="2" charset="2"/>
              <a:buChar char="v"/>
            </a:pPr>
            <a:endParaRPr lang="ar-SA" dirty="0"/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لا تغتر بعروضك أكثر من اللازم اللى الدرجة التي تنسيك تقييم ما اذا كان العملاء يرغبون فيها او قادرين على شرائها .</a:t>
            </a:r>
          </a:p>
          <a:p>
            <a:pPr algn="r" rtl="1">
              <a:buFont typeface="Wingdings" pitchFamily="2" charset="2"/>
              <a:buChar char="v"/>
            </a:pPr>
            <a:endParaRPr lang="ar-SA" dirty="0"/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ليس هناك منتج يبيع نفسه أو خدمة تبيع نفسها .</a:t>
            </a:r>
          </a:p>
          <a:p>
            <a:pPr algn="r" rtl="1">
              <a:buNone/>
            </a:pPr>
            <a:endParaRPr lang="ar-SA" dirty="0"/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معرفة ان إطلاق عمل تجاري يستغرق الكثير من الوقت و يكلف أكثر مما يتوقع الناس لأن البدايات تستهلك ضعف الوقت أو ٣ أضعاف المال.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3-  دوافع إنشاء المشروع الصغير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SA" dirty="0"/>
              <a:t>ترتيب ماسلو للدوافع التي تحرك سلوك الإنسان و التي تختلف من شخص إلى</a:t>
            </a:r>
          </a:p>
          <a:p>
            <a:pPr algn="r" rtl="1">
              <a:buNone/>
            </a:pPr>
            <a:r>
              <a:rPr lang="ar-SA" dirty="0"/>
              <a:t>آخر .. (هرم ماسلو )</a:t>
            </a:r>
            <a:endParaRPr lang="en-US" dirty="0"/>
          </a:p>
        </p:txBody>
      </p:sp>
      <p:pic>
        <p:nvPicPr>
          <p:cNvPr id="6" name="Picture 5" descr="9bz0A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2743200"/>
            <a:ext cx="4495800" cy="35814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85800" y="1600200"/>
          <a:ext cx="79279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/>
          <a:lstStyle/>
          <a:p>
            <a:pPr algn="r" rtl="1">
              <a:buNone/>
            </a:pPr>
            <a:r>
              <a:rPr lang="ar-SA" sz="2800" b="1" dirty="0">
                <a:solidFill>
                  <a:srgbClr val="00B050"/>
                </a:solidFill>
              </a:rPr>
              <a:t>يجب على رائد الأعمال أن يتذكر ما يلى:</a:t>
            </a:r>
            <a:endParaRPr lang="ar-SA" b="1" dirty="0"/>
          </a:p>
          <a:p>
            <a:pPr lvl="0" algn="r" rtl="1">
              <a:buFont typeface="Wingdings" pitchFamily="2" charset="2"/>
              <a:buChar char="ü"/>
            </a:pPr>
            <a:r>
              <a:rPr lang="ar-SA" sz="2800" b="1" dirty="0"/>
              <a:t>يجب أن تكون الأهداف والدوافع حقيقية  مستمرة.</a:t>
            </a:r>
          </a:p>
          <a:p>
            <a:pPr lvl="0" algn="r" rtl="1">
              <a:buNone/>
            </a:pPr>
            <a:endParaRPr lang="ar-SA" sz="2800" b="1" dirty="0"/>
          </a:p>
          <a:p>
            <a:pPr lvl="0" algn="r" rtl="1">
              <a:buFont typeface="Wingdings" pitchFamily="2" charset="2"/>
              <a:buChar char="ü"/>
            </a:pPr>
            <a:r>
              <a:rPr lang="ar-SA" sz="2800" b="1" dirty="0"/>
              <a:t>يجب أن يكون تحقيق الأهداف له الأولوية و ليس للمستثمر أهداف اهم في الحياة .</a:t>
            </a:r>
          </a:p>
          <a:p>
            <a:pPr lvl="0" algn="r" rtl="1">
              <a:buNone/>
            </a:pPr>
            <a:endParaRPr lang="en-US" sz="2800" b="1" dirty="0"/>
          </a:p>
          <a:p>
            <a:pPr lvl="0" algn="r" rtl="1">
              <a:buFont typeface="Wingdings" pitchFamily="2" charset="2"/>
              <a:buChar char="ü"/>
            </a:pPr>
            <a:r>
              <a:rPr lang="ar-SA" sz="2800" b="1" dirty="0"/>
              <a:t>انشاء المشروع يتطلب التفرغ والإلتزام و لا يجب ان يكون هدفاً ثانويا في  حياة المستثمر .</a:t>
            </a:r>
            <a:endParaRPr lang="en-US" sz="2800" b="1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Homework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ar-SA" dirty="0">
                <a:solidFill>
                  <a:schemeClr val="accent3">
                    <a:lumMod val="75000"/>
                  </a:schemeClr>
                </a:solidFill>
              </a:rPr>
              <a:t>قصة نجاح: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algn="r">
              <a:buNone/>
            </a:pPr>
            <a:r>
              <a:rPr lang="ar-SA" dirty="0"/>
              <a:t>عمل بحث و عرض لقصه النجاح في هذا الفصل للإسبوع القادم </a:t>
            </a:r>
          </a:p>
          <a:p>
            <a:pPr algn="r">
              <a:buNone/>
            </a:pPr>
            <a:r>
              <a:rPr lang="en-US" dirty="0"/>
              <a:t>.(As a Group )</a:t>
            </a:r>
          </a:p>
        </p:txBody>
      </p:sp>
      <p:pic>
        <p:nvPicPr>
          <p:cNvPr id="6" name="Content Placeholder 5" descr="Dominos_pizza_logo.svg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01625" y="1693069"/>
            <a:ext cx="4038600" cy="4038600"/>
          </a:xfr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Video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503920" cy="4572000"/>
          </a:xfrm>
        </p:spPr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pPr algn="ctr">
              <a:buNone/>
            </a:pPr>
            <a:r>
              <a:rPr lang="ar-SA" sz="4400" b="1" dirty="0">
                <a:hlinkClick r:id="rId3"/>
              </a:rPr>
              <a:t>أين تجد الإلهام ؟</a:t>
            </a:r>
            <a:endParaRPr lang="en-US" sz="4400" b="1" dirty="0">
              <a:hlinkClick r:id="rId4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720850" indent="-465138" algn="r" rtl="1">
              <a:buNone/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  <a:p>
            <a:pPr marL="1720850" indent="-465138" algn="r" rtl="1">
              <a:buNone/>
              <a:tabLst>
                <a:tab pos="1255713" algn="l"/>
              </a:tabLst>
            </a:pPr>
            <a:endParaRPr lang="ar-S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905000"/>
          <a:ext cx="8001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1720850" indent="-179388" algn="r" rtl="1">
                        <a:buFont typeface="Arial" pitchFamily="34" charset="0"/>
                        <a:buNone/>
                        <a:tabLst>
                          <a:tab pos="1255713" algn="l"/>
                        </a:tabLst>
                      </a:pPr>
                      <a:r>
                        <a:rPr lang="ar-SA" sz="2800" spc="0" dirty="0">
                          <a:solidFill>
                            <a:schemeClr val="tx1"/>
                          </a:solidFill>
                          <a:effectLst/>
                        </a:rPr>
                        <a:t>الكتاب المرجع : </a:t>
                      </a:r>
                    </a:p>
                    <a:p>
                      <a:pPr marL="1720850" indent="-179388" algn="r" rtl="1">
                        <a:buNone/>
                        <a:tabLst>
                          <a:tab pos="1255713" algn="l"/>
                        </a:tabLst>
                      </a:pPr>
                      <a:r>
                        <a:rPr lang="ar-SA" sz="2800" spc="0" dirty="0">
                          <a:solidFill>
                            <a:schemeClr val="tx1"/>
                          </a:solidFill>
                          <a:effectLst/>
                        </a:rPr>
                        <a:t>كتاب ريادة الأعمال -أ.د. أحمد الشميمري د. وفاء المبيريك , الطبعة الثالثة ,مكتبة العبيكان ,2014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9" descr="Referenc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91400" y="2057400"/>
            <a:ext cx="1219200" cy="13716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الموضوعات </a:t>
            </a:r>
            <a:endParaRPr lang="en-US" dirty="0"/>
          </a:p>
        </p:txBody>
      </p:sp>
      <p:pic>
        <p:nvPicPr>
          <p:cNvPr id="7" name="Content Placeholder 6" descr="photo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524000"/>
            <a:ext cx="4038600" cy="449579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953000"/>
          </a:xfrm>
        </p:spPr>
        <p:txBody>
          <a:bodyPr>
            <a:normAutofit fontScale="92500" lnSpcReduction="20000"/>
          </a:bodyPr>
          <a:lstStyle/>
          <a:p>
            <a:pPr marL="457200" indent="-457200" algn="r" rtl="1">
              <a:buFont typeface="+mj-lt"/>
              <a:buAutoNum type="arabicParenR"/>
            </a:pPr>
            <a:r>
              <a:rPr lang="ar-SA" dirty="0"/>
              <a:t>مقدمة .</a:t>
            </a:r>
          </a:p>
          <a:p>
            <a:pPr marL="457200" indent="-457200" algn="r" rtl="1">
              <a:buFont typeface="+mj-lt"/>
              <a:buAutoNum type="arabicParenR"/>
            </a:pPr>
            <a:r>
              <a:rPr lang="ar-SA" dirty="0"/>
              <a:t>محفزات الإبداع و الإبتكار .</a:t>
            </a:r>
          </a:p>
          <a:p>
            <a:pPr marL="1201738" indent="-179388" algn="r" rtl="1">
              <a:buFont typeface="Arial" pitchFamily="34" charset="0"/>
              <a:buChar char="•"/>
            </a:pPr>
            <a:r>
              <a:rPr lang="ar-SA" dirty="0"/>
              <a:t>الصفات الشخصية لرائد الأعمال .</a:t>
            </a:r>
          </a:p>
          <a:p>
            <a:pPr marL="1201738" indent="-179388" algn="r" rtl="1">
              <a:buFont typeface="Arial" pitchFamily="34" charset="0"/>
              <a:buChar char="•"/>
            </a:pPr>
            <a:r>
              <a:rPr lang="ar-SA" dirty="0"/>
              <a:t>الفكرة .</a:t>
            </a:r>
          </a:p>
          <a:p>
            <a:pPr marL="1201738" indent="-179388" algn="r" rtl="1">
              <a:buFont typeface="Arial" pitchFamily="34" charset="0"/>
              <a:buChar char="•"/>
            </a:pPr>
            <a:r>
              <a:rPr lang="ar-SA" dirty="0"/>
              <a:t>الرؤية .</a:t>
            </a:r>
          </a:p>
          <a:p>
            <a:pPr marL="1201738" indent="-179388" algn="r" rtl="1">
              <a:buFont typeface="Arial" pitchFamily="34" charset="0"/>
              <a:buChar char="•"/>
            </a:pPr>
            <a:r>
              <a:rPr lang="ar-SA" dirty="0"/>
              <a:t>الإبداع و الخيال .</a:t>
            </a:r>
          </a:p>
          <a:p>
            <a:pPr marL="1201738" indent="-179388" algn="r" rtl="1">
              <a:buFont typeface="Arial" pitchFamily="34" charset="0"/>
              <a:buChar char="•"/>
            </a:pPr>
            <a:r>
              <a:rPr lang="ar-SA" dirty="0"/>
              <a:t>الإخلاص .</a:t>
            </a:r>
          </a:p>
          <a:p>
            <a:pPr marL="1201738" indent="-179388" algn="r" rtl="1">
              <a:buFont typeface="Arial" pitchFamily="34" charset="0"/>
              <a:buChar char="•"/>
            </a:pPr>
            <a:r>
              <a:rPr lang="ar-SA" dirty="0"/>
              <a:t>الأساس .</a:t>
            </a:r>
          </a:p>
          <a:p>
            <a:pPr marL="1201738" indent="-179388" algn="r" rtl="1">
              <a:buFont typeface="Arial" pitchFamily="34" charset="0"/>
              <a:buChar char="•"/>
            </a:pPr>
            <a:r>
              <a:rPr lang="ar-SA" dirty="0"/>
              <a:t>المعرفة الصحيحة .</a:t>
            </a:r>
          </a:p>
          <a:p>
            <a:pPr marL="1201738" indent="-179388" algn="r" rtl="1">
              <a:buFont typeface="Arial" pitchFamily="34" charset="0"/>
              <a:buChar char="•"/>
            </a:pPr>
            <a:r>
              <a:rPr lang="ar-SA" dirty="0"/>
              <a:t>تجنب المصائد .</a:t>
            </a:r>
          </a:p>
          <a:p>
            <a:pPr marL="457200" indent="-457200" algn="r" rtl="1">
              <a:buNone/>
            </a:pPr>
            <a:endParaRPr lang="ar-SA" dirty="0"/>
          </a:p>
          <a:p>
            <a:pPr marL="457200" indent="-457200" algn="r" rtl="1">
              <a:buNone/>
            </a:pPr>
            <a:r>
              <a:rPr lang="ar-SA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3) </a:t>
            </a:r>
            <a:r>
              <a:rPr lang="ar-SA" dirty="0"/>
              <a:t>دوافع إنشاء المشروع الصغير .</a:t>
            </a:r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1- مقدمة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 rtl="1">
              <a:buNone/>
            </a:pPr>
            <a:r>
              <a:rPr lang="ar-SA" b="1" i="1" dirty="0">
                <a:solidFill>
                  <a:schemeClr val="tx2"/>
                </a:solidFill>
              </a:rPr>
              <a:t>(شرارة الإبداع تبدأ من الذات ودوافع الابتكار تبدأ من النفس ثم يلي ذلك العوامل والمؤثرات الأخرى)</a:t>
            </a:r>
          </a:p>
          <a:p>
            <a:pPr algn="r" rtl="1"/>
            <a:r>
              <a:rPr lang="ar-SA" dirty="0"/>
              <a:t> هذا الفصل يستعرض </a:t>
            </a:r>
            <a:r>
              <a:rPr lang="ar-SA" u="sng" dirty="0"/>
              <a:t>محفزات الإبداع </a:t>
            </a:r>
            <a:r>
              <a:rPr lang="ar-SA" dirty="0"/>
              <a:t>التي يمكن تصنيفها إلى </a:t>
            </a:r>
            <a:r>
              <a:rPr lang="ar-SA" u="sng" dirty="0"/>
              <a:t>صفات شخصية ، وفكرة ، ورؤية ، وخيال ، وإخلاص ، وأساس ، ومعرفة ، وأخيراً تجنب المصائد</a:t>
            </a:r>
            <a:r>
              <a:rPr lang="en-US" u="sng" dirty="0"/>
              <a:t> .</a:t>
            </a:r>
            <a:endParaRPr lang="ar-SA" u="sng" dirty="0"/>
          </a:p>
          <a:p>
            <a:pPr algn="r" rtl="1">
              <a:buNone/>
            </a:pPr>
            <a:endParaRPr lang="en-US" dirty="0"/>
          </a:p>
          <a:p>
            <a:pPr algn="r" rtl="1"/>
            <a:r>
              <a:rPr lang="ar-SA" dirty="0"/>
              <a:t>ثم يستعرض الفصل </a:t>
            </a:r>
            <a:r>
              <a:rPr lang="ar-SA" u="sng" dirty="0"/>
              <a:t>دوافع إنشاء المشروع الصغير </a:t>
            </a:r>
            <a:r>
              <a:rPr lang="ar-SA" dirty="0"/>
              <a:t>كالأسباب المالية ، والأسباب الاجتماعية ، والأسباب العائلية ، وأخيراً أسباب تحقيق الذات الذي بدأت منه شرارة الابداع</a:t>
            </a:r>
            <a:r>
              <a:rPr lang="en-US" dirty="0"/>
              <a:t> .</a:t>
            </a:r>
          </a:p>
          <a:p>
            <a:pPr algn="r" rtl="1">
              <a:buNone/>
            </a:pP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2- محفزات الإبداع و الإبتكار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81000" y="1524000"/>
          <a:ext cx="8537575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أولاً: الصفات الشخصية لرائد الأعمال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 fontScale="92500" lnSpcReduction="10000"/>
          </a:bodyPr>
          <a:lstStyle/>
          <a:p>
            <a:pPr marL="514350" indent="-514350" algn="r" rtl="1">
              <a:buNone/>
            </a:pPr>
            <a:r>
              <a:rPr lang="ar-SA" b="1" dirty="0">
                <a:solidFill>
                  <a:schemeClr val="tx2"/>
                </a:solidFill>
              </a:rPr>
              <a:t>1-موظف صعب </a:t>
            </a:r>
            <a:r>
              <a:rPr lang="ar-SA" b="1" dirty="0"/>
              <a:t>: طبيعته المستقلة تزعج من حوله.</a:t>
            </a:r>
          </a:p>
          <a:p>
            <a:pPr marL="514350" indent="-514350" algn="r" rtl="1">
              <a:buNone/>
            </a:pPr>
            <a:endParaRPr lang="ar-SA" b="1" dirty="0"/>
          </a:p>
          <a:p>
            <a:pPr marL="514350" indent="-514350" algn="r" rtl="1">
              <a:buNone/>
            </a:pPr>
            <a:r>
              <a:rPr lang="ar-SA" b="1" dirty="0">
                <a:solidFill>
                  <a:schemeClr val="tx2"/>
                </a:solidFill>
              </a:rPr>
              <a:t>2- صعب الانقياد</a:t>
            </a:r>
            <a:r>
              <a:rPr lang="ar-SA" b="1" dirty="0"/>
              <a:t>: تهيمن عليه الرغبة في الاستقلال و تحمل المسؤولية و ذلك يدفعهم للبدء بأعمالهم الخاصة بهم.</a:t>
            </a:r>
          </a:p>
          <a:p>
            <a:pPr marL="514350" indent="-514350" algn="r" rtl="1">
              <a:buNone/>
            </a:pPr>
            <a:endParaRPr lang="ar-SA" b="1" dirty="0"/>
          </a:p>
          <a:p>
            <a:pPr marL="514350" indent="-514350" algn="r" rtl="1">
              <a:buNone/>
            </a:pPr>
            <a:r>
              <a:rPr lang="ar-SA" b="1" dirty="0">
                <a:solidFill>
                  <a:schemeClr val="tx2"/>
                </a:solidFill>
              </a:rPr>
              <a:t>3- ناقد لمن حوله</a:t>
            </a:r>
            <a:r>
              <a:rPr lang="ar-SA" b="1" dirty="0"/>
              <a:t>: </a:t>
            </a:r>
          </a:p>
          <a:p>
            <a:pPr marL="514350" indent="-514350" algn="r" rtl="1">
              <a:buFont typeface="Arial" pitchFamily="34" charset="0"/>
              <a:buChar char="•"/>
            </a:pPr>
            <a:r>
              <a:rPr lang="ar-SA" b="1" dirty="0"/>
              <a:t>يبحث عن سبب لرفض الأفكار الجديدة.</a:t>
            </a:r>
          </a:p>
          <a:p>
            <a:pPr marL="514350" indent="-514350" algn="r" rtl="1">
              <a:buFont typeface="Arial" pitchFamily="34" charset="0"/>
              <a:buChar char="•"/>
            </a:pPr>
            <a:r>
              <a:rPr lang="ar-SA" b="1" dirty="0"/>
              <a:t>يبحث عن الشيء الايجابي وليس السلبي.</a:t>
            </a:r>
          </a:p>
          <a:p>
            <a:pPr marL="514350" indent="-514350" algn="r" rtl="1">
              <a:buNone/>
            </a:pPr>
            <a:endParaRPr lang="ar-SA" b="1" dirty="0"/>
          </a:p>
          <a:p>
            <a:pPr algn="r">
              <a:buNone/>
            </a:pPr>
            <a:r>
              <a:rPr lang="ar-SA" b="1" dirty="0">
                <a:solidFill>
                  <a:schemeClr val="tx2"/>
                </a:solidFill>
              </a:rPr>
              <a:t>4-قائد</a:t>
            </a:r>
            <a:r>
              <a:rPr lang="ar-SA" b="1" dirty="0"/>
              <a:t>: </a:t>
            </a:r>
          </a:p>
          <a:p>
            <a:pPr algn="r" rtl="1">
              <a:buFont typeface="Arial" pitchFamily="34" charset="0"/>
              <a:buChar char="•"/>
            </a:pPr>
            <a:r>
              <a:rPr lang="ar-SA" b="1" dirty="0"/>
              <a:t>يكتسب هذا الوضع يوما بعد يوم.</a:t>
            </a:r>
          </a:p>
          <a:p>
            <a:pPr algn="r" rtl="1">
              <a:buFont typeface="Arial" pitchFamily="34" charset="0"/>
              <a:buChar char="•"/>
            </a:pPr>
            <a:r>
              <a:rPr lang="ar-SA" b="1" dirty="0"/>
              <a:t>رواد الأعمال ذوو الكفاءة و الفاعلية هم القادة أولاً و أخيراً.</a:t>
            </a:r>
            <a:endParaRPr lang="en-US" dirty="0"/>
          </a:p>
        </p:txBody>
      </p:sp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92500" lnSpcReduction="10000"/>
          </a:bodyPr>
          <a:lstStyle/>
          <a:p>
            <a:pPr algn="r" rtl="1">
              <a:buNone/>
            </a:pPr>
            <a:r>
              <a:rPr lang="ar-SA" b="1" dirty="0">
                <a:solidFill>
                  <a:schemeClr val="tx2"/>
                </a:solidFill>
              </a:rPr>
              <a:t>المميزات العشرة التي تعتبر معيار في غاية الأهمية للقيادة 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حسن الخلق 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الطاقة العالية 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القدرة على العمل بالأولويات 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الشجاعة.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الالتزام و الجدية 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لديه دافع الإبتكار 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تحديد الهدف بوضوح 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الحماس للعمل.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العقلانية 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dirty="0"/>
              <a:t>الرغبه في مساعدة الآخرين.</a:t>
            </a:r>
          </a:p>
          <a:p>
            <a:pPr marL="514350" indent="-514350" algn="r" rtl="1">
              <a:buFont typeface="+mj-lt"/>
              <a:buAutoNum type="arabicPeriod"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276600"/>
          <a:ext cx="4114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9800">
                <a:tc>
                  <a:txBody>
                    <a:bodyPr/>
                    <a:lstStyle/>
                    <a:p>
                      <a:pPr algn="r" rtl="1">
                        <a:buFont typeface="Arial" pitchFamily="34" charset="0"/>
                        <a:buChar char="•"/>
                      </a:pPr>
                      <a:r>
                        <a:rPr lang="ar-SA" sz="2400" dirty="0">
                          <a:solidFill>
                            <a:schemeClr val="tx1"/>
                          </a:solidFill>
                        </a:rPr>
                        <a:t>ريادة الأعمال مثل</a:t>
                      </a:r>
                      <a:r>
                        <a:rPr lang="ar-SA" sz="2400" baseline="0" dirty="0">
                          <a:solidFill>
                            <a:schemeClr val="tx1"/>
                          </a:solidFill>
                        </a:rPr>
                        <a:t> القيادة فهي علم و فن.</a:t>
                      </a:r>
                    </a:p>
                    <a:p>
                      <a:pPr algn="r" rtl="1">
                        <a:buFont typeface="Arial" pitchFamily="34" charset="0"/>
                        <a:buChar char="•"/>
                      </a:pPr>
                      <a:r>
                        <a:rPr lang="ar-SA" sz="2400" baseline="0" dirty="0">
                          <a:solidFill>
                            <a:schemeClr val="tx1"/>
                          </a:solidFill>
                        </a:rPr>
                        <a:t>الفرق بين رائد الأعمال و رجل الأعمال يمكن أن يوجد في التزام صاحب المنشأة على المدى البعيد بههذه المميزات العشر.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ثانياً: الفكرة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>
              <a:buFont typeface="Wingdings" pitchFamily="2" charset="2"/>
              <a:buChar char="v"/>
            </a:pPr>
            <a:r>
              <a:rPr lang="ar-SA" dirty="0"/>
              <a:t>مجرد فكرة جديدة ممكن أن تغير كل العالم . لذلك دع تفكيرك يكون كبيراً.</a:t>
            </a:r>
          </a:p>
          <a:p>
            <a:pPr algn="r" rtl="1">
              <a:buNone/>
            </a:pPr>
            <a:endParaRPr lang="ar-SA" dirty="0"/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نحن نحتاج الى تغذية خيال الآخرين و مساعدتهم على توسعة قواهم الإبداعية .</a:t>
            </a:r>
          </a:p>
          <a:p>
            <a:pPr algn="r" rtl="1">
              <a:buNone/>
            </a:pPr>
            <a:endParaRPr lang="ar-SA" dirty="0"/>
          </a:p>
          <a:p>
            <a:pPr algn="r" rtl="1">
              <a:buFont typeface="Wingdings" pitchFamily="2" charset="2"/>
              <a:buChar char="v"/>
            </a:pPr>
            <a:r>
              <a:rPr lang="ar-SA" dirty="0"/>
              <a:t>يجب على رواد الأعمال ان ينظروا إلى ما بعد الوقت الحاضر و إلى ما لم يراه الناس بعد .</a:t>
            </a:r>
          </a:p>
          <a:p>
            <a:pPr algn="r" rtl="1">
              <a:buNone/>
            </a:pPr>
            <a:endParaRPr lang="en-US" dirty="0"/>
          </a:p>
        </p:txBody>
      </p:sp>
      <p:pic>
        <p:nvPicPr>
          <p:cNvPr id="7" name="Content Placeholder 6" descr="WordsAndIdeas (1)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371600"/>
            <a:ext cx="4114799" cy="5029200"/>
          </a:xfr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ثالثاً: الرؤية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4800600" cy="4724400"/>
          </a:xfrm>
        </p:spPr>
        <p:txBody>
          <a:bodyPr>
            <a:no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ar-SA" sz="2400" dirty="0"/>
              <a:t> رائد الأعمال يرى ما لا يراه الآخرون.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sz="2400" dirty="0"/>
              <a:t> يبحث عن الفرص، بينما يجد الآخرون المشاكل فقط.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sz="2400" dirty="0"/>
              <a:t> الرؤية تتوقع الاحتياجات وتعبر عنها وتحدد الأهداف.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sz="2400" dirty="0"/>
              <a:t>الرؤية هي ”فن رؤية الأشياء غير المرئية ”. و التميز كثيراً ما يعني النظر إلى التحديات غير المرئية .</a:t>
            </a:r>
          </a:p>
          <a:p>
            <a:pPr algn="r" rtl="1">
              <a:buFont typeface="Wingdings" pitchFamily="2" charset="2"/>
              <a:buChar char="v"/>
            </a:pPr>
            <a:r>
              <a:rPr lang="ar-SA" sz="2400" dirty="0"/>
              <a:t> الرؤية للمستقبل تؤثر كثيراً على السلوك البشري و ذلك لأنها تتوقع الاحتياجات و تعبر عن الاحتياجات و تحدد الأهداف العامة .</a:t>
            </a:r>
            <a:endParaRPr lang="en-US" sz="2400" dirty="0"/>
          </a:p>
        </p:txBody>
      </p:sp>
      <p:pic>
        <p:nvPicPr>
          <p:cNvPr id="4" name="Picture 3" descr="Visio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447800"/>
            <a:ext cx="3971450" cy="4724400"/>
          </a:xfrm>
          <a:prstGeom prst="rect">
            <a:avLst/>
          </a:prstGeom>
        </p:spPr>
      </p:pic>
    </p:spTree>
  </p:cSld>
  <p:clrMapOvr>
    <a:masterClrMapping/>
  </p:clrMapOvr>
  <p:transition spd="med">
    <p:sndAc>
      <p:stSnd>
        <p:snd r:embed="rId2" name="click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482</TotalTime>
  <Words>980</Words>
  <Application>Microsoft Office PowerPoint</Application>
  <PresentationFormat>On-screen Show (4:3)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Constantia</vt:lpstr>
      <vt:lpstr>Times New Roman</vt:lpstr>
      <vt:lpstr>Wingdings</vt:lpstr>
      <vt:lpstr>Wingdings 2</vt:lpstr>
      <vt:lpstr>Civic</vt:lpstr>
      <vt:lpstr>الفصل الرابع  </vt:lpstr>
      <vt:lpstr>Short Video </vt:lpstr>
      <vt:lpstr>الموضوعات </vt:lpstr>
      <vt:lpstr>1- مقدمة </vt:lpstr>
      <vt:lpstr>2- محفزات الإبداع و الإبتكار </vt:lpstr>
      <vt:lpstr>أولاً: الصفات الشخصية لرائد الأعمال </vt:lpstr>
      <vt:lpstr>PowerPoint Presentation</vt:lpstr>
      <vt:lpstr>ثانياً: الفكرة </vt:lpstr>
      <vt:lpstr>ثالثاً: الرؤية </vt:lpstr>
      <vt:lpstr>رابعاً: الإبداع و الخيال</vt:lpstr>
      <vt:lpstr>خامساً: الإخلاص </vt:lpstr>
      <vt:lpstr>إضاءة </vt:lpstr>
      <vt:lpstr>سادساً: الأساس </vt:lpstr>
      <vt:lpstr>سابعاً: المعرفة الصحيحة </vt:lpstr>
      <vt:lpstr>ثامناً: تجنب المصائد </vt:lpstr>
      <vt:lpstr>3-  دوافع إنشاء المشروع الصغير </vt:lpstr>
      <vt:lpstr>PowerPoint Presentation</vt:lpstr>
      <vt:lpstr>PowerPoint Presentation</vt:lpstr>
      <vt:lpstr> Homework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الفصل الأول</dc:title>
  <dc:creator>norah</dc:creator>
  <cp:lastModifiedBy>Salma</cp:lastModifiedBy>
  <cp:revision>61</cp:revision>
  <dcterms:created xsi:type="dcterms:W3CDTF">2014-06-27T23:04:29Z</dcterms:created>
  <dcterms:modified xsi:type="dcterms:W3CDTF">2019-01-13T19:01:33Z</dcterms:modified>
</cp:coreProperties>
</file>