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5"/>
  </p:notesMasterIdLst>
  <p:sldIdLst>
    <p:sldId id="256" r:id="rId2"/>
    <p:sldId id="261" r:id="rId3"/>
    <p:sldId id="270" r:id="rId4"/>
    <p:sldId id="269" r:id="rId5"/>
    <p:sldId id="262" r:id="rId6"/>
    <p:sldId id="268" r:id="rId7"/>
    <p:sldId id="274" r:id="rId8"/>
    <p:sldId id="275" r:id="rId9"/>
    <p:sldId id="276" r:id="rId10"/>
    <p:sldId id="277" r:id="rId11"/>
    <p:sldId id="278" r:id="rId12"/>
    <p:sldId id="279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0" r:id="rId21"/>
    <p:sldId id="281" r:id="rId22"/>
    <p:sldId id="271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EA699-6698-40E8-BD4E-6C7677B9231F}" type="doc">
      <dgm:prSet loTypeId="urn:microsoft.com/office/officeart/2005/8/layout/venn3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CB235C2D-FD30-4BB6-B1FF-131D4E2DCE21}">
      <dgm:prSet phldrT="[Text]"/>
      <dgm:spPr/>
      <dgm:t>
        <a:bodyPr/>
        <a:lstStyle/>
        <a:p>
          <a:r>
            <a:rPr lang="ar-SA" dirty="0"/>
            <a:t>المزايا </a:t>
          </a:r>
          <a:endParaRPr lang="en-US" dirty="0"/>
        </a:p>
      </dgm:t>
    </dgm:pt>
    <dgm:pt modelId="{31E23443-A755-446B-AFCB-6AB88F6D564A}" type="parTrans" cxnId="{DA57C934-5934-4BDC-8C08-CC4EC098E9E8}">
      <dgm:prSet/>
      <dgm:spPr/>
      <dgm:t>
        <a:bodyPr/>
        <a:lstStyle/>
        <a:p>
          <a:endParaRPr lang="en-US"/>
        </a:p>
      </dgm:t>
    </dgm:pt>
    <dgm:pt modelId="{8BCB2C52-782E-4AAD-B1BE-02F68FB0751B}" type="sibTrans" cxnId="{DA57C934-5934-4BDC-8C08-CC4EC098E9E8}">
      <dgm:prSet/>
      <dgm:spPr/>
      <dgm:t>
        <a:bodyPr/>
        <a:lstStyle/>
        <a:p>
          <a:endParaRPr lang="en-US"/>
        </a:p>
      </dgm:t>
    </dgm:pt>
    <dgm:pt modelId="{37AF12C8-3324-4774-82DE-186ABCB92678}">
      <dgm:prSet phldrT="[Text]"/>
      <dgm:spPr/>
      <dgm:t>
        <a:bodyPr/>
        <a:lstStyle/>
        <a:p>
          <a:r>
            <a:rPr lang="ar-SA" dirty="0"/>
            <a:t>التكاليف </a:t>
          </a:r>
          <a:endParaRPr lang="en-US" dirty="0"/>
        </a:p>
      </dgm:t>
    </dgm:pt>
    <dgm:pt modelId="{2DFB3B12-251A-452A-86DC-CD08C9B38926}" type="parTrans" cxnId="{3F8C4A48-B127-449E-AD9B-DDE543833B17}">
      <dgm:prSet/>
      <dgm:spPr/>
      <dgm:t>
        <a:bodyPr/>
        <a:lstStyle/>
        <a:p>
          <a:endParaRPr lang="en-US"/>
        </a:p>
      </dgm:t>
    </dgm:pt>
    <dgm:pt modelId="{36200685-66D6-46E8-9265-FC664A264CF5}" type="sibTrans" cxnId="{3F8C4A48-B127-449E-AD9B-DDE543833B17}">
      <dgm:prSet/>
      <dgm:spPr/>
      <dgm:t>
        <a:bodyPr/>
        <a:lstStyle/>
        <a:p>
          <a:endParaRPr lang="en-US"/>
        </a:p>
      </dgm:t>
    </dgm:pt>
    <dgm:pt modelId="{7E30DFF7-9435-4E02-8BCD-50DCE29B44DA}">
      <dgm:prSet phldrT="[Text]"/>
      <dgm:spPr/>
      <dgm:t>
        <a:bodyPr/>
        <a:lstStyle/>
        <a:p>
          <a:r>
            <a:rPr lang="ar-SA" dirty="0"/>
            <a:t>الموقع </a:t>
          </a:r>
          <a:endParaRPr lang="en-US" dirty="0"/>
        </a:p>
      </dgm:t>
    </dgm:pt>
    <dgm:pt modelId="{0BA168CF-D1C5-4588-90AF-0B60AF92000A}" type="parTrans" cxnId="{8924FD48-AA77-470E-BB75-5F85D0F370CF}">
      <dgm:prSet/>
      <dgm:spPr/>
      <dgm:t>
        <a:bodyPr/>
        <a:lstStyle/>
        <a:p>
          <a:endParaRPr lang="en-US"/>
        </a:p>
      </dgm:t>
    </dgm:pt>
    <dgm:pt modelId="{ABD3DE55-23B0-4DCB-8AB4-8C29AAC0C96F}" type="sibTrans" cxnId="{8924FD48-AA77-470E-BB75-5F85D0F370CF}">
      <dgm:prSet/>
      <dgm:spPr/>
      <dgm:t>
        <a:bodyPr/>
        <a:lstStyle/>
        <a:p>
          <a:endParaRPr lang="en-US"/>
        </a:p>
      </dgm:t>
    </dgm:pt>
    <dgm:pt modelId="{F307D808-C070-4EEE-A461-4985CA828424}">
      <dgm:prSet phldrT="[Text]"/>
      <dgm:spPr/>
      <dgm:t>
        <a:bodyPr/>
        <a:lstStyle/>
        <a:p>
          <a:r>
            <a:rPr lang="ar-SA" dirty="0"/>
            <a:t>التقنية </a:t>
          </a:r>
          <a:endParaRPr lang="en-US" dirty="0"/>
        </a:p>
      </dgm:t>
    </dgm:pt>
    <dgm:pt modelId="{1130C8BD-4D5F-406B-BEBF-4BD93C3CE73F}" type="parTrans" cxnId="{194A7BD1-96E4-4276-85AB-279E6D3BA50A}">
      <dgm:prSet/>
      <dgm:spPr/>
      <dgm:t>
        <a:bodyPr/>
        <a:lstStyle/>
        <a:p>
          <a:endParaRPr lang="en-US"/>
        </a:p>
      </dgm:t>
    </dgm:pt>
    <dgm:pt modelId="{514AF7D3-7F32-4C28-A67B-697A68A7695E}" type="sibTrans" cxnId="{194A7BD1-96E4-4276-85AB-279E6D3BA50A}">
      <dgm:prSet/>
      <dgm:spPr/>
      <dgm:t>
        <a:bodyPr/>
        <a:lstStyle/>
        <a:p>
          <a:endParaRPr lang="en-US"/>
        </a:p>
      </dgm:t>
    </dgm:pt>
    <dgm:pt modelId="{52CFE44A-2F68-4DD9-B5D6-E95380619E26}">
      <dgm:prSet/>
      <dgm:spPr/>
      <dgm:t>
        <a:bodyPr/>
        <a:lstStyle/>
        <a:p>
          <a:r>
            <a:rPr lang="ar-SA" dirty="0"/>
            <a:t>المستقبل</a:t>
          </a:r>
          <a:endParaRPr lang="en-US" dirty="0"/>
        </a:p>
      </dgm:t>
    </dgm:pt>
    <dgm:pt modelId="{0DFA2626-8879-4F83-A7B2-6D35D22BD12D}" type="parTrans" cxnId="{1B8A49F1-7197-45FC-ABA8-1FFE77601C51}">
      <dgm:prSet/>
      <dgm:spPr/>
      <dgm:t>
        <a:bodyPr/>
        <a:lstStyle/>
        <a:p>
          <a:endParaRPr lang="en-US"/>
        </a:p>
      </dgm:t>
    </dgm:pt>
    <dgm:pt modelId="{33A3FDC6-92A3-4E37-A189-FCA9C54EF40D}" type="sibTrans" cxnId="{1B8A49F1-7197-45FC-ABA8-1FFE77601C51}">
      <dgm:prSet/>
      <dgm:spPr/>
      <dgm:t>
        <a:bodyPr/>
        <a:lstStyle/>
        <a:p>
          <a:endParaRPr lang="en-US"/>
        </a:p>
      </dgm:t>
    </dgm:pt>
    <dgm:pt modelId="{139131FB-FC5F-4765-9C80-BB7B9C010DCD}" type="pres">
      <dgm:prSet presAssocID="{37AEA699-6698-40E8-BD4E-6C7677B9231F}" presName="Name0" presStyleCnt="0">
        <dgm:presLayoutVars>
          <dgm:dir/>
          <dgm:resizeHandles val="exact"/>
        </dgm:presLayoutVars>
      </dgm:prSet>
      <dgm:spPr/>
    </dgm:pt>
    <dgm:pt modelId="{43F33BE7-0293-406F-86C8-3D8E45F27193}" type="pres">
      <dgm:prSet presAssocID="{CB235C2D-FD30-4BB6-B1FF-131D4E2DCE21}" presName="Name5" presStyleLbl="vennNode1" presStyleIdx="0" presStyleCnt="5">
        <dgm:presLayoutVars>
          <dgm:bulletEnabled val="1"/>
        </dgm:presLayoutVars>
      </dgm:prSet>
      <dgm:spPr/>
    </dgm:pt>
    <dgm:pt modelId="{E71E8B93-3080-4A09-813D-27D88F8D5EBC}" type="pres">
      <dgm:prSet presAssocID="{8BCB2C52-782E-4AAD-B1BE-02F68FB0751B}" presName="space" presStyleCnt="0"/>
      <dgm:spPr/>
    </dgm:pt>
    <dgm:pt modelId="{482D408F-574A-4DF3-A87B-FD5A741E4C8C}" type="pres">
      <dgm:prSet presAssocID="{37AF12C8-3324-4774-82DE-186ABCB92678}" presName="Name5" presStyleLbl="vennNode1" presStyleIdx="1" presStyleCnt="5">
        <dgm:presLayoutVars>
          <dgm:bulletEnabled val="1"/>
        </dgm:presLayoutVars>
      </dgm:prSet>
      <dgm:spPr/>
    </dgm:pt>
    <dgm:pt modelId="{E6A8DE28-D720-4DE5-9004-EA21D33E1EF7}" type="pres">
      <dgm:prSet presAssocID="{36200685-66D6-46E8-9265-FC664A264CF5}" presName="space" presStyleCnt="0"/>
      <dgm:spPr/>
    </dgm:pt>
    <dgm:pt modelId="{308E97D8-5A9A-4FF5-AAE0-9D10578F593F}" type="pres">
      <dgm:prSet presAssocID="{7E30DFF7-9435-4E02-8BCD-50DCE29B44DA}" presName="Name5" presStyleLbl="vennNode1" presStyleIdx="2" presStyleCnt="5">
        <dgm:presLayoutVars>
          <dgm:bulletEnabled val="1"/>
        </dgm:presLayoutVars>
      </dgm:prSet>
      <dgm:spPr/>
    </dgm:pt>
    <dgm:pt modelId="{44D0D009-3FA7-4735-A70F-370A767949A9}" type="pres">
      <dgm:prSet presAssocID="{ABD3DE55-23B0-4DCB-8AB4-8C29AAC0C96F}" presName="space" presStyleCnt="0"/>
      <dgm:spPr/>
    </dgm:pt>
    <dgm:pt modelId="{65C8CC98-3D0A-4BED-9E08-9E4D35F23750}" type="pres">
      <dgm:prSet presAssocID="{F307D808-C070-4EEE-A461-4985CA828424}" presName="Name5" presStyleLbl="vennNode1" presStyleIdx="3" presStyleCnt="5">
        <dgm:presLayoutVars>
          <dgm:bulletEnabled val="1"/>
        </dgm:presLayoutVars>
      </dgm:prSet>
      <dgm:spPr/>
    </dgm:pt>
    <dgm:pt modelId="{E70A4229-95DC-4736-8B63-84E8830D4EA9}" type="pres">
      <dgm:prSet presAssocID="{514AF7D3-7F32-4C28-A67B-697A68A7695E}" presName="space" presStyleCnt="0"/>
      <dgm:spPr/>
    </dgm:pt>
    <dgm:pt modelId="{B6A04238-8052-4DEB-8AEB-A56574B9DEC7}" type="pres">
      <dgm:prSet presAssocID="{52CFE44A-2F68-4DD9-B5D6-E95380619E26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AEABBC1C-2B1E-4B76-B766-6D2E4F86A0F7}" type="presOf" srcId="{7E30DFF7-9435-4E02-8BCD-50DCE29B44DA}" destId="{308E97D8-5A9A-4FF5-AAE0-9D10578F593F}" srcOrd="0" destOrd="0" presId="urn:microsoft.com/office/officeart/2005/8/layout/venn3"/>
    <dgm:cxn modelId="{67915332-2766-49ED-91DA-74F4E28CE5BF}" type="presOf" srcId="{52CFE44A-2F68-4DD9-B5D6-E95380619E26}" destId="{B6A04238-8052-4DEB-8AEB-A56574B9DEC7}" srcOrd="0" destOrd="0" presId="urn:microsoft.com/office/officeart/2005/8/layout/venn3"/>
    <dgm:cxn modelId="{0FAEBA33-38F1-4810-B247-8834C5E18733}" type="presOf" srcId="{37AF12C8-3324-4774-82DE-186ABCB92678}" destId="{482D408F-574A-4DF3-A87B-FD5A741E4C8C}" srcOrd="0" destOrd="0" presId="urn:microsoft.com/office/officeart/2005/8/layout/venn3"/>
    <dgm:cxn modelId="{DA57C934-5934-4BDC-8C08-CC4EC098E9E8}" srcId="{37AEA699-6698-40E8-BD4E-6C7677B9231F}" destId="{CB235C2D-FD30-4BB6-B1FF-131D4E2DCE21}" srcOrd="0" destOrd="0" parTransId="{31E23443-A755-446B-AFCB-6AB88F6D564A}" sibTransId="{8BCB2C52-782E-4AAD-B1BE-02F68FB0751B}"/>
    <dgm:cxn modelId="{FC2A9339-53A7-40D2-A027-DBB74222F004}" type="presOf" srcId="{F307D808-C070-4EEE-A461-4985CA828424}" destId="{65C8CC98-3D0A-4BED-9E08-9E4D35F23750}" srcOrd="0" destOrd="0" presId="urn:microsoft.com/office/officeart/2005/8/layout/venn3"/>
    <dgm:cxn modelId="{3F8C4A48-B127-449E-AD9B-DDE543833B17}" srcId="{37AEA699-6698-40E8-BD4E-6C7677B9231F}" destId="{37AF12C8-3324-4774-82DE-186ABCB92678}" srcOrd="1" destOrd="0" parTransId="{2DFB3B12-251A-452A-86DC-CD08C9B38926}" sibTransId="{36200685-66D6-46E8-9265-FC664A264CF5}"/>
    <dgm:cxn modelId="{8924FD48-AA77-470E-BB75-5F85D0F370CF}" srcId="{37AEA699-6698-40E8-BD4E-6C7677B9231F}" destId="{7E30DFF7-9435-4E02-8BCD-50DCE29B44DA}" srcOrd="2" destOrd="0" parTransId="{0BA168CF-D1C5-4588-90AF-0B60AF92000A}" sibTransId="{ABD3DE55-23B0-4DCB-8AB4-8C29AAC0C96F}"/>
    <dgm:cxn modelId="{C99A2A9D-760A-406A-BDC3-4620A017DC6E}" type="presOf" srcId="{CB235C2D-FD30-4BB6-B1FF-131D4E2DCE21}" destId="{43F33BE7-0293-406F-86C8-3D8E45F27193}" srcOrd="0" destOrd="0" presId="urn:microsoft.com/office/officeart/2005/8/layout/venn3"/>
    <dgm:cxn modelId="{F13A5E9D-16FB-49BB-AC76-1D82324F38D4}" type="presOf" srcId="{37AEA699-6698-40E8-BD4E-6C7677B9231F}" destId="{139131FB-FC5F-4765-9C80-BB7B9C010DCD}" srcOrd="0" destOrd="0" presId="urn:microsoft.com/office/officeart/2005/8/layout/venn3"/>
    <dgm:cxn modelId="{194A7BD1-96E4-4276-85AB-279E6D3BA50A}" srcId="{37AEA699-6698-40E8-BD4E-6C7677B9231F}" destId="{F307D808-C070-4EEE-A461-4985CA828424}" srcOrd="3" destOrd="0" parTransId="{1130C8BD-4D5F-406B-BEBF-4BD93C3CE73F}" sibTransId="{514AF7D3-7F32-4C28-A67B-697A68A7695E}"/>
    <dgm:cxn modelId="{1B8A49F1-7197-45FC-ABA8-1FFE77601C51}" srcId="{37AEA699-6698-40E8-BD4E-6C7677B9231F}" destId="{52CFE44A-2F68-4DD9-B5D6-E95380619E26}" srcOrd="4" destOrd="0" parTransId="{0DFA2626-8879-4F83-A7B2-6D35D22BD12D}" sibTransId="{33A3FDC6-92A3-4E37-A189-FCA9C54EF40D}"/>
    <dgm:cxn modelId="{91D81BD2-A6B6-4946-96D8-BC44369F9AB5}" type="presParOf" srcId="{139131FB-FC5F-4765-9C80-BB7B9C010DCD}" destId="{43F33BE7-0293-406F-86C8-3D8E45F27193}" srcOrd="0" destOrd="0" presId="urn:microsoft.com/office/officeart/2005/8/layout/venn3"/>
    <dgm:cxn modelId="{FF07F796-10DF-4948-8BFD-E4A0859639A1}" type="presParOf" srcId="{139131FB-FC5F-4765-9C80-BB7B9C010DCD}" destId="{E71E8B93-3080-4A09-813D-27D88F8D5EBC}" srcOrd="1" destOrd="0" presId="urn:microsoft.com/office/officeart/2005/8/layout/venn3"/>
    <dgm:cxn modelId="{7B58B4CD-5760-4592-ABAF-E476ACACD606}" type="presParOf" srcId="{139131FB-FC5F-4765-9C80-BB7B9C010DCD}" destId="{482D408F-574A-4DF3-A87B-FD5A741E4C8C}" srcOrd="2" destOrd="0" presId="urn:microsoft.com/office/officeart/2005/8/layout/venn3"/>
    <dgm:cxn modelId="{4F8F286D-B49C-4150-B245-FB96D2697C9E}" type="presParOf" srcId="{139131FB-FC5F-4765-9C80-BB7B9C010DCD}" destId="{E6A8DE28-D720-4DE5-9004-EA21D33E1EF7}" srcOrd="3" destOrd="0" presId="urn:microsoft.com/office/officeart/2005/8/layout/venn3"/>
    <dgm:cxn modelId="{D4DD4A31-9168-4298-A141-CE90700D4E67}" type="presParOf" srcId="{139131FB-FC5F-4765-9C80-BB7B9C010DCD}" destId="{308E97D8-5A9A-4FF5-AAE0-9D10578F593F}" srcOrd="4" destOrd="0" presId="urn:microsoft.com/office/officeart/2005/8/layout/venn3"/>
    <dgm:cxn modelId="{B98CB9F2-3480-4CCA-890B-50FCAE0C95B8}" type="presParOf" srcId="{139131FB-FC5F-4765-9C80-BB7B9C010DCD}" destId="{44D0D009-3FA7-4735-A70F-370A767949A9}" srcOrd="5" destOrd="0" presId="urn:microsoft.com/office/officeart/2005/8/layout/venn3"/>
    <dgm:cxn modelId="{B25BD149-F7BB-4CCF-A4CC-77EB9001EF24}" type="presParOf" srcId="{139131FB-FC5F-4765-9C80-BB7B9C010DCD}" destId="{65C8CC98-3D0A-4BED-9E08-9E4D35F23750}" srcOrd="6" destOrd="0" presId="urn:microsoft.com/office/officeart/2005/8/layout/venn3"/>
    <dgm:cxn modelId="{B5479A34-DE2D-4774-BF4A-5D0C443C887B}" type="presParOf" srcId="{139131FB-FC5F-4765-9C80-BB7B9C010DCD}" destId="{E70A4229-95DC-4736-8B63-84E8830D4EA9}" srcOrd="7" destOrd="0" presId="urn:microsoft.com/office/officeart/2005/8/layout/venn3"/>
    <dgm:cxn modelId="{F8DE53D9-00EC-462E-BC34-DEA202EDC721}" type="presParOf" srcId="{139131FB-FC5F-4765-9C80-BB7B9C010DCD}" destId="{B6A04238-8052-4DEB-8AEB-A56574B9DEC7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8AB32-6514-4537-BB43-87E6F626156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E3EEE6A0-42CF-4005-A2E1-0214870348CA}">
      <dgm:prSet phldrT="[Text]"/>
      <dgm:spPr/>
      <dgm:t>
        <a:bodyPr/>
        <a:lstStyle/>
        <a:p>
          <a:r>
            <a:rPr lang="ar-SA" dirty="0"/>
            <a:t>قسم الاستراتيجية الى </a:t>
          </a:r>
          <a:endParaRPr lang="en-US" dirty="0"/>
        </a:p>
      </dgm:t>
    </dgm:pt>
    <dgm:pt modelId="{3C94A87E-9C8C-48F2-A765-707ED91216BA}" type="parTrans" cxnId="{173C8AD7-49F3-4578-BC0F-6C8C09F39884}">
      <dgm:prSet/>
      <dgm:spPr/>
      <dgm:t>
        <a:bodyPr/>
        <a:lstStyle/>
        <a:p>
          <a:endParaRPr lang="en-US"/>
        </a:p>
      </dgm:t>
    </dgm:pt>
    <dgm:pt modelId="{FE3231DA-675E-476F-B850-CE2BB7489CFB}" type="sibTrans" cxnId="{173C8AD7-49F3-4578-BC0F-6C8C09F39884}">
      <dgm:prSet/>
      <dgm:spPr/>
      <dgm:t>
        <a:bodyPr/>
        <a:lstStyle/>
        <a:p>
          <a:endParaRPr lang="en-US"/>
        </a:p>
      </dgm:t>
    </dgm:pt>
    <dgm:pt modelId="{209AA459-5260-4C52-8A1B-CC604A460FFD}">
      <dgm:prSet phldrT="[Text]"/>
      <dgm:spPr/>
      <dgm:t>
        <a:bodyPr/>
        <a:lstStyle/>
        <a:p>
          <a:r>
            <a:rPr lang="ar-SA" dirty="0"/>
            <a:t>التنبؤ</a:t>
          </a:r>
          <a:endParaRPr lang="en-US" dirty="0"/>
        </a:p>
      </dgm:t>
    </dgm:pt>
    <dgm:pt modelId="{2184D759-1A14-408A-9F8B-3797C9BFB087}" type="parTrans" cxnId="{DDE7865E-4EEE-4EFC-8ADE-7BE3B120CA8E}">
      <dgm:prSet/>
      <dgm:spPr/>
      <dgm:t>
        <a:bodyPr/>
        <a:lstStyle/>
        <a:p>
          <a:endParaRPr lang="en-US"/>
        </a:p>
      </dgm:t>
    </dgm:pt>
    <dgm:pt modelId="{21608E60-7C5C-41D8-BB85-80C1F729C468}" type="sibTrans" cxnId="{DDE7865E-4EEE-4EFC-8ADE-7BE3B120CA8E}">
      <dgm:prSet/>
      <dgm:spPr/>
      <dgm:t>
        <a:bodyPr/>
        <a:lstStyle/>
        <a:p>
          <a:endParaRPr lang="en-US"/>
        </a:p>
      </dgm:t>
    </dgm:pt>
    <dgm:pt modelId="{3433EFE8-E178-4C41-9ABE-09851C228A88}">
      <dgm:prSet phldrT="[Text]"/>
      <dgm:spPr/>
      <dgm:t>
        <a:bodyPr/>
        <a:lstStyle/>
        <a:p>
          <a:r>
            <a:rPr lang="ar-SA" dirty="0"/>
            <a:t>التسويق </a:t>
          </a:r>
          <a:endParaRPr lang="en-US" dirty="0"/>
        </a:p>
      </dgm:t>
    </dgm:pt>
    <dgm:pt modelId="{E9114E23-B38A-4B5E-9B08-95F5AF5F22D2}" type="parTrans" cxnId="{412E44E8-5881-4B29-9DF2-0B3BC5F2D959}">
      <dgm:prSet/>
      <dgm:spPr/>
      <dgm:t>
        <a:bodyPr/>
        <a:lstStyle/>
        <a:p>
          <a:endParaRPr lang="en-US"/>
        </a:p>
      </dgm:t>
    </dgm:pt>
    <dgm:pt modelId="{C8142020-AFB7-482C-B6C0-506A834D9F14}" type="sibTrans" cxnId="{412E44E8-5881-4B29-9DF2-0B3BC5F2D959}">
      <dgm:prSet/>
      <dgm:spPr/>
      <dgm:t>
        <a:bodyPr/>
        <a:lstStyle/>
        <a:p>
          <a:endParaRPr lang="en-US"/>
        </a:p>
      </dgm:t>
    </dgm:pt>
    <dgm:pt modelId="{62FEB59B-6C21-4F8D-9E3A-CDF287989E42}">
      <dgm:prSet/>
      <dgm:spPr/>
      <dgm:t>
        <a:bodyPr/>
        <a:lstStyle/>
        <a:p>
          <a:r>
            <a:rPr lang="ar-SA" dirty="0"/>
            <a:t>الدعاية والاعلان </a:t>
          </a:r>
          <a:endParaRPr lang="en-US" dirty="0"/>
        </a:p>
      </dgm:t>
    </dgm:pt>
    <dgm:pt modelId="{0157BFE3-0880-4017-8E13-D7A5B99EEED5}" type="parTrans" cxnId="{1C2A0E2F-B95E-4DB2-9B1D-3C12CF7F537E}">
      <dgm:prSet/>
      <dgm:spPr/>
      <dgm:t>
        <a:bodyPr/>
        <a:lstStyle/>
        <a:p>
          <a:endParaRPr lang="en-US"/>
        </a:p>
      </dgm:t>
    </dgm:pt>
    <dgm:pt modelId="{CBCD652D-EFAC-482F-B4A3-A2AFA17F801C}" type="sibTrans" cxnId="{1C2A0E2F-B95E-4DB2-9B1D-3C12CF7F537E}">
      <dgm:prSet/>
      <dgm:spPr/>
      <dgm:t>
        <a:bodyPr/>
        <a:lstStyle/>
        <a:p>
          <a:endParaRPr lang="en-US"/>
        </a:p>
      </dgm:t>
    </dgm:pt>
    <dgm:pt modelId="{6C7FB675-A86E-4408-BF6F-26B1C0881ECC}">
      <dgm:prSet/>
      <dgm:spPr/>
      <dgm:t>
        <a:bodyPr/>
        <a:lstStyle/>
        <a:p>
          <a:r>
            <a:rPr lang="ar-SA" dirty="0"/>
            <a:t>المبيعات </a:t>
          </a:r>
          <a:endParaRPr lang="en-US" dirty="0"/>
        </a:p>
      </dgm:t>
    </dgm:pt>
    <dgm:pt modelId="{953CCCE1-5F07-4EC1-A5E4-B77D990D7913}" type="parTrans" cxnId="{DD6B0699-0757-42DD-875C-455FC6855389}">
      <dgm:prSet/>
      <dgm:spPr/>
      <dgm:t>
        <a:bodyPr/>
        <a:lstStyle/>
        <a:p>
          <a:endParaRPr lang="en-US"/>
        </a:p>
      </dgm:t>
    </dgm:pt>
    <dgm:pt modelId="{B3C22B06-DA5E-44CC-9B8D-2C7AC9B9CCDD}" type="sibTrans" cxnId="{DD6B0699-0757-42DD-875C-455FC6855389}">
      <dgm:prSet/>
      <dgm:spPr/>
      <dgm:t>
        <a:bodyPr/>
        <a:lstStyle/>
        <a:p>
          <a:endParaRPr lang="en-US"/>
        </a:p>
      </dgm:t>
    </dgm:pt>
    <dgm:pt modelId="{E9D18E04-2FE1-4C58-9254-09F91AE11E32}">
      <dgm:prSet/>
      <dgm:spPr/>
      <dgm:t>
        <a:bodyPr/>
        <a:lstStyle/>
        <a:p>
          <a:r>
            <a:rPr lang="ar-SA" dirty="0"/>
            <a:t>الاسعار </a:t>
          </a:r>
          <a:endParaRPr lang="en-US" dirty="0"/>
        </a:p>
      </dgm:t>
    </dgm:pt>
    <dgm:pt modelId="{91731B7B-2947-4520-A296-07DD279E1A5B}" type="parTrans" cxnId="{7F702462-D834-4CDC-A969-0222B522837C}">
      <dgm:prSet/>
      <dgm:spPr/>
      <dgm:t>
        <a:bodyPr/>
        <a:lstStyle/>
        <a:p>
          <a:endParaRPr lang="en-US"/>
        </a:p>
      </dgm:t>
    </dgm:pt>
    <dgm:pt modelId="{7D297C26-EE9E-482B-8AE0-2F25633EF9F2}" type="sibTrans" cxnId="{7F702462-D834-4CDC-A969-0222B522837C}">
      <dgm:prSet/>
      <dgm:spPr/>
      <dgm:t>
        <a:bodyPr/>
        <a:lstStyle/>
        <a:p>
          <a:endParaRPr lang="en-US"/>
        </a:p>
      </dgm:t>
    </dgm:pt>
    <dgm:pt modelId="{F22B0E49-E5B2-441B-99F3-CCA0B9C38691}">
      <dgm:prSet/>
      <dgm:spPr/>
      <dgm:t>
        <a:bodyPr/>
        <a:lstStyle/>
        <a:p>
          <a:r>
            <a:rPr lang="ar-SA" dirty="0"/>
            <a:t>التوزيع </a:t>
          </a:r>
          <a:endParaRPr lang="en-US" dirty="0"/>
        </a:p>
      </dgm:t>
    </dgm:pt>
    <dgm:pt modelId="{E1F14008-6B7A-42F9-880D-EBCD5222033E}" type="parTrans" cxnId="{4A65E11C-C1B2-4DF3-B6DA-D26E063E4444}">
      <dgm:prSet/>
      <dgm:spPr/>
      <dgm:t>
        <a:bodyPr/>
        <a:lstStyle/>
        <a:p>
          <a:endParaRPr lang="en-US"/>
        </a:p>
      </dgm:t>
    </dgm:pt>
    <dgm:pt modelId="{058585FB-0820-4D84-9E33-00E8719E38C7}" type="sibTrans" cxnId="{4A65E11C-C1B2-4DF3-B6DA-D26E063E4444}">
      <dgm:prSet/>
      <dgm:spPr/>
      <dgm:t>
        <a:bodyPr/>
        <a:lstStyle/>
        <a:p>
          <a:endParaRPr lang="en-US"/>
        </a:p>
      </dgm:t>
    </dgm:pt>
    <dgm:pt modelId="{76176B9A-5529-4898-81B3-33FBE9A45132}" type="pres">
      <dgm:prSet presAssocID="{F808AB32-6514-4537-BB43-87E6F62615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50576D-DBA0-47C0-BCEB-B677436EF292}" type="pres">
      <dgm:prSet presAssocID="{E3EEE6A0-42CF-4005-A2E1-0214870348CA}" presName="hierRoot1" presStyleCnt="0"/>
      <dgm:spPr/>
    </dgm:pt>
    <dgm:pt modelId="{52D37B59-1599-4AAF-80A1-B1D5252DB5D7}" type="pres">
      <dgm:prSet presAssocID="{E3EEE6A0-42CF-4005-A2E1-0214870348CA}" presName="composite" presStyleCnt="0"/>
      <dgm:spPr/>
    </dgm:pt>
    <dgm:pt modelId="{F921E944-152C-476C-8054-41062CC724B6}" type="pres">
      <dgm:prSet presAssocID="{E3EEE6A0-42CF-4005-A2E1-0214870348CA}" presName="background" presStyleLbl="node0" presStyleIdx="0" presStyleCnt="1"/>
      <dgm:spPr/>
    </dgm:pt>
    <dgm:pt modelId="{18D65552-7426-49FB-BCE4-5A54D8E887B3}" type="pres">
      <dgm:prSet presAssocID="{E3EEE6A0-42CF-4005-A2E1-0214870348CA}" presName="text" presStyleLbl="fgAcc0" presStyleIdx="0" presStyleCnt="1" custScaleX="241033" custScaleY="128328">
        <dgm:presLayoutVars>
          <dgm:chPref val="3"/>
        </dgm:presLayoutVars>
      </dgm:prSet>
      <dgm:spPr/>
    </dgm:pt>
    <dgm:pt modelId="{4B35D576-A5C1-470D-8135-28AB90CAFB57}" type="pres">
      <dgm:prSet presAssocID="{E3EEE6A0-42CF-4005-A2E1-0214870348CA}" presName="hierChild2" presStyleCnt="0"/>
      <dgm:spPr/>
    </dgm:pt>
    <dgm:pt modelId="{554B9865-B2C1-4334-ABBC-C138459AD842}" type="pres">
      <dgm:prSet presAssocID="{2184D759-1A14-408A-9F8B-3797C9BFB087}" presName="Name10" presStyleLbl="parChTrans1D2" presStyleIdx="0" presStyleCnt="6"/>
      <dgm:spPr/>
    </dgm:pt>
    <dgm:pt modelId="{C39A1345-B83A-4874-8D33-4F307A349D0E}" type="pres">
      <dgm:prSet presAssocID="{209AA459-5260-4C52-8A1B-CC604A460FFD}" presName="hierRoot2" presStyleCnt="0"/>
      <dgm:spPr/>
    </dgm:pt>
    <dgm:pt modelId="{CBCC9BC8-1085-4527-8161-4A4890B080A4}" type="pres">
      <dgm:prSet presAssocID="{209AA459-5260-4C52-8A1B-CC604A460FFD}" presName="composite2" presStyleCnt="0"/>
      <dgm:spPr/>
    </dgm:pt>
    <dgm:pt modelId="{2934A0C3-004B-4343-AD8A-306261278ABB}" type="pres">
      <dgm:prSet presAssocID="{209AA459-5260-4C52-8A1B-CC604A460FFD}" presName="background2" presStyleLbl="node2" presStyleIdx="0" presStyleCnt="6"/>
      <dgm:spPr/>
    </dgm:pt>
    <dgm:pt modelId="{CA095082-D7D6-47B5-834B-B30F4C475E38}" type="pres">
      <dgm:prSet presAssocID="{209AA459-5260-4C52-8A1B-CC604A460FFD}" presName="text2" presStyleLbl="fgAcc2" presStyleIdx="0" presStyleCnt="6" custLinFactNeighborX="5268" custLinFactNeighborY="3547">
        <dgm:presLayoutVars>
          <dgm:chPref val="3"/>
        </dgm:presLayoutVars>
      </dgm:prSet>
      <dgm:spPr/>
    </dgm:pt>
    <dgm:pt modelId="{08F132E0-488B-468A-A4CC-98FE4FC755C8}" type="pres">
      <dgm:prSet presAssocID="{209AA459-5260-4C52-8A1B-CC604A460FFD}" presName="hierChild3" presStyleCnt="0"/>
      <dgm:spPr/>
    </dgm:pt>
    <dgm:pt modelId="{C3C76219-A627-41DB-B450-03563BE582CF}" type="pres">
      <dgm:prSet presAssocID="{0157BFE3-0880-4017-8E13-D7A5B99EEED5}" presName="Name10" presStyleLbl="parChTrans1D2" presStyleIdx="1" presStyleCnt="6"/>
      <dgm:spPr/>
    </dgm:pt>
    <dgm:pt modelId="{1ECE62CA-E924-4ECC-A08F-925BE2DD8456}" type="pres">
      <dgm:prSet presAssocID="{62FEB59B-6C21-4F8D-9E3A-CDF287989E42}" presName="hierRoot2" presStyleCnt="0"/>
      <dgm:spPr/>
    </dgm:pt>
    <dgm:pt modelId="{F65678BA-30C1-4AB3-A841-97CED58D0C62}" type="pres">
      <dgm:prSet presAssocID="{62FEB59B-6C21-4F8D-9E3A-CDF287989E42}" presName="composite2" presStyleCnt="0"/>
      <dgm:spPr/>
    </dgm:pt>
    <dgm:pt modelId="{14DF614A-4793-48E4-99B4-29A0AB22BF55}" type="pres">
      <dgm:prSet presAssocID="{62FEB59B-6C21-4F8D-9E3A-CDF287989E42}" presName="background2" presStyleLbl="node2" presStyleIdx="1" presStyleCnt="6"/>
      <dgm:spPr/>
    </dgm:pt>
    <dgm:pt modelId="{1241912B-64F1-47F2-8147-1B9097D8260C}" type="pres">
      <dgm:prSet presAssocID="{62FEB59B-6C21-4F8D-9E3A-CDF287989E42}" presName="text2" presStyleLbl="fgAcc2" presStyleIdx="1" presStyleCnt="6">
        <dgm:presLayoutVars>
          <dgm:chPref val="3"/>
        </dgm:presLayoutVars>
      </dgm:prSet>
      <dgm:spPr/>
    </dgm:pt>
    <dgm:pt modelId="{3ADA1D65-04F8-4D48-8DAA-57A1576C887B}" type="pres">
      <dgm:prSet presAssocID="{62FEB59B-6C21-4F8D-9E3A-CDF287989E42}" presName="hierChild3" presStyleCnt="0"/>
      <dgm:spPr/>
    </dgm:pt>
    <dgm:pt modelId="{46ED0765-0B06-457C-A40F-35252DCE400B}" type="pres">
      <dgm:prSet presAssocID="{953CCCE1-5F07-4EC1-A5E4-B77D990D7913}" presName="Name10" presStyleLbl="parChTrans1D2" presStyleIdx="2" presStyleCnt="6"/>
      <dgm:spPr/>
    </dgm:pt>
    <dgm:pt modelId="{B93AD186-70DC-4995-B021-0E07805E1503}" type="pres">
      <dgm:prSet presAssocID="{6C7FB675-A86E-4408-BF6F-26B1C0881ECC}" presName="hierRoot2" presStyleCnt="0"/>
      <dgm:spPr/>
    </dgm:pt>
    <dgm:pt modelId="{627472A8-E34F-4063-AF63-DE5C02B2C02F}" type="pres">
      <dgm:prSet presAssocID="{6C7FB675-A86E-4408-BF6F-26B1C0881ECC}" presName="composite2" presStyleCnt="0"/>
      <dgm:spPr/>
    </dgm:pt>
    <dgm:pt modelId="{ABB15B28-9EC4-4690-B625-600D2382C1DB}" type="pres">
      <dgm:prSet presAssocID="{6C7FB675-A86E-4408-BF6F-26B1C0881ECC}" presName="background2" presStyleLbl="node2" presStyleIdx="2" presStyleCnt="6"/>
      <dgm:spPr/>
    </dgm:pt>
    <dgm:pt modelId="{6630378C-470D-4BF6-B8AB-7585B5E1C3B3}" type="pres">
      <dgm:prSet presAssocID="{6C7FB675-A86E-4408-BF6F-26B1C0881ECC}" presName="text2" presStyleLbl="fgAcc2" presStyleIdx="2" presStyleCnt="6">
        <dgm:presLayoutVars>
          <dgm:chPref val="3"/>
        </dgm:presLayoutVars>
      </dgm:prSet>
      <dgm:spPr/>
    </dgm:pt>
    <dgm:pt modelId="{6E277AA0-CA1B-474E-A857-EEC1635BF237}" type="pres">
      <dgm:prSet presAssocID="{6C7FB675-A86E-4408-BF6F-26B1C0881ECC}" presName="hierChild3" presStyleCnt="0"/>
      <dgm:spPr/>
    </dgm:pt>
    <dgm:pt modelId="{E733777A-4D04-471B-ADF7-308036C52109}" type="pres">
      <dgm:prSet presAssocID="{E1F14008-6B7A-42F9-880D-EBCD5222033E}" presName="Name10" presStyleLbl="parChTrans1D2" presStyleIdx="3" presStyleCnt="6"/>
      <dgm:spPr/>
    </dgm:pt>
    <dgm:pt modelId="{AD8C4F3A-80FD-4CA1-B512-CF083EA74AC5}" type="pres">
      <dgm:prSet presAssocID="{F22B0E49-E5B2-441B-99F3-CCA0B9C38691}" presName="hierRoot2" presStyleCnt="0"/>
      <dgm:spPr/>
    </dgm:pt>
    <dgm:pt modelId="{4FAAB1A6-5688-4167-B32C-9B8F82C7CF30}" type="pres">
      <dgm:prSet presAssocID="{F22B0E49-E5B2-441B-99F3-CCA0B9C38691}" presName="composite2" presStyleCnt="0"/>
      <dgm:spPr/>
    </dgm:pt>
    <dgm:pt modelId="{77E234AE-C416-4238-915D-8F0CB0E92885}" type="pres">
      <dgm:prSet presAssocID="{F22B0E49-E5B2-441B-99F3-CCA0B9C38691}" presName="background2" presStyleLbl="node2" presStyleIdx="3" presStyleCnt="6"/>
      <dgm:spPr/>
    </dgm:pt>
    <dgm:pt modelId="{CCFC40E1-12C8-478F-8961-476364161C35}" type="pres">
      <dgm:prSet presAssocID="{F22B0E49-E5B2-441B-99F3-CCA0B9C38691}" presName="text2" presStyleLbl="fgAcc2" presStyleIdx="3" presStyleCnt="6">
        <dgm:presLayoutVars>
          <dgm:chPref val="3"/>
        </dgm:presLayoutVars>
      </dgm:prSet>
      <dgm:spPr/>
    </dgm:pt>
    <dgm:pt modelId="{BCE16B00-4A78-44B4-8EF4-C5773060977C}" type="pres">
      <dgm:prSet presAssocID="{F22B0E49-E5B2-441B-99F3-CCA0B9C38691}" presName="hierChild3" presStyleCnt="0"/>
      <dgm:spPr/>
    </dgm:pt>
    <dgm:pt modelId="{1F4859B5-1BA3-4740-AE8F-CCF0D2E189FE}" type="pres">
      <dgm:prSet presAssocID="{91731B7B-2947-4520-A296-07DD279E1A5B}" presName="Name10" presStyleLbl="parChTrans1D2" presStyleIdx="4" presStyleCnt="6"/>
      <dgm:spPr/>
    </dgm:pt>
    <dgm:pt modelId="{515352A4-F9AB-40BF-A50D-51E986D376C3}" type="pres">
      <dgm:prSet presAssocID="{E9D18E04-2FE1-4C58-9254-09F91AE11E32}" presName="hierRoot2" presStyleCnt="0"/>
      <dgm:spPr/>
    </dgm:pt>
    <dgm:pt modelId="{7FBE294F-A0C6-4E15-B0B4-570E62CAEAED}" type="pres">
      <dgm:prSet presAssocID="{E9D18E04-2FE1-4C58-9254-09F91AE11E32}" presName="composite2" presStyleCnt="0"/>
      <dgm:spPr/>
    </dgm:pt>
    <dgm:pt modelId="{5AC40B6F-32D3-464A-993D-D290D50E9BA5}" type="pres">
      <dgm:prSet presAssocID="{E9D18E04-2FE1-4C58-9254-09F91AE11E32}" presName="background2" presStyleLbl="node2" presStyleIdx="4" presStyleCnt="6"/>
      <dgm:spPr/>
    </dgm:pt>
    <dgm:pt modelId="{FC17E980-4422-4B0A-B0DC-52321154EBB0}" type="pres">
      <dgm:prSet presAssocID="{E9D18E04-2FE1-4C58-9254-09F91AE11E32}" presName="text2" presStyleLbl="fgAcc2" presStyleIdx="4" presStyleCnt="6">
        <dgm:presLayoutVars>
          <dgm:chPref val="3"/>
        </dgm:presLayoutVars>
      </dgm:prSet>
      <dgm:spPr/>
    </dgm:pt>
    <dgm:pt modelId="{755E21DF-55AE-4179-A2EF-BA89D757F12A}" type="pres">
      <dgm:prSet presAssocID="{E9D18E04-2FE1-4C58-9254-09F91AE11E32}" presName="hierChild3" presStyleCnt="0"/>
      <dgm:spPr/>
    </dgm:pt>
    <dgm:pt modelId="{73E3697C-C072-486D-8B39-E7D2B0571AAE}" type="pres">
      <dgm:prSet presAssocID="{E9114E23-B38A-4B5E-9B08-95F5AF5F22D2}" presName="Name10" presStyleLbl="parChTrans1D2" presStyleIdx="5" presStyleCnt="6"/>
      <dgm:spPr/>
    </dgm:pt>
    <dgm:pt modelId="{7106FF94-BB1F-42F4-AD24-099C6DE814E2}" type="pres">
      <dgm:prSet presAssocID="{3433EFE8-E178-4C41-9ABE-09851C228A88}" presName="hierRoot2" presStyleCnt="0"/>
      <dgm:spPr/>
    </dgm:pt>
    <dgm:pt modelId="{E94BC6E2-AA33-4ABE-8902-DEC6791964EE}" type="pres">
      <dgm:prSet presAssocID="{3433EFE8-E178-4C41-9ABE-09851C228A88}" presName="composite2" presStyleCnt="0"/>
      <dgm:spPr/>
    </dgm:pt>
    <dgm:pt modelId="{E83B79E6-3C3B-479B-A90E-D5BECBBCBA87}" type="pres">
      <dgm:prSet presAssocID="{3433EFE8-E178-4C41-9ABE-09851C228A88}" presName="background2" presStyleLbl="node2" presStyleIdx="5" presStyleCnt="6"/>
      <dgm:spPr/>
    </dgm:pt>
    <dgm:pt modelId="{55607A3C-4D61-43A6-9AF8-4C68F146BCD3}" type="pres">
      <dgm:prSet presAssocID="{3433EFE8-E178-4C41-9ABE-09851C228A88}" presName="text2" presStyleLbl="fgAcc2" presStyleIdx="5" presStyleCnt="6">
        <dgm:presLayoutVars>
          <dgm:chPref val="3"/>
        </dgm:presLayoutVars>
      </dgm:prSet>
      <dgm:spPr/>
    </dgm:pt>
    <dgm:pt modelId="{117DBC0C-A5BE-4B78-A951-E21FC8ED3E3B}" type="pres">
      <dgm:prSet presAssocID="{3433EFE8-E178-4C41-9ABE-09851C228A88}" presName="hierChild3" presStyleCnt="0"/>
      <dgm:spPr/>
    </dgm:pt>
  </dgm:ptLst>
  <dgm:cxnLst>
    <dgm:cxn modelId="{51D14401-C939-4134-A862-F4C543B875A2}" type="presOf" srcId="{953CCCE1-5F07-4EC1-A5E4-B77D990D7913}" destId="{46ED0765-0B06-457C-A40F-35252DCE400B}" srcOrd="0" destOrd="0" presId="urn:microsoft.com/office/officeart/2005/8/layout/hierarchy1"/>
    <dgm:cxn modelId="{A88F5715-D6A2-447B-B5CD-064D922956C5}" type="presOf" srcId="{F808AB32-6514-4537-BB43-87E6F626156A}" destId="{76176B9A-5529-4898-81B3-33FBE9A45132}" srcOrd="0" destOrd="0" presId="urn:microsoft.com/office/officeart/2005/8/layout/hierarchy1"/>
    <dgm:cxn modelId="{F392EC16-2F73-46C3-AC50-B0B36AE4062C}" type="presOf" srcId="{E1F14008-6B7A-42F9-880D-EBCD5222033E}" destId="{E733777A-4D04-471B-ADF7-308036C52109}" srcOrd="0" destOrd="0" presId="urn:microsoft.com/office/officeart/2005/8/layout/hierarchy1"/>
    <dgm:cxn modelId="{4A65E11C-C1B2-4DF3-B6DA-D26E063E4444}" srcId="{E3EEE6A0-42CF-4005-A2E1-0214870348CA}" destId="{F22B0E49-E5B2-441B-99F3-CCA0B9C38691}" srcOrd="3" destOrd="0" parTransId="{E1F14008-6B7A-42F9-880D-EBCD5222033E}" sibTransId="{058585FB-0820-4D84-9E33-00E8719E38C7}"/>
    <dgm:cxn modelId="{A6890222-161E-40AD-A417-68B4B45DBD69}" type="presOf" srcId="{62FEB59B-6C21-4F8D-9E3A-CDF287989E42}" destId="{1241912B-64F1-47F2-8147-1B9097D8260C}" srcOrd="0" destOrd="0" presId="urn:microsoft.com/office/officeart/2005/8/layout/hierarchy1"/>
    <dgm:cxn modelId="{1C2A0E2F-B95E-4DB2-9B1D-3C12CF7F537E}" srcId="{E3EEE6A0-42CF-4005-A2E1-0214870348CA}" destId="{62FEB59B-6C21-4F8D-9E3A-CDF287989E42}" srcOrd="1" destOrd="0" parTransId="{0157BFE3-0880-4017-8E13-D7A5B99EEED5}" sibTransId="{CBCD652D-EFAC-482F-B4A3-A2AFA17F801C}"/>
    <dgm:cxn modelId="{F4E78136-3925-4D35-B0B3-DB03C70E442B}" type="presOf" srcId="{91731B7B-2947-4520-A296-07DD279E1A5B}" destId="{1F4859B5-1BA3-4740-AE8F-CCF0D2E189FE}" srcOrd="0" destOrd="0" presId="urn:microsoft.com/office/officeart/2005/8/layout/hierarchy1"/>
    <dgm:cxn modelId="{DDE7865E-4EEE-4EFC-8ADE-7BE3B120CA8E}" srcId="{E3EEE6A0-42CF-4005-A2E1-0214870348CA}" destId="{209AA459-5260-4C52-8A1B-CC604A460FFD}" srcOrd="0" destOrd="0" parTransId="{2184D759-1A14-408A-9F8B-3797C9BFB087}" sibTransId="{21608E60-7C5C-41D8-BB85-80C1F729C468}"/>
    <dgm:cxn modelId="{7F702462-D834-4CDC-A969-0222B522837C}" srcId="{E3EEE6A0-42CF-4005-A2E1-0214870348CA}" destId="{E9D18E04-2FE1-4C58-9254-09F91AE11E32}" srcOrd="4" destOrd="0" parTransId="{91731B7B-2947-4520-A296-07DD279E1A5B}" sibTransId="{7D297C26-EE9E-482B-8AE0-2F25633EF9F2}"/>
    <dgm:cxn modelId="{DEEA9B63-018C-4894-B797-DC83209CFC12}" type="presOf" srcId="{2184D759-1A14-408A-9F8B-3797C9BFB087}" destId="{554B9865-B2C1-4334-ABBC-C138459AD842}" srcOrd="0" destOrd="0" presId="urn:microsoft.com/office/officeart/2005/8/layout/hierarchy1"/>
    <dgm:cxn modelId="{30013A70-BBBA-45FA-B244-D3E3572DA6C0}" type="presOf" srcId="{0157BFE3-0880-4017-8E13-D7A5B99EEED5}" destId="{C3C76219-A627-41DB-B450-03563BE582CF}" srcOrd="0" destOrd="0" presId="urn:microsoft.com/office/officeart/2005/8/layout/hierarchy1"/>
    <dgm:cxn modelId="{4FE4C988-3A75-45A8-843C-6E3D3E11DF50}" type="presOf" srcId="{E9D18E04-2FE1-4C58-9254-09F91AE11E32}" destId="{FC17E980-4422-4B0A-B0DC-52321154EBB0}" srcOrd="0" destOrd="0" presId="urn:microsoft.com/office/officeart/2005/8/layout/hierarchy1"/>
    <dgm:cxn modelId="{218A1C98-B380-4B75-A91C-459C66618A77}" type="presOf" srcId="{209AA459-5260-4C52-8A1B-CC604A460FFD}" destId="{CA095082-D7D6-47B5-834B-B30F4C475E38}" srcOrd="0" destOrd="0" presId="urn:microsoft.com/office/officeart/2005/8/layout/hierarchy1"/>
    <dgm:cxn modelId="{DD6B0699-0757-42DD-875C-455FC6855389}" srcId="{E3EEE6A0-42CF-4005-A2E1-0214870348CA}" destId="{6C7FB675-A86E-4408-BF6F-26B1C0881ECC}" srcOrd="2" destOrd="0" parTransId="{953CCCE1-5F07-4EC1-A5E4-B77D990D7913}" sibTransId="{B3C22B06-DA5E-44CC-9B8D-2C7AC9B9CCDD}"/>
    <dgm:cxn modelId="{B345329E-9022-4EAB-8544-E7D649B06B35}" type="presOf" srcId="{6C7FB675-A86E-4408-BF6F-26B1C0881ECC}" destId="{6630378C-470D-4BF6-B8AB-7585B5E1C3B3}" srcOrd="0" destOrd="0" presId="urn:microsoft.com/office/officeart/2005/8/layout/hierarchy1"/>
    <dgm:cxn modelId="{FE9422AB-F3F8-4DE2-91B9-D434AB921C2C}" type="presOf" srcId="{E9114E23-B38A-4B5E-9B08-95F5AF5F22D2}" destId="{73E3697C-C072-486D-8B39-E7D2B0571AAE}" srcOrd="0" destOrd="0" presId="urn:microsoft.com/office/officeart/2005/8/layout/hierarchy1"/>
    <dgm:cxn modelId="{8DE40DAF-3067-43D4-9B7B-8851721D7908}" type="presOf" srcId="{E3EEE6A0-42CF-4005-A2E1-0214870348CA}" destId="{18D65552-7426-49FB-BCE4-5A54D8E887B3}" srcOrd="0" destOrd="0" presId="urn:microsoft.com/office/officeart/2005/8/layout/hierarchy1"/>
    <dgm:cxn modelId="{4A989FD0-9163-4C2E-A7CF-B78443F5EE25}" type="presOf" srcId="{F22B0E49-E5B2-441B-99F3-CCA0B9C38691}" destId="{CCFC40E1-12C8-478F-8961-476364161C35}" srcOrd="0" destOrd="0" presId="urn:microsoft.com/office/officeart/2005/8/layout/hierarchy1"/>
    <dgm:cxn modelId="{173C8AD7-49F3-4578-BC0F-6C8C09F39884}" srcId="{F808AB32-6514-4537-BB43-87E6F626156A}" destId="{E3EEE6A0-42CF-4005-A2E1-0214870348CA}" srcOrd="0" destOrd="0" parTransId="{3C94A87E-9C8C-48F2-A765-707ED91216BA}" sibTransId="{FE3231DA-675E-476F-B850-CE2BB7489CFB}"/>
    <dgm:cxn modelId="{412E44E8-5881-4B29-9DF2-0B3BC5F2D959}" srcId="{E3EEE6A0-42CF-4005-A2E1-0214870348CA}" destId="{3433EFE8-E178-4C41-9ABE-09851C228A88}" srcOrd="5" destOrd="0" parTransId="{E9114E23-B38A-4B5E-9B08-95F5AF5F22D2}" sibTransId="{C8142020-AFB7-482C-B6C0-506A834D9F14}"/>
    <dgm:cxn modelId="{5686F9F4-1977-4DA8-9304-C30333316590}" type="presOf" srcId="{3433EFE8-E178-4C41-9ABE-09851C228A88}" destId="{55607A3C-4D61-43A6-9AF8-4C68F146BCD3}" srcOrd="0" destOrd="0" presId="urn:microsoft.com/office/officeart/2005/8/layout/hierarchy1"/>
    <dgm:cxn modelId="{158B452E-9BC3-45F9-A55E-6DD5AE98A46B}" type="presParOf" srcId="{76176B9A-5529-4898-81B3-33FBE9A45132}" destId="{2E50576D-DBA0-47C0-BCEB-B677436EF292}" srcOrd="0" destOrd="0" presId="urn:microsoft.com/office/officeart/2005/8/layout/hierarchy1"/>
    <dgm:cxn modelId="{2D938C70-3F6B-472F-948D-3AB0CF82845D}" type="presParOf" srcId="{2E50576D-DBA0-47C0-BCEB-B677436EF292}" destId="{52D37B59-1599-4AAF-80A1-B1D5252DB5D7}" srcOrd="0" destOrd="0" presId="urn:microsoft.com/office/officeart/2005/8/layout/hierarchy1"/>
    <dgm:cxn modelId="{E7E5FFC3-8005-4C5D-ABFC-5B989A4110BF}" type="presParOf" srcId="{52D37B59-1599-4AAF-80A1-B1D5252DB5D7}" destId="{F921E944-152C-476C-8054-41062CC724B6}" srcOrd="0" destOrd="0" presId="urn:microsoft.com/office/officeart/2005/8/layout/hierarchy1"/>
    <dgm:cxn modelId="{B9E18C0D-BCBC-4E3A-9B77-8C7FE9984BEC}" type="presParOf" srcId="{52D37B59-1599-4AAF-80A1-B1D5252DB5D7}" destId="{18D65552-7426-49FB-BCE4-5A54D8E887B3}" srcOrd="1" destOrd="0" presId="urn:microsoft.com/office/officeart/2005/8/layout/hierarchy1"/>
    <dgm:cxn modelId="{22762E97-2957-40BC-A92D-48E52E2C64C2}" type="presParOf" srcId="{2E50576D-DBA0-47C0-BCEB-B677436EF292}" destId="{4B35D576-A5C1-470D-8135-28AB90CAFB57}" srcOrd="1" destOrd="0" presId="urn:microsoft.com/office/officeart/2005/8/layout/hierarchy1"/>
    <dgm:cxn modelId="{7410E0D9-ABEB-4F3F-956E-7B799E0F4545}" type="presParOf" srcId="{4B35D576-A5C1-470D-8135-28AB90CAFB57}" destId="{554B9865-B2C1-4334-ABBC-C138459AD842}" srcOrd="0" destOrd="0" presId="urn:microsoft.com/office/officeart/2005/8/layout/hierarchy1"/>
    <dgm:cxn modelId="{6F6C2263-5EE0-4B34-A235-0411DBEBD35D}" type="presParOf" srcId="{4B35D576-A5C1-470D-8135-28AB90CAFB57}" destId="{C39A1345-B83A-4874-8D33-4F307A349D0E}" srcOrd="1" destOrd="0" presId="urn:microsoft.com/office/officeart/2005/8/layout/hierarchy1"/>
    <dgm:cxn modelId="{07D8C312-895F-4110-BDEF-27F6CC95DBDB}" type="presParOf" srcId="{C39A1345-B83A-4874-8D33-4F307A349D0E}" destId="{CBCC9BC8-1085-4527-8161-4A4890B080A4}" srcOrd="0" destOrd="0" presId="urn:microsoft.com/office/officeart/2005/8/layout/hierarchy1"/>
    <dgm:cxn modelId="{2CE19232-C973-4000-8020-B5FFD8DE7B24}" type="presParOf" srcId="{CBCC9BC8-1085-4527-8161-4A4890B080A4}" destId="{2934A0C3-004B-4343-AD8A-306261278ABB}" srcOrd="0" destOrd="0" presId="urn:microsoft.com/office/officeart/2005/8/layout/hierarchy1"/>
    <dgm:cxn modelId="{1118230A-B4B0-46E6-86A3-73A0ED448807}" type="presParOf" srcId="{CBCC9BC8-1085-4527-8161-4A4890B080A4}" destId="{CA095082-D7D6-47B5-834B-B30F4C475E38}" srcOrd="1" destOrd="0" presId="urn:microsoft.com/office/officeart/2005/8/layout/hierarchy1"/>
    <dgm:cxn modelId="{D7A59848-9154-4B3A-850B-1156E8E545E5}" type="presParOf" srcId="{C39A1345-B83A-4874-8D33-4F307A349D0E}" destId="{08F132E0-488B-468A-A4CC-98FE4FC755C8}" srcOrd="1" destOrd="0" presId="urn:microsoft.com/office/officeart/2005/8/layout/hierarchy1"/>
    <dgm:cxn modelId="{2912A72C-D1AE-4E83-8E88-755F435E9371}" type="presParOf" srcId="{4B35D576-A5C1-470D-8135-28AB90CAFB57}" destId="{C3C76219-A627-41DB-B450-03563BE582CF}" srcOrd="2" destOrd="0" presId="urn:microsoft.com/office/officeart/2005/8/layout/hierarchy1"/>
    <dgm:cxn modelId="{444F8FF7-BDEF-4350-9FB0-193AEA025DC8}" type="presParOf" srcId="{4B35D576-A5C1-470D-8135-28AB90CAFB57}" destId="{1ECE62CA-E924-4ECC-A08F-925BE2DD8456}" srcOrd="3" destOrd="0" presId="urn:microsoft.com/office/officeart/2005/8/layout/hierarchy1"/>
    <dgm:cxn modelId="{BA703EC2-37B5-41F2-8779-67C3532C2CB8}" type="presParOf" srcId="{1ECE62CA-E924-4ECC-A08F-925BE2DD8456}" destId="{F65678BA-30C1-4AB3-A841-97CED58D0C62}" srcOrd="0" destOrd="0" presId="urn:microsoft.com/office/officeart/2005/8/layout/hierarchy1"/>
    <dgm:cxn modelId="{EEDBFCA0-1718-4E77-9809-BEADF41A271A}" type="presParOf" srcId="{F65678BA-30C1-4AB3-A841-97CED58D0C62}" destId="{14DF614A-4793-48E4-99B4-29A0AB22BF55}" srcOrd="0" destOrd="0" presId="urn:microsoft.com/office/officeart/2005/8/layout/hierarchy1"/>
    <dgm:cxn modelId="{5DE963F9-06DA-4EB7-BC8E-A0C59B15EEC1}" type="presParOf" srcId="{F65678BA-30C1-4AB3-A841-97CED58D0C62}" destId="{1241912B-64F1-47F2-8147-1B9097D8260C}" srcOrd="1" destOrd="0" presId="urn:microsoft.com/office/officeart/2005/8/layout/hierarchy1"/>
    <dgm:cxn modelId="{1621F2EB-A280-4F13-9D54-CED266F13D61}" type="presParOf" srcId="{1ECE62CA-E924-4ECC-A08F-925BE2DD8456}" destId="{3ADA1D65-04F8-4D48-8DAA-57A1576C887B}" srcOrd="1" destOrd="0" presId="urn:microsoft.com/office/officeart/2005/8/layout/hierarchy1"/>
    <dgm:cxn modelId="{074ACA5F-BC32-4EBA-BB27-95B15A8A7891}" type="presParOf" srcId="{4B35D576-A5C1-470D-8135-28AB90CAFB57}" destId="{46ED0765-0B06-457C-A40F-35252DCE400B}" srcOrd="4" destOrd="0" presId="urn:microsoft.com/office/officeart/2005/8/layout/hierarchy1"/>
    <dgm:cxn modelId="{5F12DEE0-5D06-4820-B47D-5D6A314924FE}" type="presParOf" srcId="{4B35D576-A5C1-470D-8135-28AB90CAFB57}" destId="{B93AD186-70DC-4995-B021-0E07805E1503}" srcOrd="5" destOrd="0" presId="urn:microsoft.com/office/officeart/2005/8/layout/hierarchy1"/>
    <dgm:cxn modelId="{0C377CB5-AECA-477F-B2B8-FCDFFC56D9CB}" type="presParOf" srcId="{B93AD186-70DC-4995-B021-0E07805E1503}" destId="{627472A8-E34F-4063-AF63-DE5C02B2C02F}" srcOrd="0" destOrd="0" presId="urn:microsoft.com/office/officeart/2005/8/layout/hierarchy1"/>
    <dgm:cxn modelId="{B8464ECA-F7E3-4921-8066-AFB3E4A91C3D}" type="presParOf" srcId="{627472A8-E34F-4063-AF63-DE5C02B2C02F}" destId="{ABB15B28-9EC4-4690-B625-600D2382C1DB}" srcOrd="0" destOrd="0" presId="urn:microsoft.com/office/officeart/2005/8/layout/hierarchy1"/>
    <dgm:cxn modelId="{A5F030EF-2D80-4896-B9E6-74FAD2C70470}" type="presParOf" srcId="{627472A8-E34F-4063-AF63-DE5C02B2C02F}" destId="{6630378C-470D-4BF6-B8AB-7585B5E1C3B3}" srcOrd="1" destOrd="0" presId="urn:microsoft.com/office/officeart/2005/8/layout/hierarchy1"/>
    <dgm:cxn modelId="{012CC6CB-1727-4A36-B5C5-05B5861A9CDA}" type="presParOf" srcId="{B93AD186-70DC-4995-B021-0E07805E1503}" destId="{6E277AA0-CA1B-474E-A857-EEC1635BF237}" srcOrd="1" destOrd="0" presId="urn:microsoft.com/office/officeart/2005/8/layout/hierarchy1"/>
    <dgm:cxn modelId="{AFEA79D4-6C0D-4BA9-9800-68177CC02F85}" type="presParOf" srcId="{4B35D576-A5C1-470D-8135-28AB90CAFB57}" destId="{E733777A-4D04-471B-ADF7-308036C52109}" srcOrd="6" destOrd="0" presId="urn:microsoft.com/office/officeart/2005/8/layout/hierarchy1"/>
    <dgm:cxn modelId="{0880AE03-00E2-404A-982F-88A8C9379688}" type="presParOf" srcId="{4B35D576-A5C1-470D-8135-28AB90CAFB57}" destId="{AD8C4F3A-80FD-4CA1-B512-CF083EA74AC5}" srcOrd="7" destOrd="0" presId="urn:microsoft.com/office/officeart/2005/8/layout/hierarchy1"/>
    <dgm:cxn modelId="{A9222BCE-CAB1-4CF3-9B48-0B2F6FC52843}" type="presParOf" srcId="{AD8C4F3A-80FD-4CA1-B512-CF083EA74AC5}" destId="{4FAAB1A6-5688-4167-B32C-9B8F82C7CF30}" srcOrd="0" destOrd="0" presId="urn:microsoft.com/office/officeart/2005/8/layout/hierarchy1"/>
    <dgm:cxn modelId="{6F013C8D-587B-4343-85A0-019BF240BECE}" type="presParOf" srcId="{4FAAB1A6-5688-4167-B32C-9B8F82C7CF30}" destId="{77E234AE-C416-4238-915D-8F0CB0E92885}" srcOrd="0" destOrd="0" presId="urn:microsoft.com/office/officeart/2005/8/layout/hierarchy1"/>
    <dgm:cxn modelId="{D3DBAE9E-028A-457F-B810-E4AD75BCBCC7}" type="presParOf" srcId="{4FAAB1A6-5688-4167-B32C-9B8F82C7CF30}" destId="{CCFC40E1-12C8-478F-8961-476364161C35}" srcOrd="1" destOrd="0" presId="urn:microsoft.com/office/officeart/2005/8/layout/hierarchy1"/>
    <dgm:cxn modelId="{1EF2040A-7686-4AD0-BFD9-9BAF6E7E7673}" type="presParOf" srcId="{AD8C4F3A-80FD-4CA1-B512-CF083EA74AC5}" destId="{BCE16B00-4A78-44B4-8EF4-C5773060977C}" srcOrd="1" destOrd="0" presId="urn:microsoft.com/office/officeart/2005/8/layout/hierarchy1"/>
    <dgm:cxn modelId="{1DFB11C8-32AC-490A-B3B2-ACB496CBB459}" type="presParOf" srcId="{4B35D576-A5C1-470D-8135-28AB90CAFB57}" destId="{1F4859B5-1BA3-4740-AE8F-CCF0D2E189FE}" srcOrd="8" destOrd="0" presId="urn:microsoft.com/office/officeart/2005/8/layout/hierarchy1"/>
    <dgm:cxn modelId="{40F32432-7DC2-448A-B51A-491AA1257187}" type="presParOf" srcId="{4B35D576-A5C1-470D-8135-28AB90CAFB57}" destId="{515352A4-F9AB-40BF-A50D-51E986D376C3}" srcOrd="9" destOrd="0" presId="urn:microsoft.com/office/officeart/2005/8/layout/hierarchy1"/>
    <dgm:cxn modelId="{F6155963-E74B-4EDB-B86C-CE3C63FC08FC}" type="presParOf" srcId="{515352A4-F9AB-40BF-A50D-51E986D376C3}" destId="{7FBE294F-A0C6-4E15-B0B4-570E62CAEAED}" srcOrd="0" destOrd="0" presId="urn:microsoft.com/office/officeart/2005/8/layout/hierarchy1"/>
    <dgm:cxn modelId="{4600749B-C13F-4EFD-A008-0A01D86FD4EB}" type="presParOf" srcId="{7FBE294F-A0C6-4E15-B0B4-570E62CAEAED}" destId="{5AC40B6F-32D3-464A-993D-D290D50E9BA5}" srcOrd="0" destOrd="0" presId="urn:microsoft.com/office/officeart/2005/8/layout/hierarchy1"/>
    <dgm:cxn modelId="{7AD82C99-76E7-4E44-A612-374B3DAFFCF7}" type="presParOf" srcId="{7FBE294F-A0C6-4E15-B0B4-570E62CAEAED}" destId="{FC17E980-4422-4B0A-B0DC-52321154EBB0}" srcOrd="1" destOrd="0" presId="urn:microsoft.com/office/officeart/2005/8/layout/hierarchy1"/>
    <dgm:cxn modelId="{1D34AE20-B842-4E16-B518-110427C73EC9}" type="presParOf" srcId="{515352A4-F9AB-40BF-A50D-51E986D376C3}" destId="{755E21DF-55AE-4179-A2EF-BA89D757F12A}" srcOrd="1" destOrd="0" presId="urn:microsoft.com/office/officeart/2005/8/layout/hierarchy1"/>
    <dgm:cxn modelId="{27B6C1BE-81BD-4780-9842-67CC250143EC}" type="presParOf" srcId="{4B35D576-A5C1-470D-8135-28AB90CAFB57}" destId="{73E3697C-C072-486D-8B39-E7D2B0571AAE}" srcOrd="10" destOrd="0" presId="urn:microsoft.com/office/officeart/2005/8/layout/hierarchy1"/>
    <dgm:cxn modelId="{199829A5-AD71-408B-9921-07FBF453F119}" type="presParOf" srcId="{4B35D576-A5C1-470D-8135-28AB90CAFB57}" destId="{7106FF94-BB1F-42F4-AD24-099C6DE814E2}" srcOrd="11" destOrd="0" presId="urn:microsoft.com/office/officeart/2005/8/layout/hierarchy1"/>
    <dgm:cxn modelId="{88153E09-86D1-4F41-AEF9-6E6624B4D063}" type="presParOf" srcId="{7106FF94-BB1F-42F4-AD24-099C6DE814E2}" destId="{E94BC6E2-AA33-4ABE-8902-DEC6791964EE}" srcOrd="0" destOrd="0" presId="urn:microsoft.com/office/officeart/2005/8/layout/hierarchy1"/>
    <dgm:cxn modelId="{AB8C7A54-E1DF-49F9-B2C7-CC53A902E486}" type="presParOf" srcId="{E94BC6E2-AA33-4ABE-8902-DEC6791964EE}" destId="{E83B79E6-3C3B-479B-A90E-D5BECBBCBA87}" srcOrd="0" destOrd="0" presId="urn:microsoft.com/office/officeart/2005/8/layout/hierarchy1"/>
    <dgm:cxn modelId="{C3B93ACA-F221-446F-B233-5A2F57872567}" type="presParOf" srcId="{E94BC6E2-AA33-4ABE-8902-DEC6791964EE}" destId="{55607A3C-4D61-43A6-9AF8-4C68F146BCD3}" srcOrd="1" destOrd="0" presId="urn:microsoft.com/office/officeart/2005/8/layout/hierarchy1"/>
    <dgm:cxn modelId="{AF41E63F-0401-4AAD-BDAC-C4AFDEC75AEF}" type="presParOf" srcId="{7106FF94-BB1F-42F4-AD24-099C6DE814E2}" destId="{117DBC0C-A5BE-4B78-A951-E21FC8ED3E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D13959-BEFC-4DCC-B17B-1F8BCFA42465}" type="doc">
      <dgm:prSet loTypeId="urn:microsoft.com/office/officeart/2005/8/layout/orgChart1" loCatId="hierarchy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32B48CA1-8EFF-47E7-BEB3-E48650FC90BF}">
      <dgm:prSet phldrT="[Text]"/>
      <dgm:spPr/>
      <dgm:t>
        <a:bodyPr/>
        <a:lstStyle/>
        <a:p>
          <a:r>
            <a:rPr lang="ar-SA" dirty="0"/>
            <a:t>مكونات التحليل المالي </a:t>
          </a:r>
          <a:endParaRPr lang="en-US" dirty="0"/>
        </a:p>
      </dgm:t>
    </dgm:pt>
    <dgm:pt modelId="{2CC166CA-AB14-4B2E-B1FA-6A7F2C91C926}" type="parTrans" cxnId="{F8930EC8-396B-4164-AA5F-3210F397B3D9}">
      <dgm:prSet/>
      <dgm:spPr/>
      <dgm:t>
        <a:bodyPr/>
        <a:lstStyle/>
        <a:p>
          <a:endParaRPr lang="en-US"/>
        </a:p>
      </dgm:t>
    </dgm:pt>
    <dgm:pt modelId="{A8DEF9D0-6241-47E2-BA5E-96F300402A1E}" type="sibTrans" cxnId="{F8930EC8-396B-4164-AA5F-3210F397B3D9}">
      <dgm:prSet/>
      <dgm:spPr/>
      <dgm:t>
        <a:bodyPr/>
        <a:lstStyle/>
        <a:p>
          <a:endParaRPr lang="en-US"/>
        </a:p>
      </dgm:t>
    </dgm:pt>
    <dgm:pt modelId="{05346513-A068-4462-AA53-9C542E9B40F2}">
      <dgm:prSet phldrT="[Text]"/>
      <dgm:spPr/>
      <dgm:t>
        <a:bodyPr/>
        <a:lstStyle/>
        <a:p>
          <a:r>
            <a:rPr lang="ar-SA" dirty="0"/>
            <a:t>تحليل التعادل </a:t>
          </a:r>
          <a:endParaRPr lang="en-US" dirty="0"/>
        </a:p>
      </dgm:t>
    </dgm:pt>
    <dgm:pt modelId="{69DADB42-AB5E-448B-8839-27A0BE9FF2AF}" type="parTrans" cxnId="{BA4EF47E-F101-4E5B-926E-7323CE5A5A93}">
      <dgm:prSet/>
      <dgm:spPr/>
      <dgm:t>
        <a:bodyPr/>
        <a:lstStyle/>
        <a:p>
          <a:endParaRPr lang="en-US"/>
        </a:p>
      </dgm:t>
    </dgm:pt>
    <dgm:pt modelId="{5D1560AA-6E96-4728-A5A5-DED8C4C9A1DD}" type="sibTrans" cxnId="{BA4EF47E-F101-4E5B-926E-7323CE5A5A93}">
      <dgm:prSet/>
      <dgm:spPr/>
      <dgm:t>
        <a:bodyPr/>
        <a:lstStyle/>
        <a:p>
          <a:endParaRPr lang="en-US"/>
        </a:p>
      </dgm:t>
    </dgm:pt>
    <dgm:pt modelId="{CEA3F14E-747F-4FEC-9B4A-25C8ACA85BA3}">
      <dgm:prSet phldrT="[Text]"/>
      <dgm:spPr/>
      <dgm:t>
        <a:bodyPr/>
        <a:lstStyle/>
        <a:p>
          <a:r>
            <a:rPr lang="ar-SA" dirty="0"/>
            <a:t>جدول تدفق النقد </a:t>
          </a:r>
          <a:endParaRPr lang="en-US" dirty="0"/>
        </a:p>
      </dgm:t>
    </dgm:pt>
    <dgm:pt modelId="{6626EEEB-2990-41D9-AACD-7AD2B4C18173}" type="parTrans" cxnId="{22D370EE-17C2-4549-9D56-7BA7BF8AAF2A}">
      <dgm:prSet/>
      <dgm:spPr/>
      <dgm:t>
        <a:bodyPr/>
        <a:lstStyle/>
        <a:p>
          <a:endParaRPr lang="en-US"/>
        </a:p>
      </dgm:t>
    </dgm:pt>
    <dgm:pt modelId="{6D8CE837-0FA3-47A5-8A90-6EC2201F183A}" type="sibTrans" cxnId="{22D370EE-17C2-4549-9D56-7BA7BF8AAF2A}">
      <dgm:prSet/>
      <dgm:spPr/>
      <dgm:t>
        <a:bodyPr/>
        <a:lstStyle/>
        <a:p>
          <a:endParaRPr lang="en-US"/>
        </a:p>
      </dgm:t>
    </dgm:pt>
    <dgm:pt modelId="{ED97EC06-9810-40C0-8354-194EF5502513}">
      <dgm:prSet phldrT="[Text]"/>
      <dgm:spPr/>
      <dgm:t>
        <a:bodyPr/>
        <a:lstStyle/>
        <a:p>
          <a:r>
            <a:rPr lang="ar-SA" dirty="0"/>
            <a:t>بيان الدخل </a:t>
          </a:r>
          <a:endParaRPr lang="en-US" dirty="0"/>
        </a:p>
      </dgm:t>
    </dgm:pt>
    <dgm:pt modelId="{50BFC2A3-953B-4336-AA97-05CB031FFCF0}" type="parTrans" cxnId="{4744734D-E6A3-4034-93C2-663498E7A8F7}">
      <dgm:prSet/>
      <dgm:spPr/>
      <dgm:t>
        <a:bodyPr/>
        <a:lstStyle/>
        <a:p>
          <a:endParaRPr lang="en-US"/>
        </a:p>
      </dgm:t>
    </dgm:pt>
    <dgm:pt modelId="{7C030153-BABA-4544-9CCF-07195D2E57CE}" type="sibTrans" cxnId="{4744734D-E6A3-4034-93C2-663498E7A8F7}">
      <dgm:prSet/>
      <dgm:spPr/>
      <dgm:t>
        <a:bodyPr/>
        <a:lstStyle/>
        <a:p>
          <a:endParaRPr lang="en-US"/>
        </a:p>
      </dgm:t>
    </dgm:pt>
    <dgm:pt modelId="{2012A5C6-A125-44DD-A68D-CDBF1FC7F796}">
      <dgm:prSet/>
      <dgm:spPr/>
      <dgm:t>
        <a:bodyPr/>
        <a:lstStyle/>
        <a:p>
          <a:r>
            <a:rPr lang="ar-SA" dirty="0"/>
            <a:t>الميزانية العامة </a:t>
          </a:r>
          <a:endParaRPr lang="en-US" dirty="0"/>
        </a:p>
      </dgm:t>
    </dgm:pt>
    <dgm:pt modelId="{2DABD9FB-29D2-4BB8-B555-434F9638AFF6}" type="parTrans" cxnId="{976A7B5B-0D42-456F-86E2-C2434BEAD8F7}">
      <dgm:prSet/>
      <dgm:spPr/>
      <dgm:t>
        <a:bodyPr/>
        <a:lstStyle/>
        <a:p>
          <a:endParaRPr lang="en-US"/>
        </a:p>
      </dgm:t>
    </dgm:pt>
    <dgm:pt modelId="{783ABDBE-EBFB-4377-ABAD-B4D75FD7BE22}" type="sibTrans" cxnId="{976A7B5B-0D42-456F-86E2-C2434BEAD8F7}">
      <dgm:prSet/>
      <dgm:spPr/>
      <dgm:t>
        <a:bodyPr/>
        <a:lstStyle/>
        <a:p>
          <a:endParaRPr lang="en-US"/>
        </a:p>
      </dgm:t>
    </dgm:pt>
    <dgm:pt modelId="{3F065F0B-5133-4A71-8410-2A699C677109}" type="pres">
      <dgm:prSet presAssocID="{5BD13959-BEFC-4DCC-B17B-1F8BCFA424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5B4965-FB41-451A-9AED-D6B1BBFD8ED6}" type="pres">
      <dgm:prSet presAssocID="{32B48CA1-8EFF-47E7-BEB3-E48650FC90BF}" presName="hierRoot1" presStyleCnt="0">
        <dgm:presLayoutVars>
          <dgm:hierBranch val="init"/>
        </dgm:presLayoutVars>
      </dgm:prSet>
      <dgm:spPr/>
    </dgm:pt>
    <dgm:pt modelId="{9AFAADD3-C60D-4454-A0E1-1EE530824AAE}" type="pres">
      <dgm:prSet presAssocID="{32B48CA1-8EFF-47E7-BEB3-E48650FC90BF}" presName="rootComposite1" presStyleCnt="0"/>
      <dgm:spPr/>
    </dgm:pt>
    <dgm:pt modelId="{FBE110BF-0DA3-4ED3-A238-0D29F9116CE8}" type="pres">
      <dgm:prSet presAssocID="{32B48CA1-8EFF-47E7-BEB3-E48650FC90BF}" presName="rootText1" presStyleLbl="node0" presStyleIdx="0" presStyleCnt="1">
        <dgm:presLayoutVars>
          <dgm:chPref val="3"/>
        </dgm:presLayoutVars>
      </dgm:prSet>
      <dgm:spPr/>
    </dgm:pt>
    <dgm:pt modelId="{83F438FA-8930-47E5-9296-C25666308FE3}" type="pres">
      <dgm:prSet presAssocID="{32B48CA1-8EFF-47E7-BEB3-E48650FC90BF}" presName="rootConnector1" presStyleLbl="node1" presStyleIdx="0" presStyleCnt="0"/>
      <dgm:spPr/>
    </dgm:pt>
    <dgm:pt modelId="{3D410A19-B5D6-473B-B9B4-B9C599E61B8D}" type="pres">
      <dgm:prSet presAssocID="{32B48CA1-8EFF-47E7-BEB3-E48650FC90BF}" presName="hierChild2" presStyleCnt="0"/>
      <dgm:spPr/>
    </dgm:pt>
    <dgm:pt modelId="{1BCC2599-E621-4F6A-9ED3-897E822B94D5}" type="pres">
      <dgm:prSet presAssocID="{69DADB42-AB5E-448B-8839-27A0BE9FF2AF}" presName="Name37" presStyleLbl="parChTrans1D2" presStyleIdx="0" presStyleCnt="4"/>
      <dgm:spPr/>
    </dgm:pt>
    <dgm:pt modelId="{5C7397B6-4292-415C-A23F-1A535A17E515}" type="pres">
      <dgm:prSet presAssocID="{05346513-A068-4462-AA53-9C542E9B40F2}" presName="hierRoot2" presStyleCnt="0">
        <dgm:presLayoutVars>
          <dgm:hierBranch val="init"/>
        </dgm:presLayoutVars>
      </dgm:prSet>
      <dgm:spPr/>
    </dgm:pt>
    <dgm:pt modelId="{C2634D37-0DBE-40C1-9BCE-6334126977D9}" type="pres">
      <dgm:prSet presAssocID="{05346513-A068-4462-AA53-9C542E9B40F2}" presName="rootComposite" presStyleCnt="0"/>
      <dgm:spPr/>
    </dgm:pt>
    <dgm:pt modelId="{D03818CC-8582-494A-A3BC-2158283D3BD9}" type="pres">
      <dgm:prSet presAssocID="{05346513-A068-4462-AA53-9C542E9B40F2}" presName="rootText" presStyleLbl="node2" presStyleIdx="0" presStyleCnt="4">
        <dgm:presLayoutVars>
          <dgm:chPref val="3"/>
        </dgm:presLayoutVars>
      </dgm:prSet>
      <dgm:spPr/>
    </dgm:pt>
    <dgm:pt modelId="{502B0EAA-F646-492F-B179-B89C25274E1E}" type="pres">
      <dgm:prSet presAssocID="{05346513-A068-4462-AA53-9C542E9B40F2}" presName="rootConnector" presStyleLbl="node2" presStyleIdx="0" presStyleCnt="4"/>
      <dgm:spPr/>
    </dgm:pt>
    <dgm:pt modelId="{6649E2ED-C5EE-4480-A38F-1DC09FA52077}" type="pres">
      <dgm:prSet presAssocID="{05346513-A068-4462-AA53-9C542E9B40F2}" presName="hierChild4" presStyleCnt="0"/>
      <dgm:spPr/>
    </dgm:pt>
    <dgm:pt modelId="{92B5091D-48AD-426F-B616-5290661587D6}" type="pres">
      <dgm:prSet presAssocID="{05346513-A068-4462-AA53-9C542E9B40F2}" presName="hierChild5" presStyleCnt="0"/>
      <dgm:spPr/>
    </dgm:pt>
    <dgm:pt modelId="{F3A25265-FF29-478B-AE8F-3775391E9B78}" type="pres">
      <dgm:prSet presAssocID="{6626EEEB-2990-41D9-AACD-7AD2B4C18173}" presName="Name37" presStyleLbl="parChTrans1D2" presStyleIdx="1" presStyleCnt="4"/>
      <dgm:spPr/>
    </dgm:pt>
    <dgm:pt modelId="{0C1CBB30-CF59-48E0-9CDF-A3BE43C94C64}" type="pres">
      <dgm:prSet presAssocID="{CEA3F14E-747F-4FEC-9B4A-25C8ACA85BA3}" presName="hierRoot2" presStyleCnt="0">
        <dgm:presLayoutVars>
          <dgm:hierBranch val="init"/>
        </dgm:presLayoutVars>
      </dgm:prSet>
      <dgm:spPr/>
    </dgm:pt>
    <dgm:pt modelId="{878BCDBE-2DEE-4844-9B39-050D63A83906}" type="pres">
      <dgm:prSet presAssocID="{CEA3F14E-747F-4FEC-9B4A-25C8ACA85BA3}" presName="rootComposite" presStyleCnt="0"/>
      <dgm:spPr/>
    </dgm:pt>
    <dgm:pt modelId="{B01D6878-135E-4786-B257-A4599750D962}" type="pres">
      <dgm:prSet presAssocID="{CEA3F14E-747F-4FEC-9B4A-25C8ACA85BA3}" presName="rootText" presStyleLbl="node2" presStyleIdx="1" presStyleCnt="4">
        <dgm:presLayoutVars>
          <dgm:chPref val="3"/>
        </dgm:presLayoutVars>
      </dgm:prSet>
      <dgm:spPr/>
    </dgm:pt>
    <dgm:pt modelId="{1502D89E-B613-467E-92D7-EB3E33F6D6E7}" type="pres">
      <dgm:prSet presAssocID="{CEA3F14E-747F-4FEC-9B4A-25C8ACA85BA3}" presName="rootConnector" presStyleLbl="node2" presStyleIdx="1" presStyleCnt="4"/>
      <dgm:spPr/>
    </dgm:pt>
    <dgm:pt modelId="{1C274507-346A-478C-A9F1-51DEB3623C1D}" type="pres">
      <dgm:prSet presAssocID="{CEA3F14E-747F-4FEC-9B4A-25C8ACA85BA3}" presName="hierChild4" presStyleCnt="0"/>
      <dgm:spPr/>
    </dgm:pt>
    <dgm:pt modelId="{C4B6B3EA-4907-4596-9FD8-08531F84DA5D}" type="pres">
      <dgm:prSet presAssocID="{CEA3F14E-747F-4FEC-9B4A-25C8ACA85BA3}" presName="hierChild5" presStyleCnt="0"/>
      <dgm:spPr/>
    </dgm:pt>
    <dgm:pt modelId="{3AF54FD8-06A4-4CCD-BF60-5294812BB3CD}" type="pres">
      <dgm:prSet presAssocID="{50BFC2A3-953B-4336-AA97-05CB031FFCF0}" presName="Name37" presStyleLbl="parChTrans1D2" presStyleIdx="2" presStyleCnt="4"/>
      <dgm:spPr/>
    </dgm:pt>
    <dgm:pt modelId="{CD6ACB37-5BC8-46EE-87E1-9505D2743CD6}" type="pres">
      <dgm:prSet presAssocID="{ED97EC06-9810-40C0-8354-194EF5502513}" presName="hierRoot2" presStyleCnt="0">
        <dgm:presLayoutVars>
          <dgm:hierBranch val="init"/>
        </dgm:presLayoutVars>
      </dgm:prSet>
      <dgm:spPr/>
    </dgm:pt>
    <dgm:pt modelId="{D419C4FF-D594-4A85-89CF-AE89975B969B}" type="pres">
      <dgm:prSet presAssocID="{ED97EC06-9810-40C0-8354-194EF5502513}" presName="rootComposite" presStyleCnt="0"/>
      <dgm:spPr/>
    </dgm:pt>
    <dgm:pt modelId="{1FFA3DF3-FF9E-4C77-B0E6-04EABDC68C42}" type="pres">
      <dgm:prSet presAssocID="{ED97EC06-9810-40C0-8354-194EF5502513}" presName="rootText" presStyleLbl="node2" presStyleIdx="2" presStyleCnt="4">
        <dgm:presLayoutVars>
          <dgm:chPref val="3"/>
        </dgm:presLayoutVars>
      </dgm:prSet>
      <dgm:spPr/>
    </dgm:pt>
    <dgm:pt modelId="{F8115505-3993-4958-ACEF-D4B306172BD0}" type="pres">
      <dgm:prSet presAssocID="{ED97EC06-9810-40C0-8354-194EF5502513}" presName="rootConnector" presStyleLbl="node2" presStyleIdx="2" presStyleCnt="4"/>
      <dgm:spPr/>
    </dgm:pt>
    <dgm:pt modelId="{6A29B972-4097-44E1-9F40-84BC926B71ED}" type="pres">
      <dgm:prSet presAssocID="{ED97EC06-9810-40C0-8354-194EF5502513}" presName="hierChild4" presStyleCnt="0"/>
      <dgm:spPr/>
    </dgm:pt>
    <dgm:pt modelId="{6370B527-BC3D-4286-AB3D-AC4C5CDD8356}" type="pres">
      <dgm:prSet presAssocID="{ED97EC06-9810-40C0-8354-194EF5502513}" presName="hierChild5" presStyleCnt="0"/>
      <dgm:spPr/>
    </dgm:pt>
    <dgm:pt modelId="{7579B994-20F4-4EDD-8784-BDBD38B1E0B4}" type="pres">
      <dgm:prSet presAssocID="{2DABD9FB-29D2-4BB8-B555-434F9638AFF6}" presName="Name37" presStyleLbl="parChTrans1D2" presStyleIdx="3" presStyleCnt="4"/>
      <dgm:spPr/>
    </dgm:pt>
    <dgm:pt modelId="{501396C9-9A69-4827-AC79-426D5B306522}" type="pres">
      <dgm:prSet presAssocID="{2012A5C6-A125-44DD-A68D-CDBF1FC7F796}" presName="hierRoot2" presStyleCnt="0">
        <dgm:presLayoutVars>
          <dgm:hierBranch val="init"/>
        </dgm:presLayoutVars>
      </dgm:prSet>
      <dgm:spPr/>
    </dgm:pt>
    <dgm:pt modelId="{D6AD9493-B5AF-4484-9FC6-B9296808E6E4}" type="pres">
      <dgm:prSet presAssocID="{2012A5C6-A125-44DD-A68D-CDBF1FC7F796}" presName="rootComposite" presStyleCnt="0"/>
      <dgm:spPr/>
    </dgm:pt>
    <dgm:pt modelId="{C58707A8-4298-434C-8B1D-95BF1BBC6BD2}" type="pres">
      <dgm:prSet presAssocID="{2012A5C6-A125-44DD-A68D-CDBF1FC7F796}" presName="rootText" presStyleLbl="node2" presStyleIdx="3" presStyleCnt="4">
        <dgm:presLayoutVars>
          <dgm:chPref val="3"/>
        </dgm:presLayoutVars>
      </dgm:prSet>
      <dgm:spPr/>
    </dgm:pt>
    <dgm:pt modelId="{B93B98D9-B443-4993-A0A8-808CDA2439E3}" type="pres">
      <dgm:prSet presAssocID="{2012A5C6-A125-44DD-A68D-CDBF1FC7F796}" presName="rootConnector" presStyleLbl="node2" presStyleIdx="3" presStyleCnt="4"/>
      <dgm:spPr/>
    </dgm:pt>
    <dgm:pt modelId="{D313A6A7-CDAF-4991-B4F0-52368086A02E}" type="pres">
      <dgm:prSet presAssocID="{2012A5C6-A125-44DD-A68D-CDBF1FC7F796}" presName="hierChild4" presStyleCnt="0"/>
      <dgm:spPr/>
    </dgm:pt>
    <dgm:pt modelId="{0D4AD659-5FB1-4B2A-911B-D8D739950E12}" type="pres">
      <dgm:prSet presAssocID="{2012A5C6-A125-44DD-A68D-CDBF1FC7F796}" presName="hierChild5" presStyleCnt="0"/>
      <dgm:spPr/>
    </dgm:pt>
    <dgm:pt modelId="{E80C88F2-5F43-48BC-A002-3BBA4456CD75}" type="pres">
      <dgm:prSet presAssocID="{32B48CA1-8EFF-47E7-BEB3-E48650FC90BF}" presName="hierChild3" presStyleCnt="0"/>
      <dgm:spPr/>
    </dgm:pt>
  </dgm:ptLst>
  <dgm:cxnLst>
    <dgm:cxn modelId="{39ACFB1E-BBC2-4D53-84AD-A06ECF93AD54}" type="presOf" srcId="{CEA3F14E-747F-4FEC-9B4A-25C8ACA85BA3}" destId="{B01D6878-135E-4786-B257-A4599750D962}" srcOrd="0" destOrd="0" presId="urn:microsoft.com/office/officeart/2005/8/layout/orgChart1"/>
    <dgm:cxn modelId="{7B079039-2DB4-4D40-90ED-9CB4B0D200F3}" type="presOf" srcId="{6626EEEB-2990-41D9-AACD-7AD2B4C18173}" destId="{F3A25265-FF29-478B-AE8F-3775391E9B78}" srcOrd="0" destOrd="0" presId="urn:microsoft.com/office/officeart/2005/8/layout/orgChart1"/>
    <dgm:cxn modelId="{976A7B5B-0D42-456F-86E2-C2434BEAD8F7}" srcId="{32B48CA1-8EFF-47E7-BEB3-E48650FC90BF}" destId="{2012A5C6-A125-44DD-A68D-CDBF1FC7F796}" srcOrd="3" destOrd="0" parTransId="{2DABD9FB-29D2-4BB8-B555-434F9638AFF6}" sibTransId="{783ABDBE-EBFB-4377-ABAD-B4D75FD7BE22}"/>
    <dgm:cxn modelId="{727E6363-6602-409B-9022-2AED2F5928D1}" type="presOf" srcId="{69DADB42-AB5E-448B-8839-27A0BE9FF2AF}" destId="{1BCC2599-E621-4F6A-9ED3-897E822B94D5}" srcOrd="0" destOrd="0" presId="urn:microsoft.com/office/officeart/2005/8/layout/orgChart1"/>
    <dgm:cxn modelId="{BB006443-234B-4986-90F5-B4FBD24A17A1}" type="presOf" srcId="{CEA3F14E-747F-4FEC-9B4A-25C8ACA85BA3}" destId="{1502D89E-B613-467E-92D7-EB3E33F6D6E7}" srcOrd="1" destOrd="0" presId="urn:microsoft.com/office/officeart/2005/8/layout/orgChart1"/>
    <dgm:cxn modelId="{4744734D-E6A3-4034-93C2-663498E7A8F7}" srcId="{32B48CA1-8EFF-47E7-BEB3-E48650FC90BF}" destId="{ED97EC06-9810-40C0-8354-194EF5502513}" srcOrd="2" destOrd="0" parTransId="{50BFC2A3-953B-4336-AA97-05CB031FFCF0}" sibTransId="{7C030153-BABA-4544-9CCF-07195D2E57CE}"/>
    <dgm:cxn modelId="{85DC226F-BDDE-42A4-9297-C3F94BD872C0}" type="presOf" srcId="{ED97EC06-9810-40C0-8354-194EF5502513}" destId="{1FFA3DF3-FF9E-4C77-B0E6-04EABDC68C42}" srcOrd="0" destOrd="0" presId="urn:microsoft.com/office/officeart/2005/8/layout/orgChart1"/>
    <dgm:cxn modelId="{4D101653-CFE4-4765-B6C8-908DF8FED418}" type="presOf" srcId="{2DABD9FB-29D2-4BB8-B555-434F9638AFF6}" destId="{7579B994-20F4-4EDD-8784-BDBD38B1E0B4}" srcOrd="0" destOrd="0" presId="urn:microsoft.com/office/officeart/2005/8/layout/orgChart1"/>
    <dgm:cxn modelId="{575AEA59-71E0-45A4-AA44-752F97D80F53}" type="presOf" srcId="{05346513-A068-4462-AA53-9C542E9B40F2}" destId="{502B0EAA-F646-492F-B179-B89C25274E1E}" srcOrd="1" destOrd="0" presId="urn:microsoft.com/office/officeart/2005/8/layout/orgChart1"/>
    <dgm:cxn modelId="{BA4EF47E-F101-4E5B-926E-7323CE5A5A93}" srcId="{32B48CA1-8EFF-47E7-BEB3-E48650FC90BF}" destId="{05346513-A068-4462-AA53-9C542E9B40F2}" srcOrd="0" destOrd="0" parTransId="{69DADB42-AB5E-448B-8839-27A0BE9FF2AF}" sibTransId="{5D1560AA-6E96-4728-A5A5-DED8C4C9A1DD}"/>
    <dgm:cxn modelId="{1DBF0C89-8DF7-4BCC-B61B-4685530F1112}" type="presOf" srcId="{2012A5C6-A125-44DD-A68D-CDBF1FC7F796}" destId="{B93B98D9-B443-4993-A0A8-808CDA2439E3}" srcOrd="1" destOrd="0" presId="urn:microsoft.com/office/officeart/2005/8/layout/orgChart1"/>
    <dgm:cxn modelId="{E76336C5-387D-4749-A614-BA9C415A3F49}" type="presOf" srcId="{ED97EC06-9810-40C0-8354-194EF5502513}" destId="{F8115505-3993-4958-ACEF-D4B306172BD0}" srcOrd="1" destOrd="0" presId="urn:microsoft.com/office/officeart/2005/8/layout/orgChart1"/>
    <dgm:cxn modelId="{F8930EC8-396B-4164-AA5F-3210F397B3D9}" srcId="{5BD13959-BEFC-4DCC-B17B-1F8BCFA42465}" destId="{32B48CA1-8EFF-47E7-BEB3-E48650FC90BF}" srcOrd="0" destOrd="0" parTransId="{2CC166CA-AB14-4B2E-B1FA-6A7F2C91C926}" sibTransId="{A8DEF9D0-6241-47E2-BA5E-96F300402A1E}"/>
    <dgm:cxn modelId="{C54C67CA-8E23-454E-AF88-71F78A0266D3}" type="presOf" srcId="{32B48CA1-8EFF-47E7-BEB3-E48650FC90BF}" destId="{83F438FA-8930-47E5-9296-C25666308FE3}" srcOrd="1" destOrd="0" presId="urn:microsoft.com/office/officeart/2005/8/layout/orgChart1"/>
    <dgm:cxn modelId="{C2F272D0-9678-4D7E-99C6-E1DCAA208542}" type="presOf" srcId="{2012A5C6-A125-44DD-A68D-CDBF1FC7F796}" destId="{C58707A8-4298-434C-8B1D-95BF1BBC6BD2}" srcOrd="0" destOrd="0" presId="urn:microsoft.com/office/officeart/2005/8/layout/orgChart1"/>
    <dgm:cxn modelId="{2E3BAEDF-BFFD-4E70-9242-0DF193EDAA93}" type="presOf" srcId="{5BD13959-BEFC-4DCC-B17B-1F8BCFA42465}" destId="{3F065F0B-5133-4A71-8410-2A699C677109}" srcOrd="0" destOrd="0" presId="urn:microsoft.com/office/officeart/2005/8/layout/orgChart1"/>
    <dgm:cxn modelId="{22D370EE-17C2-4549-9D56-7BA7BF8AAF2A}" srcId="{32B48CA1-8EFF-47E7-BEB3-E48650FC90BF}" destId="{CEA3F14E-747F-4FEC-9B4A-25C8ACA85BA3}" srcOrd="1" destOrd="0" parTransId="{6626EEEB-2990-41D9-AACD-7AD2B4C18173}" sibTransId="{6D8CE837-0FA3-47A5-8A90-6EC2201F183A}"/>
    <dgm:cxn modelId="{1B1443F4-1677-4301-B7D1-EEBCAB277393}" type="presOf" srcId="{50BFC2A3-953B-4336-AA97-05CB031FFCF0}" destId="{3AF54FD8-06A4-4CCD-BF60-5294812BB3CD}" srcOrd="0" destOrd="0" presId="urn:microsoft.com/office/officeart/2005/8/layout/orgChart1"/>
    <dgm:cxn modelId="{A3B247F6-A584-4FE7-90E0-447CDBF3031C}" type="presOf" srcId="{05346513-A068-4462-AA53-9C542E9B40F2}" destId="{D03818CC-8582-494A-A3BC-2158283D3BD9}" srcOrd="0" destOrd="0" presId="urn:microsoft.com/office/officeart/2005/8/layout/orgChart1"/>
    <dgm:cxn modelId="{3157A8FF-7DB1-4D20-AFAB-D7DE4D6D2795}" type="presOf" srcId="{32B48CA1-8EFF-47E7-BEB3-E48650FC90BF}" destId="{FBE110BF-0DA3-4ED3-A238-0D29F9116CE8}" srcOrd="0" destOrd="0" presId="urn:microsoft.com/office/officeart/2005/8/layout/orgChart1"/>
    <dgm:cxn modelId="{2785E8F7-5F86-4C2E-91B2-4A01E9047528}" type="presParOf" srcId="{3F065F0B-5133-4A71-8410-2A699C677109}" destId="{495B4965-FB41-451A-9AED-D6B1BBFD8ED6}" srcOrd="0" destOrd="0" presId="urn:microsoft.com/office/officeart/2005/8/layout/orgChart1"/>
    <dgm:cxn modelId="{A3E8F077-BDFE-49AD-A33C-FC4D412764F6}" type="presParOf" srcId="{495B4965-FB41-451A-9AED-D6B1BBFD8ED6}" destId="{9AFAADD3-C60D-4454-A0E1-1EE530824AAE}" srcOrd="0" destOrd="0" presId="urn:microsoft.com/office/officeart/2005/8/layout/orgChart1"/>
    <dgm:cxn modelId="{02199763-5924-4A13-ADCC-12ACF6B765C2}" type="presParOf" srcId="{9AFAADD3-C60D-4454-A0E1-1EE530824AAE}" destId="{FBE110BF-0DA3-4ED3-A238-0D29F9116CE8}" srcOrd="0" destOrd="0" presId="urn:microsoft.com/office/officeart/2005/8/layout/orgChart1"/>
    <dgm:cxn modelId="{9422A7DA-41F7-4A23-8462-6AAD3807F58C}" type="presParOf" srcId="{9AFAADD3-C60D-4454-A0E1-1EE530824AAE}" destId="{83F438FA-8930-47E5-9296-C25666308FE3}" srcOrd="1" destOrd="0" presId="urn:microsoft.com/office/officeart/2005/8/layout/orgChart1"/>
    <dgm:cxn modelId="{E5626AC0-0FCD-4D68-B1AA-60912800C5F5}" type="presParOf" srcId="{495B4965-FB41-451A-9AED-D6B1BBFD8ED6}" destId="{3D410A19-B5D6-473B-B9B4-B9C599E61B8D}" srcOrd="1" destOrd="0" presId="urn:microsoft.com/office/officeart/2005/8/layout/orgChart1"/>
    <dgm:cxn modelId="{1DBE445A-FC35-469A-B55B-5306DBCB61A3}" type="presParOf" srcId="{3D410A19-B5D6-473B-B9B4-B9C599E61B8D}" destId="{1BCC2599-E621-4F6A-9ED3-897E822B94D5}" srcOrd="0" destOrd="0" presId="urn:microsoft.com/office/officeart/2005/8/layout/orgChart1"/>
    <dgm:cxn modelId="{113CA914-4820-48BE-9730-24AA77E03ACB}" type="presParOf" srcId="{3D410A19-B5D6-473B-B9B4-B9C599E61B8D}" destId="{5C7397B6-4292-415C-A23F-1A535A17E515}" srcOrd="1" destOrd="0" presId="urn:microsoft.com/office/officeart/2005/8/layout/orgChart1"/>
    <dgm:cxn modelId="{D6AE9264-9BC7-4551-8668-D75ACE73AD52}" type="presParOf" srcId="{5C7397B6-4292-415C-A23F-1A535A17E515}" destId="{C2634D37-0DBE-40C1-9BCE-6334126977D9}" srcOrd="0" destOrd="0" presId="urn:microsoft.com/office/officeart/2005/8/layout/orgChart1"/>
    <dgm:cxn modelId="{A3E34A67-BD54-4488-B2C4-926723C4D432}" type="presParOf" srcId="{C2634D37-0DBE-40C1-9BCE-6334126977D9}" destId="{D03818CC-8582-494A-A3BC-2158283D3BD9}" srcOrd="0" destOrd="0" presId="urn:microsoft.com/office/officeart/2005/8/layout/orgChart1"/>
    <dgm:cxn modelId="{31DCD0B6-E9B2-4149-B4AC-B0A9CFC71DBA}" type="presParOf" srcId="{C2634D37-0DBE-40C1-9BCE-6334126977D9}" destId="{502B0EAA-F646-492F-B179-B89C25274E1E}" srcOrd="1" destOrd="0" presId="urn:microsoft.com/office/officeart/2005/8/layout/orgChart1"/>
    <dgm:cxn modelId="{0CBD8F85-F0A9-4C05-9A92-A9F308DD0464}" type="presParOf" srcId="{5C7397B6-4292-415C-A23F-1A535A17E515}" destId="{6649E2ED-C5EE-4480-A38F-1DC09FA52077}" srcOrd="1" destOrd="0" presId="urn:microsoft.com/office/officeart/2005/8/layout/orgChart1"/>
    <dgm:cxn modelId="{F6C58256-3DC1-4FC9-A172-6F1DE47AF556}" type="presParOf" srcId="{5C7397B6-4292-415C-A23F-1A535A17E515}" destId="{92B5091D-48AD-426F-B616-5290661587D6}" srcOrd="2" destOrd="0" presId="urn:microsoft.com/office/officeart/2005/8/layout/orgChart1"/>
    <dgm:cxn modelId="{0BFAD67A-16FB-4E12-B744-D18DF198C190}" type="presParOf" srcId="{3D410A19-B5D6-473B-B9B4-B9C599E61B8D}" destId="{F3A25265-FF29-478B-AE8F-3775391E9B78}" srcOrd="2" destOrd="0" presId="urn:microsoft.com/office/officeart/2005/8/layout/orgChart1"/>
    <dgm:cxn modelId="{67962486-EA58-401D-91EF-3D443BBDE257}" type="presParOf" srcId="{3D410A19-B5D6-473B-B9B4-B9C599E61B8D}" destId="{0C1CBB30-CF59-48E0-9CDF-A3BE43C94C64}" srcOrd="3" destOrd="0" presId="urn:microsoft.com/office/officeart/2005/8/layout/orgChart1"/>
    <dgm:cxn modelId="{D1A9BBD2-3845-4777-AF52-A3075FF831C5}" type="presParOf" srcId="{0C1CBB30-CF59-48E0-9CDF-A3BE43C94C64}" destId="{878BCDBE-2DEE-4844-9B39-050D63A83906}" srcOrd="0" destOrd="0" presId="urn:microsoft.com/office/officeart/2005/8/layout/orgChart1"/>
    <dgm:cxn modelId="{73FEEF8D-646C-49F3-9506-9E8607406BB6}" type="presParOf" srcId="{878BCDBE-2DEE-4844-9B39-050D63A83906}" destId="{B01D6878-135E-4786-B257-A4599750D962}" srcOrd="0" destOrd="0" presId="urn:microsoft.com/office/officeart/2005/8/layout/orgChart1"/>
    <dgm:cxn modelId="{B6107D65-DF26-4CC1-BC08-303EB86B0806}" type="presParOf" srcId="{878BCDBE-2DEE-4844-9B39-050D63A83906}" destId="{1502D89E-B613-467E-92D7-EB3E33F6D6E7}" srcOrd="1" destOrd="0" presId="urn:microsoft.com/office/officeart/2005/8/layout/orgChart1"/>
    <dgm:cxn modelId="{30DAF5B3-5EFE-4E0D-9E66-3F83F41A7E7B}" type="presParOf" srcId="{0C1CBB30-CF59-48E0-9CDF-A3BE43C94C64}" destId="{1C274507-346A-478C-A9F1-51DEB3623C1D}" srcOrd="1" destOrd="0" presId="urn:microsoft.com/office/officeart/2005/8/layout/orgChart1"/>
    <dgm:cxn modelId="{CF32400F-16DB-477F-9B6E-44D33F349035}" type="presParOf" srcId="{0C1CBB30-CF59-48E0-9CDF-A3BE43C94C64}" destId="{C4B6B3EA-4907-4596-9FD8-08531F84DA5D}" srcOrd="2" destOrd="0" presId="urn:microsoft.com/office/officeart/2005/8/layout/orgChart1"/>
    <dgm:cxn modelId="{CB2B62BD-EF59-424B-85F1-34B6823B2904}" type="presParOf" srcId="{3D410A19-B5D6-473B-B9B4-B9C599E61B8D}" destId="{3AF54FD8-06A4-4CCD-BF60-5294812BB3CD}" srcOrd="4" destOrd="0" presId="urn:microsoft.com/office/officeart/2005/8/layout/orgChart1"/>
    <dgm:cxn modelId="{70438ACD-C058-4794-B1A7-EBB6F82E2A77}" type="presParOf" srcId="{3D410A19-B5D6-473B-B9B4-B9C599E61B8D}" destId="{CD6ACB37-5BC8-46EE-87E1-9505D2743CD6}" srcOrd="5" destOrd="0" presId="urn:microsoft.com/office/officeart/2005/8/layout/orgChart1"/>
    <dgm:cxn modelId="{9CFF3AF7-5280-45DF-8728-57C81D314288}" type="presParOf" srcId="{CD6ACB37-5BC8-46EE-87E1-9505D2743CD6}" destId="{D419C4FF-D594-4A85-89CF-AE89975B969B}" srcOrd="0" destOrd="0" presId="urn:microsoft.com/office/officeart/2005/8/layout/orgChart1"/>
    <dgm:cxn modelId="{57CF0320-264F-4336-AEE7-894038313525}" type="presParOf" srcId="{D419C4FF-D594-4A85-89CF-AE89975B969B}" destId="{1FFA3DF3-FF9E-4C77-B0E6-04EABDC68C42}" srcOrd="0" destOrd="0" presId="urn:microsoft.com/office/officeart/2005/8/layout/orgChart1"/>
    <dgm:cxn modelId="{3B6440B3-80A0-44D6-BAAE-E825757D8585}" type="presParOf" srcId="{D419C4FF-D594-4A85-89CF-AE89975B969B}" destId="{F8115505-3993-4958-ACEF-D4B306172BD0}" srcOrd="1" destOrd="0" presId="urn:microsoft.com/office/officeart/2005/8/layout/orgChart1"/>
    <dgm:cxn modelId="{EF740385-E38B-49E4-8F6B-CB20700E2145}" type="presParOf" srcId="{CD6ACB37-5BC8-46EE-87E1-9505D2743CD6}" destId="{6A29B972-4097-44E1-9F40-84BC926B71ED}" srcOrd="1" destOrd="0" presId="urn:microsoft.com/office/officeart/2005/8/layout/orgChart1"/>
    <dgm:cxn modelId="{9C22C7F0-7F9D-4D07-8CFF-3214984E8CD6}" type="presParOf" srcId="{CD6ACB37-5BC8-46EE-87E1-9505D2743CD6}" destId="{6370B527-BC3D-4286-AB3D-AC4C5CDD8356}" srcOrd="2" destOrd="0" presId="urn:microsoft.com/office/officeart/2005/8/layout/orgChart1"/>
    <dgm:cxn modelId="{304C8064-322C-4544-9E50-33AB790C3C8E}" type="presParOf" srcId="{3D410A19-B5D6-473B-B9B4-B9C599E61B8D}" destId="{7579B994-20F4-4EDD-8784-BDBD38B1E0B4}" srcOrd="6" destOrd="0" presId="urn:microsoft.com/office/officeart/2005/8/layout/orgChart1"/>
    <dgm:cxn modelId="{4E1D554F-BA5C-4DE2-B5C9-641F2CAEA324}" type="presParOf" srcId="{3D410A19-B5D6-473B-B9B4-B9C599E61B8D}" destId="{501396C9-9A69-4827-AC79-426D5B306522}" srcOrd="7" destOrd="0" presId="urn:microsoft.com/office/officeart/2005/8/layout/orgChart1"/>
    <dgm:cxn modelId="{54DF5D29-BF7C-460E-8516-9D0921D3D58E}" type="presParOf" srcId="{501396C9-9A69-4827-AC79-426D5B306522}" destId="{D6AD9493-B5AF-4484-9FC6-B9296808E6E4}" srcOrd="0" destOrd="0" presId="urn:microsoft.com/office/officeart/2005/8/layout/orgChart1"/>
    <dgm:cxn modelId="{9849D777-C555-4C60-9A2D-89052B246D3E}" type="presParOf" srcId="{D6AD9493-B5AF-4484-9FC6-B9296808E6E4}" destId="{C58707A8-4298-434C-8B1D-95BF1BBC6BD2}" srcOrd="0" destOrd="0" presId="urn:microsoft.com/office/officeart/2005/8/layout/orgChart1"/>
    <dgm:cxn modelId="{8EFAC269-3E8C-4BAA-8AB5-27548A6652A0}" type="presParOf" srcId="{D6AD9493-B5AF-4484-9FC6-B9296808E6E4}" destId="{B93B98D9-B443-4993-A0A8-808CDA2439E3}" srcOrd="1" destOrd="0" presId="urn:microsoft.com/office/officeart/2005/8/layout/orgChart1"/>
    <dgm:cxn modelId="{7D685E2D-E141-4B3A-906A-60A7C74F2603}" type="presParOf" srcId="{501396C9-9A69-4827-AC79-426D5B306522}" destId="{D313A6A7-CDAF-4991-B4F0-52368086A02E}" srcOrd="1" destOrd="0" presId="urn:microsoft.com/office/officeart/2005/8/layout/orgChart1"/>
    <dgm:cxn modelId="{4F97A08E-B2BB-43EE-B6A2-DF23B2AA8543}" type="presParOf" srcId="{501396C9-9A69-4827-AC79-426D5B306522}" destId="{0D4AD659-5FB1-4B2A-911B-D8D739950E12}" srcOrd="2" destOrd="0" presId="urn:microsoft.com/office/officeart/2005/8/layout/orgChart1"/>
    <dgm:cxn modelId="{1950EE03-E46E-42D5-91FE-7DBDB654AD99}" type="presParOf" srcId="{495B4965-FB41-451A-9AED-D6B1BBFD8ED6}" destId="{E80C88F2-5F43-48BC-A002-3BBA4456CD7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33BE7-0293-406F-86C8-3D8E45F27193}">
      <dsp:nvSpPr>
        <dsp:cNvPr id="0" name=""/>
        <dsp:cNvSpPr/>
      </dsp:nvSpPr>
      <dsp:spPr>
        <a:xfrm>
          <a:off x="902" y="796686"/>
          <a:ext cx="1759427" cy="175942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6827" tIns="39370" rIns="96827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100" kern="1200" dirty="0"/>
            <a:t>المزايا </a:t>
          </a:r>
          <a:endParaRPr lang="en-US" sz="3100" kern="1200" dirty="0"/>
        </a:p>
      </dsp:txBody>
      <dsp:txXfrm>
        <a:off x="258564" y="1054348"/>
        <a:ext cx="1244103" cy="1244103"/>
      </dsp:txXfrm>
    </dsp:sp>
    <dsp:sp modelId="{482D408F-574A-4DF3-A87B-FD5A741E4C8C}">
      <dsp:nvSpPr>
        <dsp:cNvPr id="0" name=""/>
        <dsp:cNvSpPr/>
      </dsp:nvSpPr>
      <dsp:spPr>
        <a:xfrm>
          <a:off x="1408444" y="796686"/>
          <a:ext cx="1759427" cy="175942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6827" tIns="39370" rIns="96827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100" kern="1200" dirty="0"/>
            <a:t>التكاليف </a:t>
          </a:r>
          <a:endParaRPr lang="en-US" sz="3100" kern="1200" dirty="0"/>
        </a:p>
      </dsp:txBody>
      <dsp:txXfrm>
        <a:off x="1666106" y="1054348"/>
        <a:ext cx="1244103" cy="1244103"/>
      </dsp:txXfrm>
    </dsp:sp>
    <dsp:sp modelId="{308E97D8-5A9A-4FF5-AAE0-9D10578F593F}">
      <dsp:nvSpPr>
        <dsp:cNvPr id="0" name=""/>
        <dsp:cNvSpPr/>
      </dsp:nvSpPr>
      <dsp:spPr>
        <a:xfrm>
          <a:off x="2815986" y="796686"/>
          <a:ext cx="1759427" cy="175942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6827" tIns="39370" rIns="96827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100" kern="1200" dirty="0"/>
            <a:t>الموقع </a:t>
          </a:r>
          <a:endParaRPr lang="en-US" sz="3100" kern="1200" dirty="0"/>
        </a:p>
      </dsp:txBody>
      <dsp:txXfrm>
        <a:off x="3073648" y="1054348"/>
        <a:ext cx="1244103" cy="1244103"/>
      </dsp:txXfrm>
    </dsp:sp>
    <dsp:sp modelId="{65C8CC98-3D0A-4BED-9E08-9E4D35F23750}">
      <dsp:nvSpPr>
        <dsp:cNvPr id="0" name=""/>
        <dsp:cNvSpPr/>
      </dsp:nvSpPr>
      <dsp:spPr>
        <a:xfrm>
          <a:off x="4223528" y="796686"/>
          <a:ext cx="1759427" cy="175942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6827" tIns="39370" rIns="96827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100" kern="1200" dirty="0"/>
            <a:t>التقنية </a:t>
          </a:r>
          <a:endParaRPr lang="en-US" sz="3100" kern="1200" dirty="0"/>
        </a:p>
      </dsp:txBody>
      <dsp:txXfrm>
        <a:off x="4481190" y="1054348"/>
        <a:ext cx="1244103" cy="1244103"/>
      </dsp:txXfrm>
    </dsp:sp>
    <dsp:sp modelId="{B6A04238-8052-4DEB-8AEB-A56574B9DEC7}">
      <dsp:nvSpPr>
        <dsp:cNvPr id="0" name=""/>
        <dsp:cNvSpPr/>
      </dsp:nvSpPr>
      <dsp:spPr>
        <a:xfrm>
          <a:off x="5631070" y="796686"/>
          <a:ext cx="1759427" cy="1759427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6827" tIns="39370" rIns="96827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100" kern="1200" dirty="0"/>
            <a:t>المستقبل</a:t>
          </a:r>
          <a:endParaRPr lang="en-US" sz="3100" kern="1200" dirty="0"/>
        </a:p>
      </dsp:txBody>
      <dsp:txXfrm>
        <a:off x="5888732" y="1054348"/>
        <a:ext cx="1244103" cy="1244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3697C-C072-486D-8B39-E7D2B0571AAE}">
      <dsp:nvSpPr>
        <dsp:cNvPr id="0" name=""/>
        <dsp:cNvSpPr/>
      </dsp:nvSpPr>
      <dsp:spPr>
        <a:xfrm>
          <a:off x="4128101" y="2160346"/>
          <a:ext cx="3546707" cy="337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052"/>
              </a:lnTo>
              <a:lnTo>
                <a:pt x="3546707" y="230052"/>
              </a:lnTo>
              <a:lnTo>
                <a:pt x="3546707" y="337582"/>
              </a:lnTo>
            </a:path>
          </a:pathLst>
        </a:custGeom>
        <a:noFill/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859B5-1BA3-4740-AE8F-CCF0D2E189FE}">
      <dsp:nvSpPr>
        <dsp:cNvPr id="0" name=""/>
        <dsp:cNvSpPr/>
      </dsp:nvSpPr>
      <dsp:spPr>
        <a:xfrm>
          <a:off x="4128101" y="2160346"/>
          <a:ext cx="2128024" cy="337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052"/>
              </a:lnTo>
              <a:lnTo>
                <a:pt x="2128024" y="230052"/>
              </a:lnTo>
              <a:lnTo>
                <a:pt x="2128024" y="337582"/>
              </a:lnTo>
            </a:path>
          </a:pathLst>
        </a:custGeom>
        <a:noFill/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3777A-4D04-471B-ADF7-308036C52109}">
      <dsp:nvSpPr>
        <dsp:cNvPr id="0" name=""/>
        <dsp:cNvSpPr/>
      </dsp:nvSpPr>
      <dsp:spPr>
        <a:xfrm>
          <a:off x="4128101" y="2160346"/>
          <a:ext cx="709341" cy="337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052"/>
              </a:lnTo>
              <a:lnTo>
                <a:pt x="709341" y="230052"/>
              </a:lnTo>
              <a:lnTo>
                <a:pt x="709341" y="337582"/>
              </a:lnTo>
            </a:path>
          </a:pathLst>
        </a:custGeom>
        <a:noFill/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D0765-0B06-457C-A40F-35252DCE400B}">
      <dsp:nvSpPr>
        <dsp:cNvPr id="0" name=""/>
        <dsp:cNvSpPr/>
      </dsp:nvSpPr>
      <dsp:spPr>
        <a:xfrm>
          <a:off x="3418760" y="2160346"/>
          <a:ext cx="709341" cy="337582"/>
        </a:xfrm>
        <a:custGeom>
          <a:avLst/>
          <a:gdLst/>
          <a:ahLst/>
          <a:cxnLst/>
          <a:rect l="0" t="0" r="0" b="0"/>
          <a:pathLst>
            <a:path>
              <a:moveTo>
                <a:pt x="709341" y="0"/>
              </a:moveTo>
              <a:lnTo>
                <a:pt x="709341" y="230052"/>
              </a:lnTo>
              <a:lnTo>
                <a:pt x="0" y="230052"/>
              </a:lnTo>
              <a:lnTo>
                <a:pt x="0" y="337582"/>
              </a:lnTo>
            </a:path>
          </a:pathLst>
        </a:custGeom>
        <a:noFill/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76219-A627-41DB-B450-03563BE582CF}">
      <dsp:nvSpPr>
        <dsp:cNvPr id="0" name=""/>
        <dsp:cNvSpPr/>
      </dsp:nvSpPr>
      <dsp:spPr>
        <a:xfrm>
          <a:off x="2000077" y="2160346"/>
          <a:ext cx="2128024" cy="337582"/>
        </a:xfrm>
        <a:custGeom>
          <a:avLst/>
          <a:gdLst/>
          <a:ahLst/>
          <a:cxnLst/>
          <a:rect l="0" t="0" r="0" b="0"/>
          <a:pathLst>
            <a:path>
              <a:moveTo>
                <a:pt x="2128024" y="0"/>
              </a:moveTo>
              <a:lnTo>
                <a:pt x="2128024" y="230052"/>
              </a:lnTo>
              <a:lnTo>
                <a:pt x="0" y="230052"/>
              </a:lnTo>
              <a:lnTo>
                <a:pt x="0" y="337582"/>
              </a:lnTo>
            </a:path>
          </a:pathLst>
        </a:custGeom>
        <a:noFill/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B9865-B2C1-4334-ABBC-C138459AD842}">
      <dsp:nvSpPr>
        <dsp:cNvPr id="0" name=""/>
        <dsp:cNvSpPr/>
      </dsp:nvSpPr>
      <dsp:spPr>
        <a:xfrm>
          <a:off x="642541" y="2160346"/>
          <a:ext cx="3485560" cy="363725"/>
        </a:xfrm>
        <a:custGeom>
          <a:avLst/>
          <a:gdLst/>
          <a:ahLst/>
          <a:cxnLst/>
          <a:rect l="0" t="0" r="0" b="0"/>
          <a:pathLst>
            <a:path>
              <a:moveTo>
                <a:pt x="3485560" y="0"/>
              </a:moveTo>
              <a:lnTo>
                <a:pt x="3485560" y="256196"/>
              </a:lnTo>
              <a:lnTo>
                <a:pt x="0" y="256196"/>
              </a:lnTo>
              <a:lnTo>
                <a:pt x="0" y="363725"/>
              </a:lnTo>
            </a:path>
          </a:pathLst>
        </a:custGeom>
        <a:noFill/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1E944-152C-476C-8054-41062CC724B6}">
      <dsp:nvSpPr>
        <dsp:cNvPr id="0" name=""/>
        <dsp:cNvSpPr/>
      </dsp:nvSpPr>
      <dsp:spPr>
        <a:xfrm>
          <a:off x="2729217" y="1214478"/>
          <a:ext cx="2797768" cy="945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65552-7426-49FB-BCE4-5A54D8E887B3}">
      <dsp:nvSpPr>
        <dsp:cNvPr id="0" name=""/>
        <dsp:cNvSpPr/>
      </dsp:nvSpPr>
      <dsp:spPr>
        <a:xfrm>
          <a:off x="2858188" y="1337001"/>
          <a:ext cx="2797768" cy="945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قسم الاستراتيجية الى </a:t>
          </a:r>
          <a:endParaRPr lang="en-US" sz="1900" kern="1200" dirty="0"/>
        </a:p>
      </dsp:txBody>
      <dsp:txXfrm>
        <a:off x="2885891" y="1364704"/>
        <a:ext cx="2742362" cy="890461"/>
      </dsp:txXfrm>
    </dsp:sp>
    <dsp:sp modelId="{2934A0C3-004B-4343-AD8A-306261278ABB}">
      <dsp:nvSpPr>
        <dsp:cNvPr id="0" name=""/>
        <dsp:cNvSpPr/>
      </dsp:nvSpPr>
      <dsp:spPr>
        <a:xfrm>
          <a:off x="62171" y="2524072"/>
          <a:ext cx="1160740" cy="737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95082-D7D6-47B5-834B-B30F4C475E38}">
      <dsp:nvSpPr>
        <dsp:cNvPr id="0" name=""/>
        <dsp:cNvSpPr/>
      </dsp:nvSpPr>
      <dsp:spPr>
        <a:xfrm>
          <a:off x="191142" y="2646594"/>
          <a:ext cx="1160740" cy="73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التنبؤ</a:t>
          </a:r>
          <a:endParaRPr lang="en-US" sz="1900" kern="1200" dirty="0"/>
        </a:p>
      </dsp:txBody>
      <dsp:txXfrm>
        <a:off x="212730" y="2668182"/>
        <a:ext cx="1117564" cy="693894"/>
      </dsp:txXfrm>
    </dsp:sp>
    <dsp:sp modelId="{14DF614A-4793-48E4-99B4-29A0AB22BF55}">
      <dsp:nvSpPr>
        <dsp:cNvPr id="0" name=""/>
        <dsp:cNvSpPr/>
      </dsp:nvSpPr>
      <dsp:spPr>
        <a:xfrm>
          <a:off x="1419706" y="2497928"/>
          <a:ext cx="1160740" cy="737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1912B-64F1-47F2-8147-1B9097D8260C}">
      <dsp:nvSpPr>
        <dsp:cNvPr id="0" name=""/>
        <dsp:cNvSpPr/>
      </dsp:nvSpPr>
      <dsp:spPr>
        <a:xfrm>
          <a:off x="1548677" y="2620451"/>
          <a:ext cx="1160740" cy="73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الدعاية والاعلان </a:t>
          </a:r>
          <a:endParaRPr lang="en-US" sz="1900" kern="1200" dirty="0"/>
        </a:p>
      </dsp:txBody>
      <dsp:txXfrm>
        <a:off x="1570265" y="2642039"/>
        <a:ext cx="1117564" cy="693894"/>
      </dsp:txXfrm>
    </dsp:sp>
    <dsp:sp modelId="{ABB15B28-9EC4-4690-B625-600D2382C1DB}">
      <dsp:nvSpPr>
        <dsp:cNvPr id="0" name=""/>
        <dsp:cNvSpPr/>
      </dsp:nvSpPr>
      <dsp:spPr>
        <a:xfrm>
          <a:off x="2838389" y="2497928"/>
          <a:ext cx="1160740" cy="737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0378C-470D-4BF6-B8AB-7585B5E1C3B3}">
      <dsp:nvSpPr>
        <dsp:cNvPr id="0" name=""/>
        <dsp:cNvSpPr/>
      </dsp:nvSpPr>
      <dsp:spPr>
        <a:xfrm>
          <a:off x="2967361" y="2620451"/>
          <a:ext cx="1160740" cy="73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المبيعات </a:t>
          </a:r>
          <a:endParaRPr lang="en-US" sz="1900" kern="1200" dirty="0"/>
        </a:p>
      </dsp:txBody>
      <dsp:txXfrm>
        <a:off x="2988949" y="2642039"/>
        <a:ext cx="1117564" cy="693894"/>
      </dsp:txXfrm>
    </dsp:sp>
    <dsp:sp modelId="{77E234AE-C416-4238-915D-8F0CB0E92885}">
      <dsp:nvSpPr>
        <dsp:cNvPr id="0" name=""/>
        <dsp:cNvSpPr/>
      </dsp:nvSpPr>
      <dsp:spPr>
        <a:xfrm>
          <a:off x="4257073" y="2497928"/>
          <a:ext cx="1160740" cy="737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C40E1-12C8-478F-8961-476364161C35}">
      <dsp:nvSpPr>
        <dsp:cNvPr id="0" name=""/>
        <dsp:cNvSpPr/>
      </dsp:nvSpPr>
      <dsp:spPr>
        <a:xfrm>
          <a:off x="4386044" y="2620451"/>
          <a:ext cx="1160740" cy="73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التوزيع </a:t>
          </a:r>
          <a:endParaRPr lang="en-US" sz="1900" kern="1200" dirty="0"/>
        </a:p>
      </dsp:txBody>
      <dsp:txXfrm>
        <a:off x="4407632" y="2642039"/>
        <a:ext cx="1117564" cy="693894"/>
      </dsp:txXfrm>
    </dsp:sp>
    <dsp:sp modelId="{5AC40B6F-32D3-464A-993D-D290D50E9BA5}">
      <dsp:nvSpPr>
        <dsp:cNvPr id="0" name=""/>
        <dsp:cNvSpPr/>
      </dsp:nvSpPr>
      <dsp:spPr>
        <a:xfrm>
          <a:off x="5675756" y="2497928"/>
          <a:ext cx="1160740" cy="737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7E980-4422-4B0A-B0DC-52321154EBB0}">
      <dsp:nvSpPr>
        <dsp:cNvPr id="0" name=""/>
        <dsp:cNvSpPr/>
      </dsp:nvSpPr>
      <dsp:spPr>
        <a:xfrm>
          <a:off x="5804727" y="2620451"/>
          <a:ext cx="1160740" cy="73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الاسعار </a:t>
          </a:r>
          <a:endParaRPr lang="en-US" sz="1900" kern="1200" dirty="0"/>
        </a:p>
      </dsp:txBody>
      <dsp:txXfrm>
        <a:off x="5826315" y="2642039"/>
        <a:ext cx="1117564" cy="693894"/>
      </dsp:txXfrm>
    </dsp:sp>
    <dsp:sp modelId="{E83B79E6-3C3B-479B-A90E-D5BECBBCBA87}">
      <dsp:nvSpPr>
        <dsp:cNvPr id="0" name=""/>
        <dsp:cNvSpPr/>
      </dsp:nvSpPr>
      <dsp:spPr>
        <a:xfrm>
          <a:off x="7094439" y="2497928"/>
          <a:ext cx="1160740" cy="737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07A3C-4D61-43A6-9AF8-4C68F146BCD3}">
      <dsp:nvSpPr>
        <dsp:cNvPr id="0" name=""/>
        <dsp:cNvSpPr/>
      </dsp:nvSpPr>
      <dsp:spPr>
        <a:xfrm>
          <a:off x="7223410" y="2620451"/>
          <a:ext cx="1160740" cy="73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900" kern="1200" dirty="0"/>
            <a:t>التسويق </a:t>
          </a:r>
          <a:endParaRPr lang="en-US" sz="1900" kern="1200" dirty="0"/>
        </a:p>
      </dsp:txBody>
      <dsp:txXfrm>
        <a:off x="7244998" y="2642039"/>
        <a:ext cx="1117564" cy="6938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9B994-20F4-4EDD-8784-BDBD38B1E0B4}">
      <dsp:nvSpPr>
        <dsp:cNvPr id="0" name=""/>
        <dsp:cNvSpPr/>
      </dsp:nvSpPr>
      <dsp:spPr>
        <a:xfrm>
          <a:off x="3657600" y="1624976"/>
          <a:ext cx="2864654" cy="331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23"/>
              </a:lnTo>
              <a:lnTo>
                <a:pt x="2864654" y="165723"/>
              </a:lnTo>
              <a:lnTo>
                <a:pt x="2864654" y="331447"/>
              </a:lnTo>
            </a:path>
          </a:pathLst>
        </a:custGeom>
        <a:noFill/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54FD8-06A4-4CCD-BF60-5294812BB3CD}">
      <dsp:nvSpPr>
        <dsp:cNvPr id="0" name=""/>
        <dsp:cNvSpPr/>
      </dsp:nvSpPr>
      <dsp:spPr>
        <a:xfrm>
          <a:off x="3657600" y="1624976"/>
          <a:ext cx="954884" cy="331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23"/>
              </a:lnTo>
              <a:lnTo>
                <a:pt x="954884" y="165723"/>
              </a:lnTo>
              <a:lnTo>
                <a:pt x="954884" y="331447"/>
              </a:lnTo>
            </a:path>
          </a:pathLst>
        </a:custGeom>
        <a:noFill/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25265-FF29-478B-AE8F-3775391E9B78}">
      <dsp:nvSpPr>
        <dsp:cNvPr id="0" name=""/>
        <dsp:cNvSpPr/>
      </dsp:nvSpPr>
      <dsp:spPr>
        <a:xfrm>
          <a:off x="2702715" y="1624976"/>
          <a:ext cx="954884" cy="331447"/>
        </a:xfrm>
        <a:custGeom>
          <a:avLst/>
          <a:gdLst/>
          <a:ahLst/>
          <a:cxnLst/>
          <a:rect l="0" t="0" r="0" b="0"/>
          <a:pathLst>
            <a:path>
              <a:moveTo>
                <a:pt x="954884" y="0"/>
              </a:moveTo>
              <a:lnTo>
                <a:pt x="954884" y="165723"/>
              </a:lnTo>
              <a:lnTo>
                <a:pt x="0" y="165723"/>
              </a:lnTo>
              <a:lnTo>
                <a:pt x="0" y="331447"/>
              </a:lnTo>
            </a:path>
          </a:pathLst>
        </a:custGeom>
        <a:noFill/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C2599-E621-4F6A-9ED3-897E822B94D5}">
      <dsp:nvSpPr>
        <dsp:cNvPr id="0" name=""/>
        <dsp:cNvSpPr/>
      </dsp:nvSpPr>
      <dsp:spPr>
        <a:xfrm>
          <a:off x="792945" y="1624976"/>
          <a:ext cx="2864654" cy="331447"/>
        </a:xfrm>
        <a:custGeom>
          <a:avLst/>
          <a:gdLst/>
          <a:ahLst/>
          <a:cxnLst/>
          <a:rect l="0" t="0" r="0" b="0"/>
          <a:pathLst>
            <a:path>
              <a:moveTo>
                <a:pt x="2864654" y="0"/>
              </a:moveTo>
              <a:lnTo>
                <a:pt x="2864654" y="165723"/>
              </a:lnTo>
              <a:lnTo>
                <a:pt x="0" y="165723"/>
              </a:lnTo>
              <a:lnTo>
                <a:pt x="0" y="331447"/>
              </a:lnTo>
            </a:path>
          </a:pathLst>
        </a:custGeom>
        <a:noFill/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110BF-0DA3-4ED3-A238-0D29F9116CE8}">
      <dsp:nvSpPr>
        <dsp:cNvPr id="0" name=""/>
        <dsp:cNvSpPr/>
      </dsp:nvSpPr>
      <dsp:spPr>
        <a:xfrm>
          <a:off x="2868438" y="835815"/>
          <a:ext cx="1578322" cy="789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700" kern="1200" dirty="0"/>
            <a:t>مكونات التحليل المالي </a:t>
          </a:r>
          <a:endParaRPr lang="en-US" sz="2700" kern="1200" dirty="0"/>
        </a:p>
      </dsp:txBody>
      <dsp:txXfrm>
        <a:off x="2868438" y="835815"/>
        <a:ext cx="1578322" cy="789161"/>
      </dsp:txXfrm>
    </dsp:sp>
    <dsp:sp modelId="{D03818CC-8582-494A-A3BC-2158283D3BD9}">
      <dsp:nvSpPr>
        <dsp:cNvPr id="0" name=""/>
        <dsp:cNvSpPr/>
      </dsp:nvSpPr>
      <dsp:spPr>
        <a:xfrm>
          <a:off x="3783" y="1956423"/>
          <a:ext cx="1578322" cy="789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700" kern="1200" dirty="0"/>
            <a:t>تحليل التعادل </a:t>
          </a:r>
          <a:endParaRPr lang="en-US" sz="2700" kern="1200" dirty="0"/>
        </a:p>
      </dsp:txBody>
      <dsp:txXfrm>
        <a:off x="3783" y="1956423"/>
        <a:ext cx="1578322" cy="789161"/>
      </dsp:txXfrm>
    </dsp:sp>
    <dsp:sp modelId="{B01D6878-135E-4786-B257-A4599750D962}">
      <dsp:nvSpPr>
        <dsp:cNvPr id="0" name=""/>
        <dsp:cNvSpPr/>
      </dsp:nvSpPr>
      <dsp:spPr>
        <a:xfrm>
          <a:off x="1913553" y="1956423"/>
          <a:ext cx="1578322" cy="789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700" kern="1200" dirty="0"/>
            <a:t>جدول تدفق النقد </a:t>
          </a:r>
          <a:endParaRPr lang="en-US" sz="2700" kern="1200" dirty="0"/>
        </a:p>
      </dsp:txBody>
      <dsp:txXfrm>
        <a:off x="1913553" y="1956423"/>
        <a:ext cx="1578322" cy="789161"/>
      </dsp:txXfrm>
    </dsp:sp>
    <dsp:sp modelId="{1FFA3DF3-FF9E-4C77-B0E6-04EABDC68C42}">
      <dsp:nvSpPr>
        <dsp:cNvPr id="0" name=""/>
        <dsp:cNvSpPr/>
      </dsp:nvSpPr>
      <dsp:spPr>
        <a:xfrm>
          <a:off x="3823323" y="1956423"/>
          <a:ext cx="1578322" cy="789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700" kern="1200" dirty="0"/>
            <a:t>بيان الدخل </a:t>
          </a:r>
          <a:endParaRPr lang="en-US" sz="2700" kern="1200" dirty="0"/>
        </a:p>
      </dsp:txBody>
      <dsp:txXfrm>
        <a:off x="3823323" y="1956423"/>
        <a:ext cx="1578322" cy="789161"/>
      </dsp:txXfrm>
    </dsp:sp>
    <dsp:sp modelId="{C58707A8-4298-434C-8B1D-95BF1BBC6BD2}">
      <dsp:nvSpPr>
        <dsp:cNvPr id="0" name=""/>
        <dsp:cNvSpPr/>
      </dsp:nvSpPr>
      <dsp:spPr>
        <a:xfrm>
          <a:off x="5733093" y="1956423"/>
          <a:ext cx="1578322" cy="789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700" kern="1200" dirty="0"/>
            <a:t>الميزانية العامة </a:t>
          </a:r>
          <a:endParaRPr lang="en-US" sz="2700" kern="1200" dirty="0"/>
        </a:p>
      </dsp:txBody>
      <dsp:txXfrm>
        <a:off x="5733093" y="1956423"/>
        <a:ext cx="1578322" cy="789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1BAEC-CF21-443B-BD48-A3A5167BD41F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CF520-11A1-4437-B625-579C7753D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4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2F7D-B37D-49DF-8327-F1CD17330885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B829-98A9-45FE-B4DE-5230A4CB6C3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AE15-226D-411A-BCFE-965C90E93D2C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A566-0130-47C5-BE50-E6B28D4E5A90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40CE-B459-49AF-9DC3-2B32C103F0B0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E1D402B-07AB-479B-8F4F-535E2FCF0C3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00E2-213C-4D42-93BE-78C404F50BA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9B23-A809-4FB3-8DC3-31539BE2A1A8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1061-F25A-490C-9EDB-A67D1EF71CD7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BE28-E9E2-45E1-A7C3-341168D49542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F976142-6A40-43BF-AF2D-87D579D32F12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A2C9395-7593-40EB-9424-FB2BC1DC1038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med">
    <p:sndAc>
      <p:stSnd>
        <p:snd r:embed="rId13" name="click.wav"/>
      </p:stSnd>
    </p:sndAc>
  </p:transition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fA62-xxlAIo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.be/SMr_uLZV-e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1447800"/>
            <a:ext cx="9601200" cy="1752600"/>
          </a:xfrm>
        </p:spPr>
        <p:txBody>
          <a:bodyPr>
            <a:normAutofit/>
          </a:bodyPr>
          <a:lstStyle/>
          <a:p>
            <a:r>
              <a:rPr lang="ar-SA" sz="6000" spc="0" dirty="0"/>
              <a:t>خطة العمل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752600"/>
          </a:xfrm>
        </p:spPr>
        <p:txBody>
          <a:bodyPr>
            <a:normAutofit/>
          </a:bodyPr>
          <a:lstStyle/>
          <a:p>
            <a:r>
              <a:rPr lang="ar-SA" sz="4400" b="1" dirty="0"/>
              <a:t>الفصل الثامن  </a:t>
            </a:r>
            <a:br>
              <a:rPr lang="ar-SA" sz="4400" b="1" dirty="0"/>
            </a:br>
            <a:endParaRPr lang="en-US" b="1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04800" y="6096000"/>
            <a:ext cx="4419600" cy="528208"/>
          </a:xfrm>
        </p:spPr>
        <p:txBody>
          <a:bodyPr/>
          <a:lstStyle/>
          <a:p>
            <a:r>
              <a:rPr lang="ar-SA" sz="3200" b="1" dirty="0">
                <a:solidFill>
                  <a:schemeClr val="tx1"/>
                </a:solidFill>
              </a:rPr>
              <a:t>أ/ سلطانة العطاوي...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business-pl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743199"/>
            <a:ext cx="7010400" cy="3124201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solidFill>
                  <a:schemeClr val="tx2"/>
                </a:solidFill>
              </a:rPr>
              <a:t>أولا : لغة خطة العمل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92500" lnSpcReduction="10000"/>
          </a:bodyPr>
          <a:lstStyle/>
          <a:p>
            <a:pPr algn="r" rtl="1">
              <a:lnSpc>
                <a:spcPct val="150000"/>
              </a:lnSpc>
              <a:buFont typeface="Wingdings" pitchFamily="2" charset="2"/>
              <a:buChar char="v"/>
            </a:pPr>
            <a:r>
              <a:rPr lang="ar-SA" dirty="0"/>
              <a:t>ان لا تكون مطولة .</a:t>
            </a:r>
          </a:p>
          <a:p>
            <a:pPr algn="r" rtl="1">
              <a:lnSpc>
                <a:spcPct val="150000"/>
              </a:lnSpc>
              <a:buFont typeface="Wingdings" pitchFamily="2" charset="2"/>
              <a:buChar char="v"/>
            </a:pPr>
            <a:r>
              <a:rPr lang="ar-SA" dirty="0"/>
              <a:t>تتفادى استخدام الروابط اللغوية مثل ” بالتالي ,و لهذا السبب , لكن ...</a:t>
            </a:r>
          </a:p>
          <a:p>
            <a:pPr algn="r" rtl="1">
              <a:lnSpc>
                <a:spcPct val="150000"/>
              </a:lnSpc>
              <a:buFont typeface="Wingdings" pitchFamily="2" charset="2"/>
              <a:buChar char="v"/>
            </a:pPr>
            <a:r>
              <a:rPr lang="ar-SA" dirty="0"/>
              <a:t>استخدام جمل قصيرة و تقريرية مفيدة </a:t>
            </a:r>
          </a:p>
          <a:p>
            <a:pPr algn="r" rtl="1">
              <a:lnSpc>
                <a:spcPct val="150000"/>
              </a:lnSpc>
              <a:buFont typeface="Wingdings" pitchFamily="2" charset="2"/>
              <a:buChar char="v"/>
            </a:pPr>
            <a:r>
              <a:rPr lang="ar-SA" dirty="0"/>
              <a:t>تكون محددة العبارات و سليمة الصياغة لغوياً</a:t>
            </a:r>
          </a:p>
          <a:p>
            <a:pPr algn="r" rtl="1">
              <a:lnSpc>
                <a:spcPct val="150000"/>
              </a:lnSpc>
              <a:buFont typeface="Wingdings" pitchFamily="2" charset="2"/>
              <a:buChar char="v"/>
            </a:pPr>
            <a:r>
              <a:rPr lang="ar-SA" dirty="0"/>
              <a:t>يجب ان تكون شيقة و مفيدة و واقعية و مهنية و افضل طريقة لذلك ان تجعلها بسيطة وواضحة و محددة الاتجاه و في ذات الموضوع دائما ً.</a:t>
            </a:r>
          </a:p>
          <a:p>
            <a:pPr algn="r" rtl="1">
              <a:lnSpc>
                <a:spcPct val="150000"/>
              </a:lnSpc>
              <a:buFont typeface="Wingdings" pitchFamily="2" charset="2"/>
              <a:buChar char="v"/>
            </a:pPr>
            <a:r>
              <a:rPr lang="ar-SA" dirty="0"/>
              <a:t>يجب ان تثير اعجاب المستثمر من خلال ما تكتبة في الخطة و ليس من خلال البيان و البلاغة في صياغتها .</a:t>
            </a: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solidFill>
                  <a:schemeClr val="tx2"/>
                </a:solidFill>
              </a:rPr>
              <a:t>ثانيا :صفات خطة العمل الجيدة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981200"/>
            <a:ext cx="6858000" cy="4038600"/>
          </a:xfrm>
        </p:spPr>
        <p:txBody>
          <a:bodyPr>
            <a:normAutofit/>
          </a:bodyPr>
          <a:lstStyle/>
          <a:p>
            <a:pPr algn="r" rtl="1">
              <a:buFont typeface="Wingdings" pitchFamily="2" charset="2"/>
              <a:buChar char="ü"/>
            </a:pPr>
            <a:r>
              <a:rPr lang="ar-SA" dirty="0"/>
              <a:t>ان تكون قصيرة و بسيطة .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dirty="0"/>
              <a:t>ان تكون شيقة و مفيدة .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dirty="0"/>
              <a:t>ان تستخدم جداول البيانات و المخططات البيانية</a:t>
            </a:r>
            <a:r>
              <a:rPr lang="ar-SA" sz="2200" dirty="0"/>
              <a:t> مثل اسعار الخدمات و رواتب العاملين  .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dirty="0"/>
              <a:t>ان تكون سهلة الفهم .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dirty="0"/>
              <a:t>ان تكون خالية من الأخطاء المطبعية .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dirty="0"/>
              <a:t> ان تكون مطبوعة و مجلدة .</a:t>
            </a:r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solidFill>
                  <a:schemeClr val="tx2"/>
                </a:solidFill>
              </a:rPr>
              <a:t>ثالثا:عناصر الخطة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461248" cy="5102352"/>
          </a:xfrm>
        </p:spPr>
        <p:txBody>
          <a:bodyPr>
            <a:normAutofit fontScale="92500" lnSpcReduction="20000"/>
          </a:bodyPr>
          <a:lstStyle/>
          <a:p>
            <a:pPr algn="r" rtl="1">
              <a:buNone/>
            </a:pPr>
            <a:r>
              <a:rPr lang="ar-SA" dirty="0">
                <a:solidFill>
                  <a:schemeClr val="accent3">
                    <a:lumMod val="50000"/>
                  </a:schemeClr>
                </a:solidFill>
              </a:rPr>
              <a:t>بالرغم من ان خطط العمل تختلف من حيث الأسلوب و الشكل إلا  ان المستثمرين المرتقبين يعتبرون العناصر التاليه مكونات اساسيية لخطة العمل :</a:t>
            </a:r>
          </a:p>
          <a:p>
            <a:pPr algn="r" rtl="1"/>
            <a:r>
              <a:rPr lang="ar-SA" sz="2600" b="1" dirty="0"/>
              <a:t>خطاب التقديم </a:t>
            </a:r>
          </a:p>
          <a:p>
            <a:pPr algn="r" rtl="1"/>
            <a:r>
              <a:rPr lang="ar-SA" sz="2600" b="1" dirty="0"/>
              <a:t>صفحة العنوان </a:t>
            </a:r>
          </a:p>
          <a:p>
            <a:pPr algn="r" rtl="1"/>
            <a:r>
              <a:rPr lang="ar-SA" sz="2600" b="1" dirty="0"/>
              <a:t>جدول المحتويات </a:t>
            </a:r>
          </a:p>
          <a:p>
            <a:pPr algn="r" rtl="1"/>
            <a:r>
              <a:rPr lang="ar-SA" sz="2600" b="1" dirty="0"/>
              <a:t>الملخص التنفيدي </a:t>
            </a:r>
          </a:p>
          <a:p>
            <a:pPr algn="r" rtl="1"/>
            <a:r>
              <a:rPr lang="ar-SA" sz="2600" b="1" dirty="0"/>
              <a:t>نبذة عن الشركة </a:t>
            </a:r>
          </a:p>
          <a:p>
            <a:pPr algn="r" rtl="1"/>
            <a:r>
              <a:rPr lang="ar-SA" sz="2600" b="1" dirty="0"/>
              <a:t>تحليل المنتجات و الخدمات </a:t>
            </a:r>
          </a:p>
          <a:p>
            <a:pPr algn="r" rtl="1"/>
            <a:r>
              <a:rPr lang="ar-SA" sz="2600" b="1" dirty="0"/>
              <a:t>تحليل السوق </a:t>
            </a:r>
          </a:p>
          <a:p>
            <a:pPr algn="r" rtl="1"/>
            <a:r>
              <a:rPr lang="ar-SA" sz="2600" b="1" dirty="0"/>
              <a:t>الخطة الاستراتيجية </a:t>
            </a:r>
          </a:p>
          <a:p>
            <a:pPr algn="r" rtl="1"/>
            <a:r>
              <a:rPr lang="ar-SA" sz="2600" b="1" dirty="0"/>
              <a:t>التحليل المالي </a:t>
            </a:r>
          </a:p>
          <a:p>
            <a:pPr algn="r" rtl="1"/>
            <a:r>
              <a:rPr lang="ar-SA" sz="2600" b="1" dirty="0"/>
              <a:t>نبذة عن الإدارة </a:t>
            </a:r>
          </a:p>
          <a:p>
            <a:pPr algn="r" rtl="1"/>
            <a:r>
              <a:rPr lang="ar-SA" sz="2600" b="1" dirty="0"/>
              <a:t>الملحق</a:t>
            </a:r>
          </a:p>
          <a:p>
            <a:pPr algn="r" rtl="1"/>
            <a:endParaRPr lang="ar-SA" sz="2600" dirty="0"/>
          </a:p>
          <a:p>
            <a:pPr algn="r" rtl="1">
              <a:buNone/>
            </a:pPr>
            <a:endParaRPr lang="en-US" dirty="0"/>
          </a:p>
        </p:txBody>
      </p:sp>
      <p:pic>
        <p:nvPicPr>
          <p:cNvPr id="6" name="Picture 5" descr="Business-Plan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3124200"/>
            <a:ext cx="4673600" cy="3204754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solidFill>
                  <a:schemeClr val="accent2"/>
                </a:solidFill>
              </a:rPr>
              <a:t>1-الملخص التنفيذي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4000"/>
            <a:ext cx="8503920" cy="48768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ar-SA" b="1" dirty="0"/>
              <a:t>هو اول ما يطلع علية المستثمر و يتعين ان يشجع القراء على قراءة الاجزاء المتبقية منه .</a:t>
            </a:r>
          </a:p>
          <a:p>
            <a:pPr algn="r" rtl="1"/>
            <a:r>
              <a:rPr lang="ar-SA" u="sng" dirty="0"/>
              <a:t>يتضمن :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sz="3200" b="1" dirty="0">
                <a:solidFill>
                  <a:schemeClr val="accent6">
                    <a:lumMod val="75000"/>
                  </a:schemeClr>
                </a:solidFill>
              </a:rPr>
              <a:t>الهدف 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sz="3200" b="1" dirty="0">
                <a:solidFill>
                  <a:schemeClr val="accent6">
                    <a:lumMod val="75000"/>
                  </a:schemeClr>
                </a:solidFill>
              </a:rPr>
              <a:t>التعريفات 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sz="3200" b="1" dirty="0">
                <a:solidFill>
                  <a:schemeClr val="accent6">
                    <a:lumMod val="75000"/>
                  </a:schemeClr>
                </a:solidFill>
              </a:rPr>
              <a:t>الفكرة العامة 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sz="3200" b="1" dirty="0">
                <a:solidFill>
                  <a:schemeClr val="accent6">
                    <a:lumMod val="75000"/>
                  </a:schemeClr>
                </a:solidFill>
              </a:rPr>
              <a:t>الصفات و المميزات 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sz="3200" b="1" dirty="0">
                <a:solidFill>
                  <a:schemeClr val="accent6">
                    <a:lumMod val="75000"/>
                  </a:schemeClr>
                </a:solidFill>
              </a:rPr>
              <a:t>المتطلبات المالية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sz="3200" b="1" dirty="0">
                <a:solidFill>
                  <a:schemeClr val="accent6">
                    <a:lumMod val="75000"/>
                  </a:schemeClr>
                </a:solidFill>
              </a:rPr>
              <a:t> النمو </a:t>
            </a:r>
          </a:p>
          <a:p>
            <a:pPr algn="r" rtl="1">
              <a:buNone/>
            </a:pPr>
            <a:endParaRPr lang="ar-SA" dirty="0"/>
          </a:p>
          <a:p>
            <a:pPr algn="r" rtl="1">
              <a:buNone/>
            </a:pP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solidFill>
                  <a:schemeClr val="accent2"/>
                </a:solidFill>
              </a:rPr>
              <a:t>2- ملخص عن الشركة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SA" dirty="0"/>
              <a:t>هذا الاجراء يفترض ان القارئ لا يعرف عن شركتك شيئاً.</a:t>
            </a:r>
          </a:p>
          <a:p>
            <a:pPr algn="r" rtl="1">
              <a:buNone/>
            </a:pPr>
            <a:r>
              <a:rPr lang="ar-SA" dirty="0"/>
              <a:t>يتضمن ملخص الشركة :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sz="3200" b="1" dirty="0">
                <a:solidFill>
                  <a:schemeClr val="accent6">
                    <a:lumMod val="75000"/>
                  </a:schemeClr>
                </a:solidFill>
              </a:rPr>
              <a:t>الأسماء 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sz="3200" b="1" dirty="0">
                <a:solidFill>
                  <a:schemeClr val="accent6">
                    <a:lumMod val="75000"/>
                  </a:schemeClr>
                </a:solidFill>
              </a:rPr>
              <a:t>الخلفيات 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sz="3200" b="1" dirty="0">
                <a:solidFill>
                  <a:schemeClr val="accent6">
                    <a:lumMod val="75000"/>
                  </a:schemeClr>
                </a:solidFill>
              </a:rPr>
              <a:t>التاريخ 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sz="3200" b="1" dirty="0">
                <a:solidFill>
                  <a:schemeClr val="accent6">
                    <a:lumMod val="75000"/>
                  </a:schemeClr>
                </a:solidFill>
              </a:rPr>
              <a:t>الأهداف </a:t>
            </a:r>
          </a:p>
          <a:p>
            <a:pPr algn="r" rtl="1">
              <a:buNone/>
            </a:pPr>
            <a:endParaRPr lang="ar-SA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r" rtl="1">
              <a:buFont typeface="Arial" pitchFamily="34" charset="0"/>
              <a:buChar char="•"/>
            </a:pPr>
            <a:r>
              <a:rPr lang="ar-SA" sz="2400" dirty="0"/>
              <a:t>و بما انه ملخص يتعين ان لا يكون طويلا .</a:t>
            </a:r>
            <a:endParaRPr lang="en-US" sz="2400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solidFill>
                  <a:schemeClr val="accent2"/>
                </a:solidFill>
              </a:rPr>
              <a:t>3- تحليل المنتجات و الخدمات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503920" cy="4572000"/>
          </a:xfrm>
        </p:spPr>
        <p:txBody>
          <a:bodyPr/>
          <a:lstStyle/>
          <a:p>
            <a:pPr algn="r" rtl="1"/>
            <a:r>
              <a:rPr lang="ar-SA" dirty="0"/>
              <a:t>يجب ان تصف بالتفصيل المنتجات او الخدمات التي ستعرضها و الهدف هنا تمييز نفسك من منافسيك .</a:t>
            </a:r>
          </a:p>
          <a:p>
            <a:pPr algn="r" rtl="1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2438400"/>
          <a:ext cx="7391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solidFill>
                  <a:schemeClr val="accent2"/>
                </a:solidFill>
              </a:rPr>
              <a:t>4- تحليل السوق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ar-SA" dirty="0"/>
              <a:t>حدد سوقك المستهدف و حدد كيفية تقسيم السوق الى قطاعات</a:t>
            </a:r>
          </a:p>
          <a:p>
            <a:pPr algn="r" rtl="1">
              <a:buNone/>
            </a:pPr>
            <a:endParaRPr lang="ar-SA" dirty="0"/>
          </a:p>
          <a:p>
            <a:pPr algn="r" rtl="1">
              <a:buFont typeface="Wingdings" pitchFamily="2" charset="2"/>
              <a:buChar char="ü"/>
            </a:pPr>
            <a:r>
              <a:rPr lang="ar-SA" sz="3200" b="1" dirty="0">
                <a:solidFill>
                  <a:schemeClr val="accent6">
                    <a:lumMod val="75000"/>
                  </a:schemeClr>
                </a:solidFill>
              </a:rPr>
              <a:t>تحليل نشاطك 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sz="3200" b="1" dirty="0">
                <a:solidFill>
                  <a:schemeClr val="accent6">
                    <a:lumMod val="75000"/>
                  </a:schemeClr>
                </a:solidFill>
              </a:rPr>
              <a:t>المنافسون 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sz="3200" b="1" dirty="0">
                <a:solidFill>
                  <a:schemeClr val="accent6">
                    <a:lumMod val="75000"/>
                  </a:schemeClr>
                </a:solidFill>
              </a:rPr>
              <a:t>العملاء 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sz="3200" b="1" dirty="0">
                <a:solidFill>
                  <a:schemeClr val="accent6">
                    <a:lumMod val="75000"/>
                  </a:schemeClr>
                </a:solidFill>
              </a:rPr>
              <a:t>الأسواق </a:t>
            </a:r>
          </a:p>
          <a:p>
            <a:pPr algn="r" rtl="1">
              <a:buNone/>
            </a:pPr>
            <a:endParaRPr lang="ar-SA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r" rtl="1">
              <a:buNone/>
            </a:pPr>
            <a:r>
              <a:rPr lang="ar-SA" dirty="0"/>
              <a:t> </a:t>
            </a:r>
            <a:endParaRPr lang="en-US" dirty="0"/>
          </a:p>
        </p:txBody>
      </p:sp>
      <p:pic>
        <p:nvPicPr>
          <p:cNvPr id="4" name="Picture 3" descr="Competitive_Analysis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3048000"/>
            <a:ext cx="4165600" cy="31242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solidFill>
                  <a:schemeClr val="accent2"/>
                </a:solidFill>
              </a:rPr>
              <a:t>5-الخطة الاستراتيجية التسويقية 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4000"/>
          <a:ext cx="8385175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solidFill>
                  <a:schemeClr val="accent2"/>
                </a:solidFill>
              </a:rPr>
              <a:t>6- التحليل المالي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ar-SA" dirty="0"/>
              <a:t>ما هو المبلغ المطلوب ؟</a:t>
            </a:r>
          </a:p>
          <a:p>
            <a:pPr algn="r" rtl="1"/>
            <a:r>
              <a:rPr lang="ar-SA" dirty="0"/>
              <a:t>من اين ناتي بالمبلغ ؟</a:t>
            </a:r>
          </a:p>
          <a:p>
            <a:pPr algn="r" rtl="1"/>
            <a:r>
              <a:rPr lang="ar-SA" dirty="0"/>
              <a:t>كيف تعود للمستثمرين ؟</a:t>
            </a:r>
          </a:p>
          <a:p>
            <a:pPr algn="r" rtl="1"/>
            <a:r>
              <a:rPr lang="ar-SA" dirty="0"/>
              <a:t>النمو المالي المتوقع ؟</a:t>
            </a:r>
          </a:p>
          <a:p>
            <a:pPr algn="r" rtl="1">
              <a:buNone/>
            </a:pPr>
            <a:endParaRPr lang="ar-SA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85800" y="2819400"/>
          <a:ext cx="7315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pen-magnifier-calculator-financial-statement-861873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4800" y="1447800"/>
            <a:ext cx="2794796" cy="20574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solidFill>
                  <a:schemeClr val="accent2"/>
                </a:solidFill>
              </a:rPr>
              <a:t>7- نبذة عن الإدارة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ar-SA" dirty="0"/>
              <a:t>تشمل</a:t>
            </a:r>
          </a:p>
          <a:p>
            <a:pPr algn="r" rtl="1">
              <a:buFont typeface="Wingdings" pitchFamily="2" charset="2"/>
              <a:buChar char="v"/>
            </a:pPr>
            <a:r>
              <a:rPr lang="ar-SA" sz="3600" b="1" dirty="0">
                <a:solidFill>
                  <a:schemeClr val="accent6">
                    <a:lumMod val="75000"/>
                  </a:schemeClr>
                </a:solidFill>
              </a:rPr>
              <a:t>التنظيم </a:t>
            </a:r>
          </a:p>
          <a:p>
            <a:pPr algn="r" rtl="1">
              <a:buFont typeface="Wingdings" pitchFamily="2" charset="2"/>
              <a:buChar char="v"/>
            </a:pPr>
            <a:r>
              <a:rPr lang="ar-SA" sz="3600" b="1" dirty="0">
                <a:solidFill>
                  <a:schemeClr val="accent6">
                    <a:lumMod val="75000"/>
                  </a:schemeClr>
                </a:solidFill>
              </a:rPr>
              <a:t>السير الذاتية </a:t>
            </a:r>
          </a:p>
          <a:p>
            <a:pPr algn="r" rtl="1">
              <a:buFont typeface="Wingdings" pitchFamily="2" charset="2"/>
              <a:buChar char="v"/>
            </a:pPr>
            <a:r>
              <a:rPr lang="ar-SA" sz="3600" b="1" dirty="0">
                <a:solidFill>
                  <a:schemeClr val="accent6">
                    <a:lumMod val="75000"/>
                  </a:schemeClr>
                </a:solidFill>
              </a:rPr>
              <a:t>المهنيون </a:t>
            </a:r>
          </a:p>
          <a:p>
            <a:pPr algn="r" rtl="1">
              <a:buFont typeface="Wingdings" pitchFamily="2" charset="2"/>
              <a:buChar char="v"/>
            </a:pPr>
            <a:r>
              <a:rPr lang="ar-SA" sz="3600" b="1" dirty="0">
                <a:solidFill>
                  <a:schemeClr val="accent6">
                    <a:lumMod val="75000"/>
                  </a:schemeClr>
                </a:solidFill>
              </a:rPr>
              <a:t>الأفراد 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Video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pPr>
              <a:buNone/>
            </a:pPr>
            <a:endParaRPr lang="en-US" dirty="0">
              <a:hlinkClick r:id="rId3"/>
            </a:endParaRPr>
          </a:p>
          <a:p>
            <a:pPr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4"/>
              </a:rPr>
              <a:t>How to write your Business Plan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solidFill>
                  <a:schemeClr val="tx2"/>
                </a:solidFill>
              </a:rPr>
              <a:t>رابعا: تقديم خطة العمل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461248" cy="4797552"/>
          </a:xfrm>
        </p:spPr>
        <p:txBody>
          <a:bodyPr/>
          <a:lstStyle/>
          <a:p>
            <a:pPr algn="r" rtl="1"/>
            <a:r>
              <a:rPr lang="ar-SA" dirty="0"/>
              <a:t>خطة العمل المكتوبة غالبا تسبق الاجتماع وجها لوجه .</a:t>
            </a:r>
          </a:p>
          <a:p>
            <a:pPr algn="r" rtl="1"/>
            <a:r>
              <a:rPr lang="ar-SA" dirty="0"/>
              <a:t>وقت التقديم هو حوالي 20 الى 30 دقيقة .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dirty="0"/>
              <a:t>عليك ان تثبت الحماس 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dirty="0"/>
              <a:t>توضح الفرص و الفوائد و المزايا المتوقعة 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dirty="0"/>
              <a:t>استخدام المساعدات التكنولوجية البصرية 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dirty="0"/>
              <a:t>لا تستخدم العبارات الفنية 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dirty="0"/>
              <a:t>تجنب الافراط في التفصيل 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dirty="0"/>
              <a:t>كن مستعداً للرد على الاسئلة 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dirty="0"/>
              <a:t>لا تكن مسببا ً للمل</a:t>
            </a:r>
          </a:p>
          <a:p>
            <a:pPr algn="r" rtl="1">
              <a:buFont typeface="Wingdings" pitchFamily="2" charset="2"/>
              <a:buChar char="ü"/>
            </a:pPr>
            <a:endParaRPr lang="ar-SA" dirty="0"/>
          </a:p>
        </p:txBody>
      </p:sp>
      <p:pic>
        <p:nvPicPr>
          <p:cNvPr id="4" name="Picture 3" descr="Forex-Analys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3581400"/>
            <a:ext cx="3599793" cy="260985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معايير هامة يجب مراعاتها عند وضع الخطة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5026152"/>
          </a:xfrm>
        </p:spPr>
        <p:txBody>
          <a:bodyPr>
            <a:normAutofit fontScale="92500"/>
          </a:bodyPr>
          <a:lstStyle/>
          <a:p>
            <a:pPr algn="r" rtl="1"/>
            <a:r>
              <a:rPr lang="ar-SA" dirty="0"/>
              <a:t>اثبتت الدراسات ان من اهم المعايير التي يعتمد عليها قبول او رفض خطط العمل هي مهارات الادارة و الاداء  ثم معدل العائد من الصفقات .</a:t>
            </a:r>
          </a:p>
          <a:p>
            <a:pPr algn="r" rtl="1"/>
            <a:endParaRPr lang="ar-SA" dirty="0"/>
          </a:p>
          <a:p>
            <a:pPr algn="r" rtl="1"/>
            <a:r>
              <a:rPr lang="ar-SA" dirty="0"/>
              <a:t>يجب الاخذ بمنظور العميل , ان يكون اتجاهك موجها </a:t>
            </a:r>
            <a:r>
              <a:rPr lang="ar-SA" u="sng" dirty="0"/>
              <a:t>ليس نحو المنتج نفسه بل نحو الفائدة التي يقدمها المنتج لعملائك .</a:t>
            </a:r>
          </a:p>
          <a:p>
            <a:pPr algn="r" rtl="1">
              <a:buNone/>
            </a:pPr>
            <a:endParaRPr lang="ar-SA" u="sng" dirty="0"/>
          </a:p>
          <a:p>
            <a:pPr algn="r" rtl="1"/>
            <a:r>
              <a:rPr lang="ar-SA" dirty="0"/>
              <a:t>عدم الافراط في التفاؤل في التوقعات لكمية راس المال و الوقت المطلوبين لتحقيق الاهداف 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dirty="0">
                <a:solidFill>
                  <a:schemeClr val="accent4">
                    <a:lumMod val="75000"/>
                  </a:schemeClr>
                </a:solidFill>
              </a:rPr>
              <a:t>قد تصبح خطة العمل غير صالحة خلال 6 اشهر الى سنه , يجب عليك تحديثها 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dirty="0">
                <a:solidFill>
                  <a:schemeClr val="accent4">
                    <a:lumMod val="75000"/>
                  </a:schemeClr>
                </a:solidFill>
              </a:rPr>
              <a:t>اذا لم تحتاج الى تحديث فهذا يعني ان هناك مشكلة اي ان منشأتك لم تتقدم و لم تتغير بمرور الوقت </a:t>
            </a:r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Homework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 rtl="1">
              <a:buFont typeface="Wingdings" pitchFamily="2" charset="2"/>
              <a:buChar char="v"/>
            </a:pPr>
            <a:r>
              <a:rPr lang="ar-SA" dirty="0">
                <a:solidFill>
                  <a:schemeClr val="accent3">
                    <a:lumMod val="75000"/>
                  </a:schemeClr>
                </a:solidFill>
              </a:rPr>
              <a:t>قصة نجاح: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algn="r">
              <a:buNone/>
            </a:pPr>
            <a:r>
              <a:rPr lang="ar-SA" dirty="0"/>
              <a:t>عمل بحث و عرض لقصه النجاح في هذا الفصل للإسبوع القادم </a:t>
            </a:r>
          </a:p>
          <a:p>
            <a:pPr algn="r">
              <a:buNone/>
            </a:pPr>
            <a:r>
              <a:rPr lang="en-US" dirty="0"/>
              <a:t>.(As a Group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3965448" cy="4648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720850" indent="-465138" algn="r" rtl="1">
              <a:buNone/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1905000"/>
          <a:ext cx="8001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1720850" indent="-179388" algn="r" rtl="1">
                        <a:buFont typeface="Arial" pitchFamily="34" charset="0"/>
                        <a:buNone/>
                        <a:tabLst>
                          <a:tab pos="1255713" algn="l"/>
                        </a:tabLst>
                      </a:pPr>
                      <a:r>
                        <a:rPr lang="ar-SA" sz="2800" spc="0" dirty="0">
                          <a:solidFill>
                            <a:schemeClr val="tx1"/>
                          </a:solidFill>
                          <a:effectLst/>
                        </a:rPr>
                        <a:t>الكتاب المرجع : </a:t>
                      </a:r>
                    </a:p>
                    <a:p>
                      <a:pPr marL="1720850" indent="-179388" algn="r" rtl="1">
                        <a:buNone/>
                        <a:tabLst>
                          <a:tab pos="1255713" algn="l"/>
                        </a:tabLst>
                      </a:pPr>
                      <a:r>
                        <a:rPr lang="ar-SA" sz="2800" spc="0" dirty="0">
                          <a:solidFill>
                            <a:schemeClr val="tx1"/>
                          </a:solidFill>
                          <a:effectLst/>
                        </a:rPr>
                        <a:t>كتاب ريادة الأعمال -أ.د. أحمد الشميمري د. وفاء المبيريك , الطبعة الثالثة ,مكتبة العبيكان ,2014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9" descr="Referenc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2057400"/>
            <a:ext cx="1219200" cy="13716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الموضوعات </a:t>
            </a:r>
            <a:endParaRPr lang="en-US" dirty="0"/>
          </a:p>
        </p:txBody>
      </p:sp>
      <p:pic>
        <p:nvPicPr>
          <p:cNvPr id="7" name="Content Placeholder 6" descr="photo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1524000"/>
            <a:ext cx="4038600" cy="4495799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5181600"/>
          </a:xfrm>
        </p:spPr>
        <p:txBody>
          <a:bodyPr>
            <a:normAutofit lnSpcReduction="10000"/>
          </a:bodyPr>
          <a:lstStyle/>
          <a:p>
            <a:pPr marL="457200" indent="-457200" algn="r" rtl="1">
              <a:buFont typeface="Wingdings" pitchFamily="2" charset="2"/>
              <a:buChar char="§"/>
            </a:pPr>
            <a:r>
              <a:rPr lang="ar-SA" dirty="0"/>
              <a:t>مقدمة </a:t>
            </a:r>
          </a:p>
          <a:p>
            <a:pPr marL="457200" indent="-457200" algn="r" rtl="1">
              <a:buFont typeface="Wingdings" pitchFamily="2" charset="2"/>
              <a:buChar char="§"/>
            </a:pPr>
            <a:r>
              <a:rPr lang="ar-SA" dirty="0"/>
              <a:t>ماهي خطة العمل؟ </a:t>
            </a:r>
          </a:p>
          <a:p>
            <a:pPr marL="457200" indent="-457200" algn="r" rtl="1">
              <a:buFont typeface="Wingdings" pitchFamily="2" charset="2"/>
              <a:buChar char="§"/>
            </a:pPr>
            <a:r>
              <a:rPr lang="ar-SA" dirty="0"/>
              <a:t>لماذا التخطيط للعمل ؟</a:t>
            </a:r>
          </a:p>
          <a:p>
            <a:pPr marL="457200" indent="-457200" algn="r" rtl="1">
              <a:buFont typeface="Wingdings" pitchFamily="2" charset="2"/>
              <a:buChar char="§"/>
            </a:pPr>
            <a:r>
              <a:rPr lang="ar-SA" dirty="0"/>
              <a:t>متطلبات التخطيط للعمل </a:t>
            </a:r>
          </a:p>
          <a:p>
            <a:pPr marL="457200" indent="-457200" algn="r" rtl="1">
              <a:buFont typeface="Wingdings" pitchFamily="2" charset="2"/>
              <a:buChar char="§"/>
            </a:pPr>
            <a:r>
              <a:rPr lang="ar-SA" dirty="0"/>
              <a:t>حدود خطة العمل </a:t>
            </a:r>
          </a:p>
          <a:p>
            <a:pPr marL="457200" indent="-457200" algn="r" rtl="1">
              <a:buFont typeface="Wingdings" pitchFamily="2" charset="2"/>
              <a:buChar char="§"/>
            </a:pPr>
            <a:r>
              <a:rPr lang="ar-SA" dirty="0"/>
              <a:t>كتابة خطة العمل </a:t>
            </a:r>
          </a:p>
          <a:p>
            <a:pPr marL="457200" indent="-457200" algn="r" rtl="1">
              <a:buFont typeface="Wingdings" pitchFamily="2" charset="2"/>
              <a:buChar char="§"/>
            </a:pPr>
            <a:r>
              <a:rPr lang="ar-SA" dirty="0"/>
              <a:t>لغة خطة العمل </a:t>
            </a:r>
          </a:p>
          <a:p>
            <a:pPr marL="457200" indent="-457200" algn="r" rtl="1">
              <a:buFont typeface="Wingdings" pitchFamily="2" charset="2"/>
              <a:buChar char="§"/>
            </a:pPr>
            <a:r>
              <a:rPr lang="ar-SA" dirty="0"/>
              <a:t>صفات خطة العمل الجيدة </a:t>
            </a:r>
          </a:p>
          <a:p>
            <a:pPr marL="457200" indent="-457200" algn="r" rtl="1">
              <a:buFont typeface="Wingdings" pitchFamily="2" charset="2"/>
              <a:buChar char="§"/>
            </a:pPr>
            <a:r>
              <a:rPr lang="ar-SA" dirty="0"/>
              <a:t>عناصر خطة العمل </a:t>
            </a:r>
          </a:p>
          <a:p>
            <a:pPr marL="457200" indent="-457200" algn="r" rtl="1">
              <a:buFont typeface="Wingdings" pitchFamily="2" charset="2"/>
              <a:buChar char="§"/>
            </a:pPr>
            <a:r>
              <a:rPr lang="ar-SA" dirty="0"/>
              <a:t>تقديم الخطة </a:t>
            </a:r>
          </a:p>
          <a:p>
            <a:pPr marL="457200" indent="-457200" algn="r" rtl="1">
              <a:buFont typeface="Wingdings" pitchFamily="2" charset="2"/>
              <a:buChar char="§"/>
            </a:pPr>
            <a:r>
              <a:rPr lang="ar-SA" dirty="0"/>
              <a:t>معايير هامة يجب مراعاتها عند وضع الخطة </a:t>
            </a:r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1- المقدمة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721352"/>
          </a:xfrm>
        </p:spPr>
        <p:txBody>
          <a:bodyPr>
            <a:normAutofit fontScale="92500" lnSpcReduction="10000"/>
          </a:bodyPr>
          <a:lstStyle/>
          <a:p>
            <a:pPr algn="r" rtl="1">
              <a:buFont typeface="Wingdings" pitchFamily="2" charset="2"/>
              <a:buChar char="v"/>
            </a:pPr>
            <a:endParaRPr lang="en-US" dirty="0"/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خطة العمل هي خارطة الطريق التي تنير للمشروع دربة وتضع له معالم المسير</a:t>
            </a:r>
            <a:r>
              <a:rPr lang="en-US" dirty="0"/>
              <a:t> . </a:t>
            </a:r>
            <a:r>
              <a:rPr lang="ar-SA" dirty="0"/>
              <a:t>والمشروع الناجح هو ذلك</a:t>
            </a:r>
            <a:r>
              <a:rPr lang="en-US" dirty="0"/>
              <a:t> </a:t>
            </a:r>
            <a:r>
              <a:rPr lang="ar-SA" dirty="0"/>
              <a:t>المشروع الذي يسير وفق خطة محددة توصله إلى الأهداف المنشورة</a:t>
            </a:r>
            <a:r>
              <a:rPr lang="en-US" dirty="0"/>
              <a:t> 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هذا الفصل يلقي الضوء على أهم مكونات الإعداد لأي مشروع وهو خطة العمل، ويبين مدى أهمية</a:t>
            </a:r>
            <a:r>
              <a:rPr lang="en-US" dirty="0"/>
              <a:t> </a:t>
            </a:r>
            <a:r>
              <a:rPr lang="ar-SA" dirty="0"/>
              <a:t>الخطة لأي مشروع وماهي المتطلبات الأساسية للتخطيط للعمل والمعايير التي يجب أن تكون عليها الخطة والمتمثلة في البساطة ، والدقة ، والعملية</a:t>
            </a:r>
            <a:r>
              <a:rPr lang="en-US" dirty="0"/>
              <a:t> 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ثم يستعرض الفصل التوجيهات اللازمة لكتابة خطة العمل مشتملاً لغة الخطة ، وصفات الخطة ، وعناصر الخطة ، ونصائح تقديم الخطة ، وأهم المعايير التي يجب مراعاتها عند وضع الخطة</a:t>
            </a:r>
            <a:r>
              <a:rPr lang="en-US" dirty="0"/>
              <a:t> 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وأخيراً يقدم الفصل نموذجاً مختصرا لخطة عمل نموذجية لمشروع صغير</a:t>
            </a:r>
            <a:r>
              <a:rPr lang="en-US" dirty="0"/>
              <a:t>  </a:t>
            </a:r>
            <a:r>
              <a:rPr lang="ar-SA" dirty="0"/>
              <a:t>.</a:t>
            </a:r>
            <a:endParaRPr lang="en-US" dirty="0"/>
          </a:p>
          <a:p>
            <a:pPr lvl="1" algn="r" rtl="1">
              <a:buNone/>
            </a:pP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4000" b="1" dirty="0"/>
              <a:t>ما هي خطة العمل ؟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873752"/>
          </a:xfrm>
        </p:spPr>
        <p:txBody>
          <a:bodyPr>
            <a:normAutofit lnSpcReduction="10000"/>
          </a:bodyPr>
          <a:lstStyle/>
          <a:p>
            <a:pPr lvl="1" algn="r" rtl="1">
              <a:buNone/>
            </a:pPr>
            <a:r>
              <a:rPr lang="ar-SA" sz="3600" b="1" dirty="0">
                <a:solidFill>
                  <a:schemeClr val="accent1">
                    <a:lumMod val="75000"/>
                  </a:schemeClr>
                </a:solidFill>
              </a:rPr>
              <a:t>خطة العمل: </a:t>
            </a:r>
          </a:p>
          <a:p>
            <a:pPr lvl="1" algn="r" rtl="1">
              <a:buNone/>
            </a:pPr>
            <a:r>
              <a:rPr lang="ar-SA" b="1" dirty="0">
                <a:solidFill>
                  <a:schemeClr val="tx1"/>
                </a:solidFill>
              </a:rPr>
              <a:t>هي جزء أساسي من المعلومات و هي وسيلتك لتوصيل رؤيتك إلى الأخرين ,و هي تساعدك على جذب الموهبة و المال إلى عملك ,و هي الكشف الجوهري و التفصيلي لما سيكون عليه عملك التجاري .</a:t>
            </a:r>
          </a:p>
          <a:p>
            <a:pPr lvl="1" algn="r" rtl="1">
              <a:buNone/>
            </a:pPr>
            <a:endParaRPr lang="ar-SA" dirty="0">
              <a:solidFill>
                <a:schemeClr val="tx1"/>
              </a:solidFill>
            </a:endParaRPr>
          </a:p>
          <a:p>
            <a:pPr lvl="1" algn="r" rtl="1">
              <a:buFont typeface="Wingdings" pitchFamily="2" charset="2"/>
              <a:buChar char="v"/>
            </a:pPr>
            <a:r>
              <a:rPr lang="ar-SA" dirty="0">
                <a:solidFill>
                  <a:schemeClr val="tx1"/>
                </a:solidFill>
              </a:rPr>
              <a:t>خطة عملك سوف توضح اطار اهداف المشروع و الإجراءات و المنافسة و التصورات و هذا عادة ما يكون للسنوات الخمس الأولى من العمل .</a:t>
            </a:r>
          </a:p>
          <a:p>
            <a:pPr lvl="1" algn="r" rtl="1">
              <a:buFont typeface="Wingdings" pitchFamily="2" charset="2"/>
              <a:buChar char="v"/>
            </a:pPr>
            <a:endParaRPr lang="ar-SA" dirty="0">
              <a:solidFill>
                <a:schemeClr val="tx1"/>
              </a:solidFill>
            </a:endParaRPr>
          </a:p>
          <a:p>
            <a:pPr lvl="1" algn="r" rtl="1">
              <a:buFont typeface="Wingdings" pitchFamily="2" charset="2"/>
              <a:buChar char="v"/>
            </a:pPr>
            <a:r>
              <a:rPr lang="ar-SA" dirty="0">
                <a:solidFill>
                  <a:schemeClr val="tx1"/>
                </a:solidFill>
              </a:rPr>
              <a:t>العمل التجاري الذي  يجذب المستثمرين الخارجيين يحتاج الى خطط عمل ,المستثمرين المحتملين يستخدمون خطة العمل لتقييمك و تقييم فريق العمل التابع لك  و يحترمون الانضباط الذي تثبته خطة العمل الجيدة .</a:t>
            </a:r>
          </a:p>
          <a:p>
            <a:pPr lvl="1" algn="r" rtl="1">
              <a:buFont typeface="Wingdings" pitchFamily="2" charset="2"/>
              <a:buChar char="v"/>
            </a:pPr>
            <a:r>
              <a:rPr lang="ar-SA" dirty="0">
                <a:solidFill>
                  <a:schemeClr val="tx1"/>
                </a:solidFill>
              </a:rPr>
              <a:t>الخطأ الشائع ان افكارك في خطة العمل وحدها تكون كافية لاقناع المستثمر ,الخطة غير المتقنه و الناقصة  تغير رغبة المستثمرين في التعامل معك .</a:t>
            </a:r>
          </a:p>
          <a:p>
            <a:pPr lvl="1" algn="r" rtl="1">
              <a:buFont typeface="Wingdings" pitchFamily="2" charset="2"/>
              <a:buChar char="v"/>
            </a:pPr>
            <a:endParaRPr lang="ar-SA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4000" b="1" dirty="0"/>
              <a:t>لماذا التخطيط للعمل ؟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r" rtl="1"/>
            <a:r>
              <a:rPr lang="ar-SA" sz="3200" b="1" dirty="0"/>
              <a:t>فوائد التخطيط المسبق للمنشأة التجارية :</a:t>
            </a:r>
          </a:p>
          <a:p>
            <a:pPr marL="731520" lvl="1" indent="-457200" algn="r" rtl="1">
              <a:buFont typeface="+mj-lt"/>
              <a:buAutoNum type="arabicPeriod"/>
            </a:pPr>
            <a:r>
              <a:rPr lang="ar-SA" sz="2400" dirty="0">
                <a:solidFill>
                  <a:schemeClr val="tx1"/>
                </a:solidFill>
              </a:rPr>
              <a:t>يساعد التخطيط على كشف جوانب العمل التي لم تخضع الى رقابة كافية </a:t>
            </a:r>
          </a:p>
          <a:p>
            <a:pPr marL="731520" lvl="1" indent="-457200" algn="r" rtl="1">
              <a:buFont typeface="+mj-lt"/>
              <a:buAutoNum type="arabicPeriod"/>
            </a:pPr>
            <a:r>
              <a:rPr lang="ar-SA" sz="2400" dirty="0">
                <a:solidFill>
                  <a:schemeClr val="tx1"/>
                </a:solidFill>
              </a:rPr>
              <a:t>يوضح جوانب القوة و الضعف في المنشاة و يدعمها </a:t>
            </a:r>
          </a:p>
          <a:p>
            <a:pPr marL="731520" lvl="1" indent="-457200" algn="r" rtl="1">
              <a:buFont typeface="+mj-lt"/>
              <a:buAutoNum type="arabicPeriod"/>
            </a:pPr>
            <a:r>
              <a:rPr lang="ar-SA" sz="2400" dirty="0">
                <a:solidFill>
                  <a:schemeClr val="tx1"/>
                </a:solidFill>
              </a:rPr>
              <a:t>ان الخطة المحكمة هي بمثابة الإطار العام الواضح الذي سيسعى جميع العاملين العمل من خلالة </a:t>
            </a:r>
          </a:p>
          <a:p>
            <a:pPr marL="731520" lvl="1" indent="-457200" algn="r" rtl="1">
              <a:buFont typeface="+mj-lt"/>
              <a:buAutoNum type="arabicPeriod"/>
            </a:pPr>
            <a:r>
              <a:rPr lang="ar-SA" sz="2400" dirty="0">
                <a:solidFill>
                  <a:schemeClr val="tx1"/>
                </a:solidFill>
              </a:rPr>
              <a:t>التخطيط الجيد يطور نظام المعلومات في المنشأة </a:t>
            </a:r>
          </a:p>
          <a:p>
            <a:pPr marL="731520" lvl="1" indent="-457200" algn="r" rtl="1">
              <a:buFont typeface="+mj-lt"/>
              <a:buAutoNum type="arabicPeriod"/>
            </a:pPr>
            <a:r>
              <a:rPr lang="ar-SA" sz="2400" dirty="0">
                <a:solidFill>
                  <a:schemeClr val="tx1"/>
                </a:solidFill>
              </a:rPr>
              <a:t>التخطيط يوفر الأساسات اللازمة لاتخاذ القرار و التنبؤ قصير الأجل </a:t>
            </a:r>
          </a:p>
          <a:p>
            <a:pPr marL="731520" lvl="1" indent="-457200" algn="r" rtl="1">
              <a:buFont typeface="+mj-lt"/>
              <a:buAutoNum type="arabicPeriod"/>
            </a:pPr>
            <a:r>
              <a:rPr lang="ar-SA" sz="2400" dirty="0">
                <a:solidFill>
                  <a:schemeClr val="tx1"/>
                </a:solidFill>
              </a:rPr>
              <a:t>وجود خطة متكاملة يسهل على الشركة تقديما كافيا للحصول على تمويل خارجي </a:t>
            </a:r>
          </a:p>
          <a:p>
            <a:pPr marL="731520" lvl="1" indent="-457200" algn="r" rtl="1">
              <a:buNone/>
            </a:pPr>
            <a:endParaRPr lang="ar-SA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4000" b="1" dirty="0"/>
              <a:t>متطلبات التخطيط للعمل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461248" cy="4949952"/>
          </a:xfrm>
        </p:spPr>
        <p:txBody>
          <a:bodyPr>
            <a:normAutofit/>
          </a:bodyPr>
          <a:lstStyle/>
          <a:p>
            <a:pPr marL="731520" lvl="1" indent="-457200" algn="r" rtl="1">
              <a:buFont typeface="Wingdings" pitchFamily="2" charset="2"/>
              <a:buChar char="Ø"/>
            </a:pPr>
            <a:r>
              <a:rPr lang="ar-SA" b="1" dirty="0">
                <a:solidFill>
                  <a:schemeClr val="tx1"/>
                </a:solidFill>
              </a:rPr>
              <a:t>منشأة كبيرة </a:t>
            </a:r>
            <a:r>
              <a:rPr lang="ar-SA" dirty="0"/>
              <a:t>:تتطلب تكلفة مادية باهظة  لاعداد خطة العمل.</a:t>
            </a:r>
          </a:p>
          <a:p>
            <a:pPr marL="731520" lvl="1" indent="-457200" algn="r" rtl="1">
              <a:buFont typeface="Wingdings" pitchFamily="2" charset="2"/>
              <a:buChar char="Ø"/>
            </a:pPr>
            <a:r>
              <a:rPr lang="ar-SA" b="1" dirty="0">
                <a:solidFill>
                  <a:schemeClr val="tx1"/>
                </a:solidFill>
              </a:rPr>
              <a:t>منشأة صغيرة </a:t>
            </a:r>
            <a:r>
              <a:rPr lang="ar-SA" dirty="0"/>
              <a:t>: تتميز بمحدودية انتاجها و قلة موظفيها مما يساعد على خفض تكاليف اعداد الخطة . تخدم قطاع اصغر في السوق و بالتالي تستطيع بسهولة تحديد اهدافها  و تستثمر وقتا و و اموالا و معلومات اقل بكثير من الشركات الكبرى .</a:t>
            </a:r>
            <a:endParaRPr lang="ar-SA" sz="2400" b="1" dirty="0"/>
          </a:p>
          <a:p>
            <a:pPr marL="731520" lvl="1" indent="-457200" algn="r" rtl="1">
              <a:buNone/>
            </a:pPr>
            <a:r>
              <a:rPr lang="ar-SA" sz="2400" b="1" dirty="0">
                <a:solidFill>
                  <a:srgbClr val="FF0000"/>
                </a:solidFill>
              </a:rPr>
              <a:t>معايير الخطة الناجحة :</a:t>
            </a:r>
          </a:p>
          <a:p>
            <a:pPr marL="731520" lvl="1" indent="-457200" algn="r" rtl="1">
              <a:buFont typeface="+mj-lt"/>
              <a:buAutoNum type="arabicPeriod"/>
            </a:pPr>
            <a:r>
              <a:rPr lang="ar-SA" dirty="0">
                <a:solidFill>
                  <a:schemeClr val="tx1"/>
                </a:solidFill>
              </a:rPr>
              <a:t>ان تكون الخطة بسيطة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ar-SA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(simple)</a:t>
            </a:r>
            <a:endParaRPr lang="ar-SA" dirty="0">
              <a:solidFill>
                <a:schemeClr val="tx1"/>
              </a:solidFill>
            </a:endParaRPr>
          </a:p>
          <a:p>
            <a:pPr marL="731520" lvl="1" indent="-457200" algn="r" rtl="1">
              <a:buFont typeface="+mj-lt"/>
              <a:buAutoNum type="arabicPeriod"/>
            </a:pPr>
            <a:r>
              <a:rPr lang="ar-SA" dirty="0">
                <a:solidFill>
                  <a:schemeClr val="tx1"/>
                </a:solidFill>
              </a:rPr>
              <a:t>ان تكون الخطة دقيقة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ar-SA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(accurate )</a:t>
            </a:r>
            <a:endParaRPr lang="ar-SA" dirty="0">
              <a:solidFill>
                <a:schemeClr val="tx1"/>
              </a:solidFill>
            </a:endParaRPr>
          </a:p>
          <a:p>
            <a:pPr marL="731520" lvl="1" indent="-457200" algn="r" rtl="1">
              <a:buFont typeface="+mj-lt"/>
              <a:buAutoNum type="arabicPeriod"/>
            </a:pPr>
            <a:r>
              <a:rPr lang="ar-SA" dirty="0">
                <a:solidFill>
                  <a:schemeClr val="tx1"/>
                </a:solidFill>
              </a:rPr>
              <a:t>ان تكون الخطة عملية و مفيدة </a:t>
            </a:r>
            <a:r>
              <a:rPr lang="en-US" dirty="0">
                <a:solidFill>
                  <a:schemeClr val="tx1"/>
                </a:solidFill>
              </a:rPr>
              <a:t>(useful) </a:t>
            </a:r>
          </a:p>
          <a:p>
            <a:pPr marL="731520" lvl="1" indent="-457200" algn="r" rtl="1">
              <a:buNone/>
            </a:pPr>
            <a:r>
              <a:rPr lang="ar-SA" b="1" u="sng" dirty="0"/>
              <a:t>لتحقيق هذه المعايير :</a:t>
            </a:r>
          </a:p>
          <a:p>
            <a:pPr marL="731520" lvl="1" indent="-457200" algn="r" rtl="1">
              <a:buFont typeface="Wingdings" pitchFamily="2" charset="2"/>
              <a:buChar char="v"/>
            </a:pPr>
            <a:r>
              <a:rPr lang="ar-SA" dirty="0">
                <a:solidFill>
                  <a:schemeClr val="tx1"/>
                </a:solidFill>
              </a:rPr>
              <a:t>المنشات الكبيرة :جمع معلومات كثيرة و الاستعانه بالحاسب الآلي لاجراء تحليل دقيق للمعلومات </a:t>
            </a:r>
          </a:p>
          <a:p>
            <a:pPr marL="731520" lvl="1" indent="-457200" algn="r" rtl="1">
              <a:buFont typeface="Wingdings" pitchFamily="2" charset="2"/>
              <a:buChar char="v"/>
            </a:pPr>
            <a:r>
              <a:rPr lang="ar-SA" dirty="0">
                <a:solidFill>
                  <a:schemeClr val="tx1"/>
                </a:solidFill>
              </a:rPr>
              <a:t>المنشآت الصغيرة : تقوم بعملية التخطيط على اساس مبدأ (المنفعة و التكلفة 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4000" b="1" dirty="0"/>
              <a:t>حدود خطة العمل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>
              <a:buFont typeface="Wingdings" pitchFamily="2" charset="2"/>
              <a:buChar char="v"/>
            </a:pPr>
            <a:r>
              <a:rPr lang="ar-SA" dirty="0"/>
              <a:t>وضع خطة العمل لا يعني السيطرة على كل شيء فهناك محدودية للمهام و و التسهيلات التي يمكن للخطة تقديمها .</a:t>
            </a:r>
          </a:p>
          <a:p>
            <a:pPr algn="r" rtl="1">
              <a:buNone/>
            </a:pPr>
            <a:endParaRPr lang="ar-SA" dirty="0"/>
          </a:p>
          <a:p>
            <a:pPr algn="r" rtl="1">
              <a:buNone/>
            </a:pPr>
            <a:r>
              <a:rPr lang="ar-SA" dirty="0"/>
              <a:t>حقائق عن محدودية الخطة 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تساعد في عملية تحديد المشاكل و تقديم الحلول المناسبة لها 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لا ينظر للخطة على انها عناصر جامدة و ثابته .و تتطلب تغيير و تطوير يتناسب مع تغير اوضاع الشركة 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ان نجاح الخطة يعتمد على خبرة واضعيها و المشرفين على تنفيذها .</a:t>
            </a:r>
          </a:p>
          <a:p>
            <a:pPr marL="514350" indent="-514350" algn="r" rtl="1">
              <a:buNone/>
            </a:pP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4000" b="1" dirty="0"/>
              <a:t>كتابة خطة العمل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itchFamily="2" charset="2"/>
              <a:buChar char="v"/>
            </a:pPr>
            <a:r>
              <a:rPr lang="ar-SA" dirty="0"/>
              <a:t>تستغرق كتابة خطة العمل زمنا ً طويل قد يستغرق أياماً و ربما اسابيع 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الكتابة الجيدة تعكس أنك مهني متمكن فهي وسيلتك الوحيدة لاقناع المستثمرين 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 هي العينة الممثله لعملك و الممثلة لقدراتك و امكانياتك 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تظهر انك وضعت في عين الاعتبار الاهتمامات و المخاوف المستقبلية 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يجب ان تقدم الخطة برهانا تحليلياً عن امكانية النجاح و تقديم هذا البرهان بطريقة واضحة و موجزة و حيوية .</a:t>
            </a:r>
          </a:p>
        </p:txBody>
      </p:sp>
      <p:pic>
        <p:nvPicPr>
          <p:cNvPr id="4" name="Picture 3" descr="how-to-write-a-business-plan-logo-lar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4953000"/>
            <a:ext cx="8077200" cy="1452959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525</TotalTime>
  <Words>1185</Words>
  <Application>Microsoft Office PowerPoint</Application>
  <PresentationFormat>On-screen Show (4:3)</PresentationFormat>
  <Paragraphs>177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Constantia</vt:lpstr>
      <vt:lpstr>Times New Roman</vt:lpstr>
      <vt:lpstr>Wingdings</vt:lpstr>
      <vt:lpstr>Wingdings 2</vt:lpstr>
      <vt:lpstr>Civic</vt:lpstr>
      <vt:lpstr>الفصل الثامن   </vt:lpstr>
      <vt:lpstr>Short Video </vt:lpstr>
      <vt:lpstr>الموضوعات </vt:lpstr>
      <vt:lpstr>1- المقدمة </vt:lpstr>
      <vt:lpstr>ما هي خطة العمل ؟</vt:lpstr>
      <vt:lpstr>لماذا التخطيط للعمل ؟</vt:lpstr>
      <vt:lpstr>متطلبات التخطيط للعمل </vt:lpstr>
      <vt:lpstr>حدود خطة العمل </vt:lpstr>
      <vt:lpstr>كتابة خطة العمل </vt:lpstr>
      <vt:lpstr>أولا : لغة خطة العمل </vt:lpstr>
      <vt:lpstr>ثانيا :صفات خطة العمل الجيدة </vt:lpstr>
      <vt:lpstr>ثالثا:عناصر الخطة </vt:lpstr>
      <vt:lpstr>1-الملخص التنفيذي</vt:lpstr>
      <vt:lpstr>2- ملخص عن الشركة</vt:lpstr>
      <vt:lpstr>3- تحليل المنتجات و الخدمات </vt:lpstr>
      <vt:lpstr>4- تحليل السوق </vt:lpstr>
      <vt:lpstr>5-الخطة الاستراتيجية التسويقية </vt:lpstr>
      <vt:lpstr>6- التحليل المالي </vt:lpstr>
      <vt:lpstr>7- نبذة عن الإدارة </vt:lpstr>
      <vt:lpstr>رابعا: تقديم خطة العمل </vt:lpstr>
      <vt:lpstr>معايير هامة يجب مراعاتها عند وضع الخطة </vt:lpstr>
      <vt:lpstr> Homework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الفصل الأول</dc:title>
  <dc:creator>norah</dc:creator>
  <cp:lastModifiedBy>Salma</cp:lastModifiedBy>
  <cp:revision>46</cp:revision>
  <dcterms:created xsi:type="dcterms:W3CDTF">2014-06-27T23:04:29Z</dcterms:created>
  <dcterms:modified xsi:type="dcterms:W3CDTF">2019-01-13T19:04:06Z</dcterms:modified>
</cp:coreProperties>
</file>