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89" r:id="rId2"/>
    <p:sldId id="290" r:id="rId3"/>
    <p:sldId id="294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9" r:id="rId19"/>
    <p:sldId id="348" r:id="rId20"/>
    <p:sldId id="350" r:id="rId21"/>
    <p:sldId id="351" r:id="rId22"/>
    <p:sldId id="326" r:id="rId23"/>
    <p:sldId id="333" r:id="rId24"/>
    <p:sldId id="317" r:id="rId25"/>
  </p:sldIdLst>
  <p:sldSz cx="9144000" cy="6858000" type="screen4x3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7DA830-80D2-433F-89FA-C57F5DC7028A}" v="1" dt="2019-01-26T20:11:16.5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73" autoAdjust="0"/>
    <p:restoredTop sz="94660"/>
  </p:normalViewPr>
  <p:slideViewPr>
    <p:cSldViewPr>
      <p:cViewPr varScale="1">
        <p:scale>
          <a:sx n="65" d="100"/>
          <a:sy n="65" d="100"/>
        </p:scale>
        <p:origin x="126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ama Mohammed Moustafa Hosam Elde" userId="ab8f451e-a635-42ee-be12-e2dde55852bf" providerId="ADAL" clId="{240F66D3-94A6-44B5-8CD3-EEC3C076DAF5}"/>
    <pc:docChg chg="undo custSel addSld delSld modSld sldOrd">
      <pc:chgData name="Osama Mohammed Moustafa Hosam Elde" userId="ab8f451e-a635-42ee-be12-e2dde55852bf" providerId="ADAL" clId="{240F66D3-94A6-44B5-8CD3-EEC3C076DAF5}" dt="2019-01-23T18:23:41.388" v="920" actId="1076"/>
      <pc:docMkLst>
        <pc:docMk/>
      </pc:docMkLst>
      <pc:sldChg chg="addSp delSp modSp">
        <pc:chgData name="Osama Mohammed Moustafa Hosam Elde" userId="ab8f451e-a635-42ee-be12-e2dde55852bf" providerId="ADAL" clId="{240F66D3-94A6-44B5-8CD3-EEC3C076DAF5}" dt="2019-01-23T16:36:35.309" v="7" actId="1076"/>
        <pc:sldMkLst>
          <pc:docMk/>
          <pc:sldMk cId="2795698090" sldId="289"/>
        </pc:sldMkLst>
        <pc:spChg chg="mod">
          <ac:chgData name="Osama Mohammed Moustafa Hosam Elde" userId="ab8f451e-a635-42ee-be12-e2dde55852bf" providerId="ADAL" clId="{240F66D3-94A6-44B5-8CD3-EEC3C076DAF5}" dt="2019-01-23T16:35:38.989" v="4" actId="20577"/>
          <ac:spMkLst>
            <pc:docMk/>
            <pc:sldMk cId="2795698090" sldId="289"/>
            <ac:spMk id="4" creationId="{71F37C0B-C451-4FC0-8BFC-2F9DEFE020DB}"/>
          </ac:spMkLst>
        </pc:spChg>
        <pc:picChg chg="add mod">
          <ac:chgData name="Osama Mohammed Moustafa Hosam Elde" userId="ab8f451e-a635-42ee-be12-e2dde55852bf" providerId="ADAL" clId="{240F66D3-94A6-44B5-8CD3-EEC3C076DAF5}" dt="2019-01-23T16:36:35.309" v="7" actId="1076"/>
          <ac:picMkLst>
            <pc:docMk/>
            <pc:sldMk cId="2795698090" sldId="289"/>
            <ac:picMk id="2" creationId="{8BAE2C18-B6E0-46FC-8DA0-F2C1B21B7402}"/>
          </ac:picMkLst>
        </pc:picChg>
        <pc:picChg chg="del">
          <ac:chgData name="Osama Mohammed Moustafa Hosam Elde" userId="ab8f451e-a635-42ee-be12-e2dde55852bf" providerId="ADAL" clId="{240F66D3-94A6-44B5-8CD3-EEC3C076DAF5}" dt="2019-01-23T16:35:41.395" v="5" actId="478"/>
          <ac:picMkLst>
            <pc:docMk/>
            <pc:sldMk cId="2795698090" sldId="289"/>
            <ac:picMk id="5" creationId="{8C60DBA5-7B19-4192-857A-5A47B4AE6D6F}"/>
          </ac:picMkLst>
        </pc:picChg>
      </pc:sldChg>
      <pc:sldChg chg="addSp delSp">
        <pc:chgData name="Osama Mohammed Moustafa Hosam Elde" userId="ab8f451e-a635-42ee-be12-e2dde55852bf" providerId="ADAL" clId="{240F66D3-94A6-44B5-8CD3-EEC3C076DAF5}" dt="2019-01-23T16:37:06.617" v="9"/>
        <pc:sldMkLst>
          <pc:docMk/>
          <pc:sldMk cId="108438488" sldId="290"/>
        </pc:sldMkLst>
        <pc:picChg chg="del">
          <ac:chgData name="Osama Mohammed Moustafa Hosam Elde" userId="ab8f451e-a635-42ee-be12-e2dde55852bf" providerId="ADAL" clId="{240F66D3-94A6-44B5-8CD3-EEC3C076DAF5}" dt="2019-01-23T16:36:39.762" v="8" actId="478"/>
          <ac:picMkLst>
            <pc:docMk/>
            <pc:sldMk cId="108438488" sldId="290"/>
            <ac:picMk id="2" creationId="{45981BF5-69C8-46F4-99E7-BFDE48813806}"/>
          </ac:picMkLst>
        </pc:picChg>
        <pc:picChg chg="add">
          <ac:chgData name="Osama Mohammed Moustafa Hosam Elde" userId="ab8f451e-a635-42ee-be12-e2dde55852bf" providerId="ADAL" clId="{240F66D3-94A6-44B5-8CD3-EEC3C076DAF5}" dt="2019-01-23T16:37:06.617" v="9"/>
          <ac:picMkLst>
            <pc:docMk/>
            <pc:sldMk cId="108438488" sldId="290"/>
            <ac:picMk id="3" creationId="{87E1C666-AD02-435A-8AA1-A1DAAFCE0406}"/>
          </ac:picMkLst>
        </pc:picChg>
      </pc:sldChg>
      <pc:sldChg chg="addSp delSp modSp">
        <pc:chgData name="Osama Mohammed Moustafa Hosam Elde" userId="ab8f451e-a635-42ee-be12-e2dde55852bf" providerId="ADAL" clId="{240F66D3-94A6-44B5-8CD3-EEC3C076DAF5}" dt="2019-01-23T16:40:29.016" v="52" actId="1076"/>
        <pc:sldMkLst>
          <pc:docMk/>
          <pc:sldMk cId="2730269855" sldId="294"/>
        </pc:sldMkLst>
        <pc:spChg chg="mod">
          <ac:chgData name="Osama Mohammed Moustafa Hosam Elde" userId="ab8f451e-a635-42ee-be12-e2dde55852bf" providerId="ADAL" clId="{240F66D3-94A6-44B5-8CD3-EEC3C076DAF5}" dt="2019-01-23T16:40:09.607" v="36" actId="20577"/>
          <ac:spMkLst>
            <pc:docMk/>
            <pc:sldMk cId="2730269855" sldId="294"/>
            <ac:spMk id="3" creationId="{00000000-0000-0000-0000-000000000000}"/>
          </ac:spMkLst>
        </pc:spChg>
        <pc:picChg chg="del">
          <ac:chgData name="Osama Mohammed Moustafa Hosam Elde" userId="ab8f451e-a635-42ee-be12-e2dde55852bf" providerId="ADAL" clId="{240F66D3-94A6-44B5-8CD3-EEC3C076DAF5}" dt="2019-01-23T16:39:58.731" v="19" actId="478"/>
          <ac:picMkLst>
            <pc:docMk/>
            <pc:sldMk cId="2730269855" sldId="294"/>
            <ac:picMk id="2" creationId="{DFB9C4E3-19FE-4141-A960-4A28CC052013}"/>
          </ac:picMkLst>
        </pc:picChg>
        <pc:picChg chg="add mod">
          <ac:chgData name="Osama Mohammed Moustafa Hosam Elde" userId="ab8f451e-a635-42ee-be12-e2dde55852bf" providerId="ADAL" clId="{240F66D3-94A6-44B5-8CD3-EEC3C076DAF5}" dt="2019-01-23T16:40:29.016" v="52" actId="1076"/>
          <ac:picMkLst>
            <pc:docMk/>
            <pc:sldMk cId="2730269855" sldId="294"/>
            <ac:picMk id="4" creationId="{8F2583F1-BF93-462B-B10F-37F5C9C3F3B8}"/>
          </ac:picMkLst>
        </pc:picChg>
      </pc:sldChg>
      <pc:sldChg chg="modSp">
        <pc:chgData name="Osama Mohammed Moustafa Hosam Elde" userId="ab8f451e-a635-42ee-be12-e2dde55852bf" providerId="ADAL" clId="{240F66D3-94A6-44B5-8CD3-EEC3C076DAF5}" dt="2019-01-23T16:38:31.053" v="18" actId="20577"/>
        <pc:sldMkLst>
          <pc:docMk/>
          <pc:sldMk cId="3383389306" sldId="317"/>
        </pc:sldMkLst>
        <pc:spChg chg="mod">
          <ac:chgData name="Osama Mohammed Moustafa Hosam Elde" userId="ab8f451e-a635-42ee-be12-e2dde55852bf" providerId="ADAL" clId="{240F66D3-94A6-44B5-8CD3-EEC3C076DAF5}" dt="2019-01-23T16:38:31.053" v="18" actId="20577"/>
          <ac:spMkLst>
            <pc:docMk/>
            <pc:sldMk cId="3383389306" sldId="317"/>
            <ac:spMk id="3" creationId="{00000000-0000-0000-0000-000000000000}"/>
          </ac:spMkLst>
        </pc:spChg>
      </pc:sldChg>
      <pc:sldChg chg="modSp">
        <pc:chgData name="Osama Mohammed Moustafa Hosam Elde" userId="ab8f451e-a635-42ee-be12-e2dde55852bf" providerId="ADAL" clId="{240F66D3-94A6-44B5-8CD3-EEC3C076DAF5}" dt="2019-01-23T18:23:17.398" v="918" actId="20577"/>
        <pc:sldMkLst>
          <pc:docMk/>
          <pc:sldMk cId="2265174180" sldId="326"/>
        </pc:sldMkLst>
        <pc:spChg chg="mod">
          <ac:chgData name="Osama Mohammed Moustafa Hosam Elde" userId="ab8f451e-a635-42ee-be12-e2dde55852bf" providerId="ADAL" clId="{240F66D3-94A6-44B5-8CD3-EEC3C076DAF5}" dt="2019-01-23T18:23:08.444" v="902" actId="20577"/>
          <ac:spMkLst>
            <pc:docMk/>
            <pc:sldMk cId="2265174180" sldId="326"/>
            <ac:spMk id="2" creationId="{22966332-428C-4FD2-9FF0-E5BE3F19AA87}"/>
          </ac:spMkLst>
        </pc:spChg>
        <pc:spChg chg="mod">
          <ac:chgData name="Osama Mohammed Moustafa Hosam Elde" userId="ab8f451e-a635-42ee-be12-e2dde55852bf" providerId="ADAL" clId="{240F66D3-94A6-44B5-8CD3-EEC3C076DAF5}" dt="2019-01-23T18:23:17.398" v="918" actId="20577"/>
          <ac:spMkLst>
            <pc:docMk/>
            <pc:sldMk cId="2265174180" sldId="326"/>
            <ac:spMk id="3" creationId="{00000000-0000-0000-0000-000000000000}"/>
          </ac:spMkLst>
        </pc:spChg>
      </pc:sldChg>
      <pc:sldChg chg="addSp delSp modSp">
        <pc:chgData name="Osama Mohammed Moustafa Hosam Elde" userId="ab8f451e-a635-42ee-be12-e2dde55852bf" providerId="ADAL" clId="{240F66D3-94A6-44B5-8CD3-EEC3C076DAF5}" dt="2019-01-23T18:22:35.913" v="835" actId="1076"/>
        <pc:sldMkLst>
          <pc:docMk/>
          <pc:sldMk cId="1864588761" sldId="333"/>
        </pc:sldMkLst>
        <pc:picChg chg="add mod">
          <ac:chgData name="Osama Mohammed Moustafa Hosam Elde" userId="ab8f451e-a635-42ee-be12-e2dde55852bf" providerId="ADAL" clId="{240F66D3-94A6-44B5-8CD3-EEC3C076DAF5}" dt="2019-01-23T18:22:35.913" v="835" actId="1076"/>
          <ac:picMkLst>
            <pc:docMk/>
            <pc:sldMk cId="1864588761" sldId="333"/>
            <ac:picMk id="2" creationId="{EFAEACCE-2C9B-4F6B-9538-E6FE9BAE504E}"/>
          </ac:picMkLst>
        </pc:picChg>
        <pc:picChg chg="del">
          <ac:chgData name="Osama Mohammed Moustafa Hosam Elde" userId="ab8f451e-a635-42ee-be12-e2dde55852bf" providerId="ADAL" clId="{240F66D3-94A6-44B5-8CD3-EEC3C076DAF5}" dt="2019-01-23T18:22:30.891" v="833" actId="478"/>
          <ac:picMkLst>
            <pc:docMk/>
            <pc:sldMk cId="1864588761" sldId="333"/>
            <ac:picMk id="4" creationId="{9A5930E4-A7AB-4F72-8A7D-F766F0AFA8F6}"/>
          </ac:picMkLst>
        </pc:picChg>
      </pc:sldChg>
      <pc:sldChg chg="addSp delSp modSp add">
        <pc:chgData name="Osama Mohammed Moustafa Hosam Elde" userId="ab8f451e-a635-42ee-be12-e2dde55852bf" providerId="ADAL" clId="{240F66D3-94A6-44B5-8CD3-EEC3C076DAF5}" dt="2019-01-23T16:41:41.664" v="63" actId="1076"/>
        <pc:sldMkLst>
          <pc:docMk/>
          <pc:sldMk cId="986307647" sldId="334"/>
        </pc:sldMkLst>
        <pc:picChg chg="add mod">
          <ac:chgData name="Osama Mohammed Moustafa Hosam Elde" userId="ab8f451e-a635-42ee-be12-e2dde55852bf" providerId="ADAL" clId="{240F66D3-94A6-44B5-8CD3-EEC3C076DAF5}" dt="2019-01-23T16:41:10.803" v="58" actId="1076"/>
          <ac:picMkLst>
            <pc:docMk/>
            <pc:sldMk cId="986307647" sldId="334"/>
            <ac:picMk id="2" creationId="{7D101889-C0C2-4C03-AF6F-EA06242D0292}"/>
          </ac:picMkLst>
        </pc:picChg>
        <pc:picChg chg="del">
          <ac:chgData name="Osama Mohammed Moustafa Hosam Elde" userId="ab8f451e-a635-42ee-be12-e2dde55852bf" providerId="ADAL" clId="{240F66D3-94A6-44B5-8CD3-EEC3C076DAF5}" dt="2019-01-23T16:41:02.833" v="54" actId="478"/>
          <ac:picMkLst>
            <pc:docMk/>
            <pc:sldMk cId="986307647" sldId="334"/>
            <ac:picMk id="4" creationId="{8F2583F1-BF93-462B-B10F-37F5C9C3F3B8}"/>
          </ac:picMkLst>
        </pc:picChg>
        <pc:picChg chg="add mod">
          <ac:chgData name="Osama Mohammed Moustafa Hosam Elde" userId="ab8f451e-a635-42ee-be12-e2dde55852bf" providerId="ADAL" clId="{240F66D3-94A6-44B5-8CD3-EEC3C076DAF5}" dt="2019-01-23T16:41:41.664" v="63" actId="1076"/>
          <ac:picMkLst>
            <pc:docMk/>
            <pc:sldMk cId="986307647" sldId="334"/>
            <ac:picMk id="5" creationId="{CBAF0559-2765-4B49-BFD4-D3E648E3FFF3}"/>
          </ac:picMkLst>
        </pc:picChg>
      </pc:sldChg>
      <pc:sldChg chg="addSp delSp modSp add">
        <pc:chgData name="Osama Mohammed Moustafa Hosam Elde" userId="ab8f451e-a635-42ee-be12-e2dde55852bf" providerId="ADAL" clId="{240F66D3-94A6-44B5-8CD3-EEC3C076DAF5}" dt="2019-01-23T17:12:21.304" v="238" actId="20577"/>
        <pc:sldMkLst>
          <pc:docMk/>
          <pc:sldMk cId="1934579284" sldId="335"/>
        </pc:sldMkLst>
        <pc:spChg chg="mod">
          <ac:chgData name="Osama Mohammed Moustafa Hosam Elde" userId="ab8f451e-a635-42ee-be12-e2dde55852bf" providerId="ADAL" clId="{240F66D3-94A6-44B5-8CD3-EEC3C076DAF5}" dt="2019-01-23T17:12:21.304" v="238" actId="20577"/>
          <ac:spMkLst>
            <pc:docMk/>
            <pc:sldMk cId="1934579284" sldId="335"/>
            <ac:spMk id="3" creationId="{00000000-0000-0000-0000-000000000000}"/>
          </ac:spMkLst>
        </pc:spChg>
        <pc:picChg chg="del">
          <ac:chgData name="Osama Mohammed Moustafa Hosam Elde" userId="ab8f451e-a635-42ee-be12-e2dde55852bf" providerId="ADAL" clId="{240F66D3-94A6-44B5-8CD3-EEC3C076DAF5}" dt="2019-01-23T16:43:14.043" v="71" actId="478"/>
          <ac:picMkLst>
            <pc:docMk/>
            <pc:sldMk cId="1934579284" sldId="335"/>
            <ac:picMk id="2" creationId="{7D101889-C0C2-4C03-AF6F-EA06242D0292}"/>
          </ac:picMkLst>
        </pc:picChg>
        <pc:picChg chg="add mod">
          <ac:chgData name="Osama Mohammed Moustafa Hosam Elde" userId="ab8f451e-a635-42ee-be12-e2dde55852bf" providerId="ADAL" clId="{240F66D3-94A6-44B5-8CD3-EEC3C076DAF5}" dt="2019-01-23T16:43:18.465" v="74" actId="1076"/>
          <ac:picMkLst>
            <pc:docMk/>
            <pc:sldMk cId="1934579284" sldId="335"/>
            <ac:picMk id="4" creationId="{B43A0EC9-17D8-431D-827F-BA9BAC5720B0}"/>
          </ac:picMkLst>
        </pc:picChg>
        <pc:picChg chg="del">
          <ac:chgData name="Osama Mohammed Moustafa Hosam Elde" userId="ab8f451e-a635-42ee-be12-e2dde55852bf" providerId="ADAL" clId="{240F66D3-94A6-44B5-8CD3-EEC3C076DAF5}" dt="2019-01-23T16:43:14.480" v="72" actId="478"/>
          <ac:picMkLst>
            <pc:docMk/>
            <pc:sldMk cId="1934579284" sldId="335"/>
            <ac:picMk id="5" creationId="{CBAF0559-2765-4B49-BFD4-D3E648E3FFF3}"/>
          </ac:picMkLst>
        </pc:picChg>
        <pc:picChg chg="add mod">
          <ac:chgData name="Osama Mohammed Moustafa Hosam Elde" userId="ab8f451e-a635-42ee-be12-e2dde55852bf" providerId="ADAL" clId="{240F66D3-94A6-44B5-8CD3-EEC3C076DAF5}" dt="2019-01-23T16:45:34.821" v="108" actId="1035"/>
          <ac:picMkLst>
            <pc:docMk/>
            <pc:sldMk cId="1934579284" sldId="335"/>
            <ac:picMk id="6" creationId="{2E6DA8CD-D4EB-4BDE-934A-756062A4C358}"/>
          </ac:picMkLst>
        </pc:picChg>
        <pc:picChg chg="add mod">
          <ac:chgData name="Osama Mohammed Moustafa Hosam Elde" userId="ab8f451e-a635-42ee-be12-e2dde55852bf" providerId="ADAL" clId="{240F66D3-94A6-44B5-8CD3-EEC3C076DAF5}" dt="2019-01-23T16:45:40.916" v="112" actId="1036"/>
          <ac:picMkLst>
            <pc:docMk/>
            <pc:sldMk cId="1934579284" sldId="335"/>
            <ac:picMk id="7" creationId="{73C1DE30-F7D0-48D1-A62A-E225A267BBAB}"/>
          </ac:picMkLst>
        </pc:picChg>
        <pc:picChg chg="add mod">
          <ac:chgData name="Osama Mohammed Moustafa Hosam Elde" userId="ab8f451e-a635-42ee-be12-e2dde55852bf" providerId="ADAL" clId="{240F66D3-94A6-44B5-8CD3-EEC3C076DAF5}" dt="2019-01-23T16:45:45.588" v="115" actId="1036"/>
          <ac:picMkLst>
            <pc:docMk/>
            <pc:sldMk cId="1934579284" sldId="335"/>
            <ac:picMk id="8" creationId="{C3B8E5CF-18F7-41E2-B306-3C3B06F1FFEA}"/>
          </ac:picMkLst>
        </pc:picChg>
        <pc:picChg chg="add mod">
          <ac:chgData name="Osama Mohammed Moustafa Hosam Elde" userId="ab8f451e-a635-42ee-be12-e2dde55852bf" providerId="ADAL" clId="{240F66D3-94A6-44B5-8CD3-EEC3C076DAF5}" dt="2019-01-23T16:45:49.556" v="118" actId="1036"/>
          <ac:picMkLst>
            <pc:docMk/>
            <pc:sldMk cId="1934579284" sldId="335"/>
            <ac:picMk id="9" creationId="{740D15D9-6CE4-4DEE-8C3F-18090A95C5E3}"/>
          </ac:picMkLst>
        </pc:picChg>
        <pc:picChg chg="add mod">
          <ac:chgData name="Osama Mohammed Moustafa Hosam Elde" userId="ab8f451e-a635-42ee-be12-e2dde55852bf" providerId="ADAL" clId="{240F66D3-94A6-44B5-8CD3-EEC3C076DAF5}" dt="2019-01-23T16:45:52.623" v="121" actId="1036"/>
          <ac:picMkLst>
            <pc:docMk/>
            <pc:sldMk cId="1934579284" sldId="335"/>
            <ac:picMk id="10" creationId="{0571EF27-5507-4303-995E-3C83A595A26A}"/>
          </ac:picMkLst>
        </pc:picChg>
        <pc:picChg chg="add mod">
          <ac:chgData name="Osama Mohammed Moustafa Hosam Elde" userId="ab8f451e-a635-42ee-be12-e2dde55852bf" providerId="ADAL" clId="{240F66D3-94A6-44B5-8CD3-EEC3C076DAF5}" dt="2019-01-23T16:53:14.055" v="128" actId="1076"/>
          <ac:picMkLst>
            <pc:docMk/>
            <pc:sldMk cId="1934579284" sldId="335"/>
            <ac:picMk id="11" creationId="{32D7E935-BA7F-4ADB-AA13-2378D569CD82}"/>
          </ac:picMkLst>
        </pc:picChg>
        <pc:picChg chg="add del mod">
          <ac:chgData name="Osama Mohammed Moustafa Hosam Elde" userId="ab8f451e-a635-42ee-be12-e2dde55852bf" providerId="ADAL" clId="{240F66D3-94A6-44B5-8CD3-EEC3C076DAF5}" dt="2019-01-23T16:50:09.718" v="126" actId="478"/>
          <ac:picMkLst>
            <pc:docMk/>
            <pc:sldMk cId="1934579284" sldId="335"/>
            <ac:picMk id="1026" creationId="{F4DAF9C1-F937-48CD-9739-DFD2ADCBC9ED}"/>
          </ac:picMkLst>
        </pc:picChg>
      </pc:sldChg>
      <pc:sldChg chg="addSp delSp modSp add">
        <pc:chgData name="Osama Mohammed Moustafa Hosam Elde" userId="ab8f451e-a635-42ee-be12-e2dde55852bf" providerId="ADAL" clId="{240F66D3-94A6-44B5-8CD3-EEC3C076DAF5}" dt="2019-01-23T17:12:34.215" v="240"/>
        <pc:sldMkLst>
          <pc:docMk/>
          <pc:sldMk cId="3326643286" sldId="336"/>
        </pc:sldMkLst>
        <pc:spChg chg="add del">
          <ac:chgData name="Osama Mohammed Moustafa Hosam Elde" userId="ab8f451e-a635-42ee-be12-e2dde55852bf" providerId="ADAL" clId="{240F66D3-94A6-44B5-8CD3-EEC3C076DAF5}" dt="2019-01-23T16:54:13.695" v="138"/>
          <ac:spMkLst>
            <pc:docMk/>
            <pc:sldMk cId="3326643286" sldId="336"/>
            <ac:spMk id="2" creationId="{6945B4EC-8D83-4F8A-BD19-28F3DF3C7C46}"/>
          </ac:spMkLst>
        </pc:spChg>
        <pc:spChg chg="del">
          <ac:chgData name="Osama Mohammed Moustafa Hosam Elde" userId="ab8f451e-a635-42ee-be12-e2dde55852bf" providerId="ADAL" clId="{240F66D3-94A6-44B5-8CD3-EEC3C076DAF5}" dt="2019-01-23T17:12:33.598" v="239" actId="478"/>
          <ac:spMkLst>
            <pc:docMk/>
            <pc:sldMk cId="3326643286" sldId="336"/>
            <ac:spMk id="3" creationId="{00000000-0000-0000-0000-000000000000}"/>
          </ac:spMkLst>
        </pc:spChg>
        <pc:spChg chg="add">
          <ac:chgData name="Osama Mohammed Moustafa Hosam Elde" userId="ab8f451e-a635-42ee-be12-e2dde55852bf" providerId="ADAL" clId="{240F66D3-94A6-44B5-8CD3-EEC3C076DAF5}" dt="2019-01-23T17:12:34.215" v="240"/>
          <ac:spMkLst>
            <pc:docMk/>
            <pc:sldMk cId="3326643286" sldId="336"/>
            <ac:spMk id="13" creationId="{21E902BD-5B09-4EB2-9341-3A7807B7F6B9}"/>
          </ac:spMkLst>
        </pc:spChg>
        <pc:picChg chg="del">
          <ac:chgData name="Osama Mohammed Moustafa Hosam Elde" userId="ab8f451e-a635-42ee-be12-e2dde55852bf" providerId="ADAL" clId="{240F66D3-94A6-44B5-8CD3-EEC3C076DAF5}" dt="2019-01-23T16:53:51.170" v="131" actId="478"/>
          <ac:picMkLst>
            <pc:docMk/>
            <pc:sldMk cId="3326643286" sldId="336"/>
            <ac:picMk id="4" creationId="{B43A0EC9-17D8-431D-827F-BA9BAC5720B0}"/>
          </ac:picMkLst>
        </pc:picChg>
        <pc:picChg chg="add mod">
          <ac:chgData name="Osama Mohammed Moustafa Hosam Elde" userId="ab8f451e-a635-42ee-be12-e2dde55852bf" providerId="ADAL" clId="{240F66D3-94A6-44B5-8CD3-EEC3C076DAF5}" dt="2019-01-23T16:54:34.838" v="142" actId="1076"/>
          <ac:picMkLst>
            <pc:docMk/>
            <pc:sldMk cId="3326643286" sldId="336"/>
            <ac:picMk id="5" creationId="{17AE024E-690D-41C9-ACB1-1027D84D5356}"/>
          </ac:picMkLst>
        </pc:picChg>
        <pc:picChg chg="del">
          <ac:chgData name="Osama Mohammed Moustafa Hosam Elde" userId="ab8f451e-a635-42ee-be12-e2dde55852bf" providerId="ADAL" clId="{240F66D3-94A6-44B5-8CD3-EEC3C076DAF5}" dt="2019-01-23T16:53:51.779" v="132" actId="478"/>
          <ac:picMkLst>
            <pc:docMk/>
            <pc:sldMk cId="3326643286" sldId="336"/>
            <ac:picMk id="6" creationId="{2E6DA8CD-D4EB-4BDE-934A-756062A4C358}"/>
          </ac:picMkLst>
        </pc:picChg>
        <pc:picChg chg="del">
          <ac:chgData name="Osama Mohammed Moustafa Hosam Elde" userId="ab8f451e-a635-42ee-be12-e2dde55852bf" providerId="ADAL" clId="{240F66D3-94A6-44B5-8CD3-EEC3C076DAF5}" dt="2019-01-23T16:53:52.248" v="133" actId="478"/>
          <ac:picMkLst>
            <pc:docMk/>
            <pc:sldMk cId="3326643286" sldId="336"/>
            <ac:picMk id="7" creationId="{73C1DE30-F7D0-48D1-A62A-E225A267BBAB}"/>
          </ac:picMkLst>
        </pc:picChg>
        <pc:picChg chg="del">
          <ac:chgData name="Osama Mohammed Moustafa Hosam Elde" userId="ab8f451e-a635-42ee-be12-e2dde55852bf" providerId="ADAL" clId="{240F66D3-94A6-44B5-8CD3-EEC3C076DAF5}" dt="2019-01-23T16:53:52.748" v="134" actId="478"/>
          <ac:picMkLst>
            <pc:docMk/>
            <pc:sldMk cId="3326643286" sldId="336"/>
            <ac:picMk id="8" creationId="{C3B8E5CF-18F7-41E2-B306-3C3B06F1FFEA}"/>
          </ac:picMkLst>
        </pc:picChg>
        <pc:picChg chg="del">
          <ac:chgData name="Osama Mohammed Moustafa Hosam Elde" userId="ab8f451e-a635-42ee-be12-e2dde55852bf" providerId="ADAL" clId="{240F66D3-94A6-44B5-8CD3-EEC3C076DAF5}" dt="2019-01-23T16:53:53.264" v="135" actId="478"/>
          <ac:picMkLst>
            <pc:docMk/>
            <pc:sldMk cId="3326643286" sldId="336"/>
            <ac:picMk id="9" creationId="{740D15D9-6CE4-4DEE-8C3F-18090A95C5E3}"/>
          </ac:picMkLst>
        </pc:picChg>
        <pc:picChg chg="del">
          <ac:chgData name="Osama Mohammed Moustafa Hosam Elde" userId="ab8f451e-a635-42ee-be12-e2dde55852bf" providerId="ADAL" clId="{240F66D3-94A6-44B5-8CD3-EEC3C076DAF5}" dt="2019-01-23T16:53:53.857" v="136" actId="478"/>
          <ac:picMkLst>
            <pc:docMk/>
            <pc:sldMk cId="3326643286" sldId="336"/>
            <ac:picMk id="10" creationId="{0571EF27-5507-4303-995E-3C83A595A26A}"/>
          </ac:picMkLst>
        </pc:picChg>
        <pc:picChg chg="del">
          <ac:chgData name="Osama Mohammed Moustafa Hosam Elde" userId="ab8f451e-a635-42ee-be12-e2dde55852bf" providerId="ADAL" clId="{240F66D3-94A6-44B5-8CD3-EEC3C076DAF5}" dt="2019-01-23T16:53:50.545" v="130" actId="478"/>
          <ac:picMkLst>
            <pc:docMk/>
            <pc:sldMk cId="3326643286" sldId="336"/>
            <ac:picMk id="11" creationId="{32D7E935-BA7F-4ADB-AA13-2378D569CD82}"/>
          </ac:picMkLst>
        </pc:picChg>
        <pc:picChg chg="add mod">
          <ac:chgData name="Osama Mohammed Moustafa Hosam Elde" userId="ab8f451e-a635-42ee-be12-e2dde55852bf" providerId="ADAL" clId="{240F66D3-94A6-44B5-8CD3-EEC3C076DAF5}" dt="2019-01-23T16:55:32.861" v="148" actId="1076"/>
          <ac:picMkLst>
            <pc:docMk/>
            <pc:sldMk cId="3326643286" sldId="336"/>
            <ac:picMk id="2050" creationId="{4F4F265D-C434-49A4-BDD5-D6E5F755326B}"/>
          </ac:picMkLst>
        </pc:picChg>
      </pc:sldChg>
      <pc:sldChg chg="addSp delSp modSp add">
        <pc:chgData name="Osama Mohammed Moustafa Hosam Elde" userId="ab8f451e-a635-42ee-be12-e2dde55852bf" providerId="ADAL" clId="{240F66D3-94A6-44B5-8CD3-EEC3C076DAF5}" dt="2019-01-23T17:12:38.349" v="242"/>
        <pc:sldMkLst>
          <pc:docMk/>
          <pc:sldMk cId="2488301795" sldId="337"/>
        </pc:sldMkLst>
        <pc:spChg chg="del">
          <ac:chgData name="Osama Mohammed Moustafa Hosam Elde" userId="ab8f451e-a635-42ee-be12-e2dde55852bf" providerId="ADAL" clId="{240F66D3-94A6-44B5-8CD3-EEC3C076DAF5}" dt="2019-01-23T17:12:37.814" v="241" actId="478"/>
          <ac:spMkLst>
            <pc:docMk/>
            <pc:sldMk cId="2488301795" sldId="337"/>
            <ac:spMk id="3" creationId="{00000000-0000-0000-0000-000000000000}"/>
          </ac:spMkLst>
        </pc:spChg>
        <pc:spChg chg="add">
          <ac:chgData name="Osama Mohammed Moustafa Hosam Elde" userId="ab8f451e-a635-42ee-be12-e2dde55852bf" providerId="ADAL" clId="{240F66D3-94A6-44B5-8CD3-EEC3C076DAF5}" dt="2019-01-23T17:12:38.349" v="242"/>
          <ac:spMkLst>
            <pc:docMk/>
            <pc:sldMk cId="2488301795" sldId="337"/>
            <ac:spMk id="8" creationId="{6E914007-2FDC-4C04-8A99-A246AC74E731}"/>
          </ac:spMkLst>
        </pc:spChg>
        <pc:picChg chg="add mod">
          <ac:chgData name="Osama Mohammed Moustafa Hosam Elde" userId="ab8f451e-a635-42ee-be12-e2dde55852bf" providerId="ADAL" clId="{240F66D3-94A6-44B5-8CD3-EEC3C076DAF5}" dt="2019-01-23T16:56:45.881" v="155" actId="1076"/>
          <ac:picMkLst>
            <pc:docMk/>
            <pc:sldMk cId="2488301795" sldId="337"/>
            <ac:picMk id="2" creationId="{7063C5FD-618D-4E76-BCCB-51CB899875F8}"/>
          </ac:picMkLst>
        </pc:picChg>
        <pc:picChg chg="add mod">
          <ac:chgData name="Osama Mohammed Moustafa Hosam Elde" userId="ab8f451e-a635-42ee-be12-e2dde55852bf" providerId="ADAL" clId="{240F66D3-94A6-44B5-8CD3-EEC3C076DAF5}" dt="2019-01-23T16:58:28.391" v="160" actId="1076"/>
          <ac:picMkLst>
            <pc:docMk/>
            <pc:sldMk cId="2488301795" sldId="337"/>
            <ac:picMk id="4" creationId="{6B5927C1-A918-4667-B816-AEABD4F6C8FF}"/>
          </ac:picMkLst>
        </pc:picChg>
        <pc:picChg chg="del">
          <ac:chgData name="Osama Mohammed Moustafa Hosam Elde" userId="ab8f451e-a635-42ee-be12-e2dde55852bf" providerId="ADAL" clId="{240F66D3-94A6-44B5-8CD3-EEC3C076DAF5}" dt="2019-01-23T16:55:45.200" v="151" actId="478"/>
          <ac:picMkLst>
            <pc:docMk/>
            <pc:sldMk cId="2488301795" sldId="337"/>
            <ac:picMk id="5" creationId="{17AE024E-690D-41C9-ACB1-1027D84D5356}"/>
          </ac:picMkLst>
        </pc:picChg>
        <pc:picChg chg="del">
          <ac:chgData name="Osama Mohammed Moustafa Hosam Elde" userId="ab8f451e-a635-42ee-be12-e2dde55852bf" providerId="ADAL" clId="{240F66D3-94A6-44B5-8CD3-EEC3C076DAF5}" dt="2019-01-23T16:55:44.450" v="150" actId="478"/>
          <ac:picMkLst>
            <pc:docMk/>
            <pc:sldMk cId="2488301795" sldId="337"/>
            <ac:picMk id="2050" creationId="{4F4F265D-C434-49A4-BDD5-D6E5F755326B}"/>
          </ac:picMkLst>
        </pc:picChg>
        <pc:picChg chg="add mod">
          <ac:chgData name="Osama Mohammed Moustafa Hosam Elde" userId="ab8f451e-a635-42ee-be12-e2dde55852bf" providerId="ADAL" clId="{240F66D3-94A6-44B5-8CD3-EEC3C076DAF5}" dt="2019-01-23T16:58:26.485" v="159" actId="1076"/>
          <ac:picMkLst>
            <pc:docMk/>
            <pc:sldMk cId="2488301795" sldId="337"/>
            <ac:picMk id="3074" creationId="{592E1359-8A8F-4720-9991-314D2F2A1916}"/>
          </ac:picMkLst>
        </pc:picChg>
      </pc:sldChg>
      <pc:sldChg chg="addSp delSp modSp add">
        <pc:chgData name="Osama Mohammed Moustafa Hosam Elde" userId="ab8f451e-a635-42ee-be12-e2dde55852bf" providerId="ADAL" clId="{240F66D3-94A6-44B5-8CD3-EEC3C076DAF5}" dt="2019-01-23T17:12:43.014" v="244"/>
        <pc:sldMkLst>
          <pc:docMk/>
          <pc:sldMk cId="333803131" sldId="338"/>
        </pc:sldMkLst>
        <pc:spChg chg="del">
          <ac:chgData name="Osama Mohammed Moustafa Hosam Elde" userId="ab8f451e-a635-42ee-be12-e2dde55852bf" providerId="ADAL" clId="{240F66D3-94A6-44B5-8CD3-EEC3C076DAF5}" dt="2019-01-23T17:12:42.510" v="243" actId="478"/>
          <ac:spMkLst>
            <pc:docMk/>
            <pc:sldMk cId="333803131" sldId="338"/>
            <ac:spMk id="3" creationId="{00000000-0000-0000-0000-000000000000}"/>
          </ac:spMkLst>
        </pc:spChg>
        <pc:spChg chg="add">
          <ac:chgData name="Osama Mohammed Moustafa Hosam Elde" userId="ab8f451e-a635-42ee-be12-e2dde55852bf" providerId="ADAL" clId="{240F66D3-94A6-44B5-8CD3-EEC3C076DAF5}" dt="2019-01-23T17:12:43.014" v="244"/>
          <ac:spMkLst>
            <pc:docMk/>
            <pc:sldMk cId="333803131" sldId="338"/>
            <ac:spMk id="17" creationId="{556B1DE8-7116-410A-A76F-6923D11D8D6E}"/>
          </ac:spMkLst>
        </pc:spChg>
        <pc:picChg chg="del">
          <ac:chgData name="Osama Mohammed Moustafa Hosam Elde" userId="ab8f451e-a635-42ee-be12-e2dde55852bf" providerId="ADAL" clId="{240F66D3-94A6-44B5-8CD3-EEC3C076DAF5}" dt="2019-01-23T17:00:06.712" v="162" actId="478"/>
          <ac:picMkLst>
            <pc:docMk/>
            <pc:sldMk cId="333803131" sldId="338"/>
            <ac:picMk id="2" creationId="{7063C5FD-618D-4E76-BCCB-51CB899875F8}"/>
          </ac:picMkLst>
        </pc:picChg>
        <pc:picChg chg="del">
          <ac:chgData name="Osama Mohammed Moustafa Hosam Elde" userId="ab8f451e-a635-42ee-be12-e2dde55852bf" providerId="ADAL" clId="{240F66D3-94A6-44B5-8CD3-EEC3C076DAF5}" dt="2019-01-23T17:00:07.290" v="163" actId="478"/>
          <ac:picMkLst>
            <pc:docMk/>
            <pc:sldMk cId="333803131" sldId="338"/>
            <ac:picMk id="4" creationId="{6B5927C1-A918-4667-B816-AEABD4F6C8FF}"/>
          </ac:picMkLst>
        </pc:picChg>
        <pc:picChg chg="add del mod">
          <ac:chgData name="Osama Mohammed Moustafa Hosam Elde" userId="ab8f451e-a635-42ee-be12-e2dde55852bf" providerId="ADAL" clId="{240F66D3-94A6-44B5-8CD3-EEC3C076DAF5}" dt="2019-01-23T17:04:02.704" v="196" actId="478"/>
          <ac:picMkLst>
            <pc:docMk/>
            <pc:sldMk cId="333803131" sldId="338"/>
            <ac:picMk id="5" creationId="{F6648198-F788-438E-A4EB-F19F4BD18A7D}"/>
          </ac:picMkLst>
        </pc:picChg>
        <pc:picChg chg="add mod">
          <ac:chgData name="Osama Mohammed Moustafa Hosam Elde" userId="ab8f451e-a635-42ee-be12-e2dde55852bf" providerId="ADAL" clId="{240F66D3-94A6-44B5-8CD3-EEC3C076DAF5}" dt="2019-01-23T17:01:04.592" v="173" actId="1076"/>
          <ac:picMkLst>
            <pc:docMk/>
            <pc:sldMk cId="333803131" sldId="338"/>
            <ac:picMk id="6" creationId="{46C679A4-3967-496D-A05D-FF258FB3FED3}"/>
          </ac:picMkLst>
        </pc:picChg>
        <pc:picChg chg="add mod">
          <ac:chgData name="Osama Mohammed Moustafa Hosam Elde" userId="ab8f451e-a635-42ee-be12-e2dde55852bf" providerId="ADAL" clId="{240F66D3-94A6-44B5-8CD3-EEC3C076DAF5}" dt="2019-01-23T17:01:32.577" v="175" actId="1076"/>
          <ac:picMkLst>
            <pc:docMk/>
            <pc:sldMk cId="333803131" sldId="338"/>
            <ac:picMk id="7" creationId="{459D24F7-EBF3-41FC-A520-AE4C597BB6A5}"/>
          </ac:picMkLst>
        </pc:picChg>
        <pc:picChg chg="add mod">
          <ac:chgData name="Osama Mohammed Moustafa Hosam Elde" userId="ab8f451e-a635-42ee-be12-e2dde55852bf" providerId="ADAL" clId="{240F66D3-94A6-44B5-8CD3-EEC3C076DAF5}" dt="2019-01-23T17:01:46.235" v="177" actId="1076"/>
          <ac:picMkLst>
            <pc:docMk/>
            <pc:sldMk cId="333803131" sldId="338"/>
            <ac:picMk id="8" creationId="{39032E74-C1FE-4EAE-A600-0439459BC3C3}"/>
          </ac:picMkLst>
        </pc:picChg>
        <pc:picChg chg="add mod">
          <ac:chgData name="Osama Mohammed Moustafa Hosam Elde" userId="ab8f451e-a635-42ee-be12-e2dde55852bf" providerId="ADAL" clId="{240F66D3-94A6-44B5-8CD3-EEC3C076DAF5}" dt="2019-01-23T17:02:11.994" v="179" actId="1076"/>
          <ac:picMkLst>
            <pc:docMk/>
            <pc:sldMk cId="333803131" sldId="338"/>
            <ac:picMk id="9" creationId="{9F35D445-C898-405A-9288-816227029231}"/>
          </ac:picMkLst>
        </pc:picChg>
        <pc:picChg chg="add mod">
          <ac:chgData name="Osama Mohammed Moustafa Hosam Elde" userId="ab8f451e-a635-42ee-be12-e2dde55852bf" providerId="ADAL" clId="{240F66D3-94A6-44B5-8CD3-EEC3C076DAF5}" dt="2019-01-23T17:02:29.807" v="181" actId="1076"/>
          <ac:picMkLst>
            <pc:docMk/>
            <pc:sldMk cId="333803131" sldId="338"/>
            <ac:picMk id="10" creationId="{BCBE942E-1E4A-4141-A3B2-25781DD03DE2}"/>
          </ac:picMkLst>
        </pc:picChg>
        <pc:picChg chg="add del mod">
          <ac:chgData name="Osama Mohammed Moustafa Hosam Elde" userId="ab8f451e-a635-42ee-be12-e2dde55852bf" providerId="ADAL" clId="{240F66D3-94A6-44B5-8CD3-EEC3C076DAF5}" dt="2019-01-23T17:03:06.534" v="184" actId="478"/>
          <ac:picMkLst>
            <pc:docMk/>
            <pc:sldMk cId="333803131" sldId="338"/>
            <ac:picMk id="11" creationId="{F6D7A75D-98B3-494D-9D54-26831157DC4D}"/>
          </ac:picMkLst>
        </pc:picChg>
        <pc:picChg chg="add mod">
          <ac:chgData name="Osama Mohammed Moustafa Hosam Elde" userId="ab8f451e-a635-42ee-be12-e2dde55852bf" providerId="ADAL" clId="{240F66D3-94A6-44B5-8CD3-EEC3C076DAF5}" dt="2019-01-23T17:03:28.947" v="187" actId="1076"/>
          <ac:picMkLst>
            <pc:docMk/>
            <pc:sldMk cId="333803131" sldId="338"/>
            <ac:picMk id="12" creationId="{03AAF227-C332-4E21-91A9-5742193CEF6A}"/>
          </ac:picMkLst>
        </pc:picChg>
        <pc:picChg chg="add mod">
          <ac:chgData name="Osama Mohammed Moustafa Hosam Elde" userId="ab8f451e-a635-42ee-be12-e2dde55852bf" providerId="ADAL" clId="{240F66D3-94A6-44B5-8CD3-EEC3C076DAF5}" dt="2019-01-23T17:10:49.221" v="222" actId="1076"/>
          <ac:picMkLst>
            <pc:docMk/>
            <pc:sldMk cId="333803131" sldId="338"/>
            <ac:picMk id="13" creationId="{4369E36E-DD55-46B6-B235-1B8543E0CB6C}"/>
          </ac:picMkLst>
        </pc:picChg>
        <pc:picChg chg="add mod">
          <ac:chgData name="Osama Mohammed Moustafa Hosam Elde" userId="ab8f451e-a635-42ee-be12-e2dde55852bf" providerId="ADAL" clId="{240F66D3-94A6-44B5-8CD3-EEC3C076DAF5}" dt="2019-01-23T17:11:05.589" v="227" actId="1076"/>
          <ac:picMkLst>
            <pc:docMk/>
            <pc:sldMk cId="333803131" sldId="338"/>
            <ac:picMk id="14" creationId="{A4029FDC-8FB6-4CA4-93FD-76A144010D85}"/>
          </ac:picMkLst>
        </pc:picChg>
        <pc:picChg chg="add mod">
          <ac:chgData name="Osama Mohammed Moustafa Hosam Elde" userId="ab8f451e-a635-42ee-be12-e2dde55852bf" providerId="ADAL" clId="{240F66D3-94A6-44B5-8CD3-EEC3C076DAF5}" dt="2019-01-23T17:11:24.629" v="231" actId="1076"/>
          <ac:picMkLst>
            <pc:docMk/>
            <pc:sldMk cId="333803131" sldId="338"/>
            <ac:picMk id="15" creationId="{591520C8-3AF9-4DDE-AE82-9C382C27D144}"/>
          </ac:picMkLst>
        </pc:picChg>
        <pc:picChg chg="del">
          <ac:chgData name="Osama Mohammed Moustafa Hosam Elde" userId="ab8f451e-a635-42ee-be12-e2dde55852bf" providerId="ADAL" clId="{240F66D3-94A6-44B5-8CD3-EEC3C076DAF5}" dt="2019-01-23T17:00:07.775" v="164" actId="478"/>
          <ac:picMkLst>
            <pc:docMk/>
            <pc:sldMk cId="333803131" sldId="338"/>
            <ac:picMk id="3074" creationId="{592E1359-8A8F-4720-9991-314D2F2A1916}"/>
          </ac:picMkLst>
        </pc:picChg>
      </pc:sldChg>
      <pc:sldChg chg="addSp delSp modSp add">
        <pc:chgData name="Osama Mohammed Moustafa Hosam Elde" userId="ab8f451e-a635-42ee-be12-e2dde55852bf" providerId="ADAL" clId="{240F66D3-94A6-44B5-8CD3-EEC3C076DAF5}" dt="2019-01-23T17:12:46.870" v="246"/>
        <pc:sldMkLst>
          <pc:docMk/>
          <pc:sldMk cId="255039791" sldId="339"/>
        </pc:sldMkLst>
        <pc:spChg chg="del">
          <ac:chgData name="Osama Mohammed Moustafa Hosam Elde" userId="ab8f451e-a635-42ee-be12-e2dde55852bf" providerId="ADAL" clId="{240F66D3-94A6-44B5-8CD3-EEC3C076DAF5}" dt="2019-01-23T17:12:46.326" v="245" actId="478"/>
          <ac:spMkLst>
            <pc:docMk/>
            <pc:sldMk cId="255039791" sldId="339"/>
            <ac:spMk id="3" creationId="{00000000-0000-0000-0000-000000000000}"/>
          </ac:spMkLst>
        </pc:spChg>
        <pc:spChg chg="add">
          <ac:chgData name="Osama Mohammed Moustafa Hosam Elde" userId="ab8f451e-a635-42ee-be12-e2dde55852bf" providerId="ADAL" clId="{240F66D3-94A6-44B5-8CD3-EEC3C076DAF5}" dt="2019-01-23T17:12:46.870" v="246"/>
          <ac:spMkLst>
            <pc:docMk/>
            <pc:sldMk cId="255039791" sldId="339"/>
            <ac:spMk id="11" creationId="{9AAA5754-9F3C-4BD5-8295-3B21E86D51F8}"/>
          </ac:spMkLst>
        </pc:spChg>
        <pc:picChg chg="add mod">
          <ac:chgData name="Osama Mohammed Moustafa Hosam Elde" userId="ab8f451e-a635-42ee-be12-e2dde55852bf" providerId="ADAL" clId="{240F66D3-94A6-44B5-8CD3-EEC3C076DAF5}" dt="2019-01-23T17:04:53.345" v="199" actId="1076"/>
          <ac:picMkLst>
            <pc:docMk/>
            <pc:sldMk cId="255039791" sldId="339"/>
            <ac:picMk id="2" creationId="{5DB18614-C7E0-4524-8ABF-281B389AFA6D}"/>
          </ac:picMkLst>
        </pc:picChg>
        <pc:picChg chg="mod">
          <ac:chgData name="Osama Mohammed Moustafa Hosam Elde" userId="ab8f451e-a635-42ee-be12-e2dde55852bf" providerId="ADAL" clId="{240F66D3-94A6-44B5-8CD3-EEC3C076DAF5}" dt="2019-01-23T17:03:59.703" v="195" actId="1076"/>
          <ac:picMkLst>
            <pc:docMk/>
            <pc:sldMk cId="255039791" sldId="339"/>
            <ac:picMk id="5" creationId="{F6648198-F788-438E-A4EB-F19F4BD18A7D}"/>
          </ac:picMkLst>
        </pc:picChg>
        <pc:picChg chg="del">
          <ac:chgData name="Osama Mohammed Moustafa Hosam Elde" userId="ab8f451e-a635-42ee-be12-e2dde55852bf" providerId="ADAL" clId="{240F66D3-94A6-44B5-8CD3-EEC3C076DAF5}" dt="2019-01-23T17:03:53.438" v="189" actId="478"/>
          <ac:picMkLst>
            <pc:docMk/>
            <pc:sldMk cId="255039791" sldId="339"/>
            <ac:picMk id="6" creationId="{46C679A4-3967-496D-A05D-FF258FB3FED3}"/>
          </ac:picMkLst>
        </pc:picChg>
        <pc:picChg chg="del">
          <ac:chgData name="Osama Mohammed Moustafa Hosam Elde" userId="ab8f451e-a635-42ee-be12-e2dde55852bf" providerId="ADAL" clId="{240F66D3-94A6-44B5-8CD3-EEC3C076DAF5}" dt="2019-01-23T17:03:54.141" v="190" actId="478"/>
          <ac:picMkLst>
            <pc:docMk/>
            <pc:sldMk cId="255039791" sldId="339"/>
            <ac:picMk id="7" creationId="{459D24F7-EBF3-41FC-A520-AE4C597BB6A5}"/>
          </ac:picMkLst>
        </pc:picChg>
        <pc:picChg chg="del">
          <ac:chgData name="Osama Mohammed Moustafa Hosam Elde" userId="ab8f451e-a635-42ee-be12-e2dde55852bf" providerId="ADAL" clId="{240F66D3-94A6-44B5-8CD3-EEC3C076DAF5}" dt="2019-01-23T17:03:54.625" v="191" actId="478"/>
          <ac:picMkLst>
            <pc:docMk/>
            <pc:sldMk cId="255039791" sldId="339"/>
            <ac:picMk id="8" creationId="{39032E74-C1FE-4EAE-A600-0439459BC3C3}"/>
          </ac:picMkLst>
        </pc:picChg>
        <pc:picChg chg="del">
          <ac:chgData name="Osama Mohammed Moustafa Hosam Elde" userId="ab8f451e-a635-42ee-be12-e2dde55852bf" providerId="ADAL" clId="{240F66D3-94A6-44B5-8CD3-EEC3C076DAF5}" dt="2019-01-23T17:03:55.125" v="192" actId="478"/>
          <ac:picMkLst>
            <pc:docMk/>
            <pc:sldMk cId="255039791" sldId="339"/>
            <ac:picMk id="9" creationId="{9F35D445-C898-405A-9288-816227029231}"/>
          </ac:picMkLst>
        </pc:picChg>
        <pc:picChg chg="del">
          <ac:chgData name="Osama Mohammed Moustafa Hosam Elde" userId="ab8f451e-a635-42ee-be12-e2dde55852bf" providerId="ADAL" clId="{240F66D3-94A6-44B5-8CD3-EEC3C076DAF5}" dt="2019-01-23T17:03:55.828" v="193" actId="478"/>
          <ac:picMkLst>
            <pc:docMk/>
            <pc:sldMk cId="255039791" sldId="339"/>
            <ac:picMk id="10" creationId="{BCBE942E-1E4A-4141-A3B2-25781DD03DE2}"/>
          </ac:picMkLst>
        </pc:picChg>
        <pc:picChg chg="del">
          <ac:chgData name="Osama Mohammed Moustafa Hosam Elde" userId="ab8f451e-a635-42ee-be12-e2dde55852bf" providerId="ADAL" clId="{240F66D3-94A6-44B5-8CD3-EEC3C076DAF5}" dt="2019-01-23T17:03:56.422" v="194" actId="478"/>
          <ac:picMkLst>
            <pc:docMk/>
            <pc:sldMk cId="255039791" sldId="339"/>
            <ac:picMk id="12" creationId="{03AAF227-C332-4E21-91A9-5742193CEF6A}"/>
          </ac:picMkLst>
        </pc:picChg>
      </pc:sldChg>
      <pc:sldChg chg="addSp delSp modSp add">
        <pc:chgData name="Osama Mohammed Moustafa Hosam Elde" userId="ab8f451e-a635-42ee-be12-e2dde55852bf" providerId="ADAL" clId="{240F66D3-94A6-44B5-8CD3-EEC3C076DAF5}" dt="2019-01-23T17:12:51.988" v="248"/>
        <pc:sldMkLst>
          <pc:docMk/>
          <pc:sldMk cId="1332424161" sldId="340"/>
        </pc:sldMkLst>
        <pc:spChg chg="del">
          <ac:chgData name="Osama Mohammed Moustafa Hosam Elde" userId="ab8f451e-a635-42ee-be12-e2dde55852bf" providerId="ADAL" clId="{240F66D3-94A6-44B5-8CD3-EEC3C076DAF5}" dt="2019-01-23T17:12:50.878" v="247" actId="478"/>
          <ac:spMkLst>
            <pc:docMk/>
            <pc:sldMk cId="1332424161" sldId="340"/>
            <ac:spMk id="3" creationId="{00000000-0000-0000-0000-000000000000}"/>
          </ac:spMkLst>
        </pc:spChg>
        <pc:spChg chg="add">
          <ac:chgData name="Osama Mohammed Moustafa Hosam Elde" userId="ab8f451e-a635-42ee-be12-e2dde55852bf" providerId="ADAL" clId="{240F66D3-94A6-44B5-8CD3-EEC3C076DAF5}" dt="2019-01-23T17:12:51.988" v="248"/>
          <ac:spMkLst>
            <pc:docMk/>
            <pc:sldMk cId="1332424161" sldId="340"/>
            <ac:spMk id="7" creationId="{13FAA756-29FF-4EB4-8C3B-3874C6E8ADBF}"/>
          </ac:spMkLst>
        </pc:spChg>
        <pc:picChg chg="del">
          <ac:chgData name="Osama Mohammed Moustafa Hosam Elde" userId="ab8f451e-a635-42ee-be12-e2dde55852bf" providerId="ADAL" clId="{240F66D3-94A6-44B5-8CD3-EEC3C076DAF5}" dt="2019-01-23T17:05:01.534" v="201" actId="478"/>
          <ac:picMkLst>
            <pc:docMk/>
            <pc:sldMk cId="1332424161" sldId="340"/>
            <ac:picMk id="2" creationId="{5DB18614-C7E0-4524-8ABF-281B389AFA6D}"/>
          </ac:picMkLst>
        </pc:picChg>
        <pc:picChg chg="add mod">
          <ac:chgData name="Osama Mohammed Moustafa Hosam Elde" userId="ab8f451e-a635-42ee-be12-e2dde55852bf" providerId="ADAL" clId="{240F66D3-94A6-44B5-8CD3-EEC3C076DAF5}" dt="2019-01-23T17:05:36.936" v="204" actId="1076"/>
          <ac:picMkLst>
            <pc:docMk/>
            <pc:sldMk cId="1332424161" sldId="340"/>
            <ac:picMk id="4" creationId="{105778CF-E4FC-4F12-AE3B-F2CF8EFEEC90}"/>
          </ac:picMkLst>
        </pc:picChg>
        <pc:picChg chg="add mod">
          <ac:chgData name="Osama Mohammed Moustafa Hosam Elde" userId="ab8f451e-a635-42ee-be12-e2dde55852bf" providerId="ADAL" clId="{240F66D3-94A6-44B5-8CD3-EEC3C076DAF5}" dt="2019-01-23T17:08:04.549" v="216" actId="1076"/>
          <ac:picMkLst>
            <pc:docMk/>
            <pc:sldMk cId="1332424161" sldId="340"/>
            <ac:picMk id="5122" creationId="{0E36B46D-9558-463B-AF2F-6B4E2AC8BD8A}"/>
          </ac:picMkLst>
        </pc:picChg>
      </pc:sldChg>
      <pc:sldChg chg="addSp delSp modSp add">
        <pc:chgData name="Osama Mohammed Moustafa Hosam Elde" userId="ab8f451e-a635-42ee-be12-e2dde55852bf" providerId="ADAL" clId="{240F66D3-94A6-44B5-8CD3-EEC3C076DAF5}" dt="2019-01-23T17:32:01.985" v="251" actId="1076"/>
        <pc:sldMkLst>
          <pc:docMk/>
          <pc:sldMk cId="234721455" sldId="341"/>
        </pc:sldMkLst>
        <pc:spChg chg="del">
          <ac:chgData name="Osama Mohammed Moustafa Hosam Elde" userId="ab8f451e-a635-42ee-be12-e2dde55852bf" providerId="ADAL" clId="{240F66D3-94A6-44B5-8CD3-EEC3C076DAF5}" dt="2019-01-23T17:12:55.975" v="249" actId="478"/>
          <ac:spMkLst>
            <pc:docMk/>
            <pc:sldMk cId="234721455" sldId="341"/>
            <ac:spMk id="3" creationId="{00000000-0000-0000-0000-000000000000}"/>
          </ac:spMkLst>
        </pc:spChg>
        <pc:spChg chg="add">
          <ac:chgData name="Osama Mohammed Moustafa Hosam Elde" userId="ab8f451e-a635-42ee-be12-e2dde55852bf" providerId="ADAL" clId="{240F66D3-94A6-44B5-8CD3-EEC3C076DAF5}" dt="2019-01-23T17:12:56.988" v="250"/>
          <ac:spMkLst>
            <pc:docMk/>
            <pc:sldMk cId="234721455" sldId="341"/>
            <ac:spMk id="6" creationId="{A6E65F45-05A0-41EF-9A2D-A2508D6E8EAE}"/>
          </ac:spMkLst>
        </pc:spChg>
        <pc:picChg chg="add mod">
          <ac:chgData name="Osama Mohammed Moustafa Hosam Elde" userId="ab8f451e-a635-42ee-be12-e2dde55852bf" providerId="ADAL" clId="{240F66D3-94A6-44B5-8CD3-EEC3C076DAF5}" dt="2019-01-23T17:06:28.365" v="211" actId="1076"/>
          <ac:picMkLst>
            <pc:docMk/>
            <pc:sldMk cId="234721455" sldId="341"/>
            <ac:picMk id="2" creationId="{A700325A-3D3B-4EC2-AC0F-9C382F942F5F}"/>
          </ac:picMkLst>
        </pc:picChg>
        <pc:picChg chg="del">
          <ac:chgData name="Osama Mohammed Moustafa Hosam Elde" userId="ab8f451e-a635-42ee-be12-e2dde55852bf" providerId="ADAL" clId="{240F66D3-94A6-44B5-8CD3-EEC3C076DAF5}" dt="2019-01-23T17:06:15.133" v="206" actId="478"/>
          <ac:picMkLst>
            <pc:docMk/>
            <pc:sldMk cId="234721455" sldId="341"/>
            <ac:picMk id="4" creationId="{105778CF-E4FC-4F12-AE3B-F2CF8EFEEC90}"/>
          </ac:picMkLst>
        </pc:picChg>
        <pc:picChg chg="mod">
          <ac:chgData name="Osama Mohammed Moustafa Hosam Elde" userId="ab8f451e-a635-42ee-be12-e2dde55852bf" providerId="ADAL" clId="{240F66D3-94A6-44B5-8CD3-EEC3C076DAF5}" dt="2019-01-23T17:32:01.985" v="251" actId="1076"/>
          <ac:picMkLst>
            <pc:docMk/>
            <pc:sldMk cId="234721455" sldId="341"/>
            <ac:picMk id="5" creationId="{F6648198-F788-438E-A4EB-F19F4BD18A7D}"/>
          </ac:picMkLst>
        </pc:picChg>
      </pc:sldChg>
      <pc:sldChg chg="addSp delSp modSp add">
        <pc:chgData name="Osama Mohammed Moustafa Hosam Elde" userId="ab8f451e-a635-42ee-be12-e2dde55852bf" providerId="ADAL" clId="{240F66D3-94A6-44B5-8CD3-EEC3C076DAF5}" dt="2019-01-23T18:21:00.557" v="832" actId="20577"/>
        <pc:sldMkLst>
          <pc:docMk/>
          <pc:sldMk cId="3548624444" sldId="342"/>
        </pc:sldMkLst>
        <pc:spChg chg="add mod">
          <ac:chgData name="Osama Mohammed Moustafa Hosam Elde" userId="ab8f451e-a635-42ee-be12-e2dde55852bf" providerId="ADAL" clId="{240F66D3-94A6-44B5-8CD3-EEC3C076DAF5}" dt="2019-01-23T18:21:00.557" v="832" actId="20577"/>
          <ac:spMkLst>
            <pc:docMk/>
            <pc:sldMk cId="3548624444" sldId="342"/>
            <ac:spMk id="4" creationId="{A764BF5B-ACDE-47C9-8D8B-1AAB9D1D50B1}"/>
          </ac:spMkLst>
        </pc:spChg>
        <pc:picChg chg="del">
          <ac:chgData name="Osama Mohammed Moustafa Hosam Elde" userId="ab8f451e-a635-42ee-be12-e2dde55852bf" providerId="ADAL" clId="{240F66D3-94A6-44B5-8CD3-EEC3C076DAF5}" dt="2019-01-23T17:33:35.031" v="254" actId="478"/>
          <ac:picMkLst>
            <pc:docMk/>
            <pc:sldMk cId="3548624444" sldId="342"/>
            <ac:picMk id="2" creationId="{A700325A-3D3B-4EC2-AC0F-9C382F942F5F}"/>
          </ac:picMkLst>
        </pc:picChg>
        <pc:picChg chg="add mod">
          <ac:chgData name="Osama Mohammed Moustafa Hosam Elde" userId="ab8f451e-a635-42ee-be12-e2dde55852bf" providerId="ADAL" clId="{240F66D3-94A6-44B5-8CD3-EEC3C076DAF5}" dt="2019-01-23T17:33:40.645" v="257" actId="1076"/>
          <ac:picMkLst>
            <pc:docMk/>
            <pc:sldMk cId="3548624444" sldId="342"/>
            <ac:picMk id="3" creationId="{055EDDE4-5F61-4CF4-9930-46EF3472FFFE}"/>
          </ac:picMkLst>
        </pc:picChg>
        <pc:picChg chg="del">
          <ac:chgData name="Osama Mohammed Moustafa Hosam Elde" userId="ab8f451e-a635-42ee-be12-e2dde55852bf" providerId="ADAL" clId="{240F66D3-94A6-44B5-8CD3-EEC3C076DAF5}" dt="2019-01-23T17:33:34.406" v="253" actId="478"/>
          <ac:picMkLst>
            <pc:docMk/>
            <pc:sldMk cId="3548624444" sldId="342"/>
            <ac:picMk id="5" creationId="{F6648198-F788-438E-A4EB-F19F4BD18A7D}"/>
          </ac:picMkLst>
        </pc:picChg>
      </pc:sldChg>
      <pc:sldChg chg="addSp delSp modSp add">
        <pc:chgData name="Osama Mohammed Moustafa Hosam Elde" userId="ab8f451e-a635-42ee-be12-e2dde55852bf" providerId="ADAL" clId="{240F66D3-94A6-44B5-8CD3-EEC3C076DAF5}" dt="2019-01-23T17:47:06.320" v="431" actId="14100"/>
        <pc:sldMkLst>
          <pc:docMk/>
          <pc:sldMk cId="2277489113" sldId="343"/>
        </pc:sldMkLst>
        <pc:spChg chg="mod">
          <ac:chgData name="Osama Mohammed Moustafa Hosam Elde" userId="ab8f451e-a635-42ee-be12-e2dde55852bf" providerId="ADAL" clId="{240F66D3-94A6-44B5-8CD3-EEC3C076DAF5}" dt="2019-01-23T17:42:48.795" v="426" actId="403"/>
          <ac:spMkLst>
            <pc:docMk/>
            <pc:sldMk cId="2277489113" sldId="343"/>
            <ac:spMk id="4" creationId="{A764BF5B-ACDE-47C9-8D8B-1AAB9D1D50B1}"/>
          </ac:spMkLst>
        </pc:spChg>
        <pc:picChg chg="add mod">
          <ac:chgData name="Osama Mohammed Moustafa Hosam Elde" userId="ab8f451e-a635-42ee-be12-e2dde55852bf" providerId="ADAL" clId="{240F66D3-94A6-44B5-8CD3-EEC3C076DAF5}" dt="2019-01-23T17:38:12.338" v="293" actId="14100"/>
          <ac:picMkLst>
            <pc:docMk/>
            <pc:sldMk cId="2277489113" sldId="343"/>
            <ac:picMk id="2" creationId="{3D0243AF-10F3-4DAD-B61A-10F50169F6C5}"/>
          </ac:picMkLst>
        </pc:picChg>
        <pc:picChg chg="del">
          <ac:chgData name="Osama Mohammed Moustafa Hosam Elde" userId="ab8f451e-a635-42ee-be12-e2dde55852bf" providerId="ADAL" clId="{240F66D3-94A6-44B5-8CD3-EEC3C076DAF5}" dt="2019-01-23T17:37:53.721" v="290" actId="478"/>
          <ac:picMkLst>
            <pc:docMk/>
            <pc:sldMk cId="2277489113" sldId="343"/>
            <ac:picMk id="3" creationId="{055EDDE4-5F61-4CF4-9930-46EF3472FFFE}"/>
          </ac:picMkLst>
        </pc:picChg>
        <pc:picChg chg="add mod">
          <ac:chgData name="Osama Mohammed Moustafa Hosam Elde" userId="ab8f451e-a635-42ee-be12-e2dde55852bf" providerId="ADAL" clId="{240F66D3-94A6-44B5-8CD3-EEC3C076DAF5}" dt="2019-01-23T17:47:06.320" v="431" actId="14100"/>
          <ac:picMkLst>
            <pc:docMk/>
            <pc:sldMk cId="2277489113" sldId="343"/>
            <ac:picMk id="5" creationId="{B98085C1-3E27-4D82-A783-2C451713F24E}"/>
          </ac:picMkLst>
        </pc:picChg>
      </pc:sldChg>
      <pc:sldChg chg="delSp modSp add">
        <pc:chgData name="Osama Mohammed Moustafa Hosam Elde" userId="ab8f451e-a635-42ee-be12-e2dde55852bf" providerId="ADAL" clId="{240F66D3-94A6-44B5-8CD3-EEC3C076DAF5}" dt="2019-01-23T17:51:01.770" v="499" actId="20577"/>
        <pc:sldMkLst>
          <pc:docMk/>
          <pc:sldMk cId="552140138" sldId="344"/>
        </pc:sldMkLst>
        <pc:spChg chg="mod">
          <ac:chgData name="Osama Mohammed Moustafa Hosam Elde" userId="ab8f451e-a635-42ee-be12-e2dde55852bf" providerId="ADAL" clId="{240F66D3-94A6-44B5-8CD3-EEC3C076DAF5}" dt="2019-01-23T17:50:26.629" v="493" actId="6549"/>
          <ac:spMkLst>
            <pc:docMk/>
            <pc:sldMk cId="552140138" sldId="344"/>
            <ac:spMk id="4" creationId="{A764BF5B-ACDE-47C9-8D8B-1AAB9D1D50B1}"/>
          </ac:spMkLst>
        </pc:spChg>
        <pc:spChg chg="mod">
          <ac:chgData name="Osama Mohammed Moustafa Hosam Elde" userId="ab8f451e-a635-42ee-be12-e2dde55852bf" providerId="ADAL" clId="{240F66D3-94A6-44B5-8CD3-EEC3C076DAF5}" dt="2019-01-23T17:51:01.770" v="499" actId="20577"/>
          <ac:spMkLst>
            <pc:docMk/>
            <pc:sldMk cId="552140138" sldId="344"/>
            <ac:spMk id="6" creationId="{A6E65F45-05A0-41EF-9A2D-A2508D6E8EAE}"/>
          </ac:spMkLst>
        </pc:spChg>
        <pc:picChg chg="del">
          <ac:chgData name="Osama Mohammed Moustafa Hosam Elde" userId="ab8f451e-a635-42ee-be12-e2dde55852bf" providerId="ADAL" clId="{240F66D3-94A6-44B5-8CD3-EEC3C076DAF5}" dt="2019-01-23T17:48:13.979" v="436" actId="478"/>
          <ac:picMkLst>
            <pc:docMk/>
            <pc:sldMk cId="552140138" sldId="344"/>
            <ac:picMk id="2" creationId="{3D0243AF-10F3-4DAD-B61A-10F50169F6C5}"/>
          </ac:picMkLst>
        </pc:picChg>
        <pc:picChg chg="del">
          <ac:chgData name="Osama Mohammed Moustafa Hosam Elde" userId="ab8f451e-a635-42ee-be12-e2dde55852bf" providerId="ADAL" clId="{240F66D3-94A6-44B5-8CD3-EEC3C076DAF5}" dt="2019-01-23T17:48:15.852" v="437" actId="478"/>
          <ac:picMkLst>
            <pc:docMk/>
            <pc:sldMk cId="552140138" sldId="344"/>
            <ac:picMk id="5" creationId="{B98085C1-3E27-4D82-A783-2C451713F24E}"/>
          </ac:picMkLst>
        </pc:picChg>
      </pc:sldChg>
      <pc:sldChg chg="addSp delSp modSp add">
        <pc:chgData name="Osama Mohammed Moustafa Hosam Elde" userId="ab8f451e-a635-42ee-be12-e2dde55852bf" providerId="ADAL" clId="{240F66D3-94A6-44B5-8CD3-EEC3C076DAF5}" dt="2019-01-23T18:13:58.801" v="814" actId="313"/>
        <pc:sldMkLst>
          <pc:docMk/>
          <pc:sldMk cId="2634440405" sldId="345"/>
        </pc:sldMkLst>
        <pc:spChg chg="del mod">
          <ac:chgData name="Osama Mohammed Moustafa Hosam Elde" userId="ab8f451e-a635-42ee-be12-e2dde55852bf" providerId="ADAL" clId="{240F66D3-94A6-44B5-8CD3-EEC3C076DAF5}" dt="2019-01-23T17:55:31.277" v="578" actId="478"/>
          <ac:spMkLst>
            <pc:docMk/>
            <pc:sldMk cId="2634440405" sldId="345"/>
            <ac:spMk id="4" creationId="{A764BF5B-ACDE-47C9-8D8B-1AAB9D1D50B1}"/>
          </ac:spMkLst>
        </pc:spChg>
        <pc:spChg chg="add mod">
          <ac:chgData name="Osama Mohammed Moustafa Hosam Elde" userId="ab8f451e-a635-42ee-be12-e2dde55852bf" providerId="ADAL" clId="{240F66D3-94A6-44B5-8CD3-EEC3C076DAF5}" dt="2019-01-23T18:13:58.801" v="814" actId="313"/>
          <ac:spMkLst>
            <pc:docMk/>
            <pc:sldMk cId="2634440405" sldId="345"/>
            <ac:spMk id="5" creationId="{AB27DFDD-D41E-4B4C-A350-1D36E863157E}"/>
          </ac:spMkLst>
        </pc:spChg>
        <pc:spChg chg="mod">
          <ac:chgData name="Osama Mohammed Moustafa Hosam Elde" userId="ab8f451e-a635-42ee-be12-e2dde55852bf" providerId="ADAL" clId="{240F66D3-94A6-44B5-8CD3-EEC3C076DAF5}" dt="2019-01-23T17:52:03.190" v="536" actId="20577"/>
          <ac:spMkLst>
            <pc:docMk/>
            <pc:sldMk cId="2634440405" sldId="345"/>
            <ac:spMk id="6" creationId="{A6E65F45-05A0-41EF-9A2D-A2508D6E8EAE}"/>
          </ac:spMkLst>
        </pc:spChg>
        <pc:picChg chg="add mod">
          <ac:chgData name="Osama Mohammed Moustafa Hosam Elde" userId="ab8f451e-a635-42ee-be12-e2dde55852bf" providerId="ADAL" clId="{240F66D3-94A6-44B5-8CD3-EEC3C076DAF5}" dt="2019-01-23T18:13:43.826" v="785" actId="1076"/>
          <ac:picMkLst>
            <pc:docMk/>
            <pc:sldMk cId="2634440405" sldId="345"/>
            <ac:picMk id="8194" creationId="{D92B9332-BF97-4101-B0A6-1E126D6CD871}"/>
          </ac:picMkLst>
        </pc:picChg>
      </pc:sldChg>
      <pc:sldChg chg="addSp delSp modSp add">
        <pc:chgData name="Osama Mohammed Moustafa Hosam Elde" userId="ab8f451e-a635-42ee-be12-e2dde55852bf" providerId="ADAL" clId="{240F66D3-94A6-44B5-8CD3-EEC3C076DAF5}" dt="2019-01-23T18:10:13.997" v="783" actId="14100"/>
        <pc:sldMkLst>
          <pc:docMk/>
          <pc:sldMk cId="2777975251" sldId="346"/>
        </pc:sldMkLst>
        <pc:spChg chg="mod">
          <ac:chgData name="Osama Mohammed Moustafa Hosam Elde" userId="ab8f451e-a635-42ee-be12-e2dde55852bf" providerId="ADAL" clId="{240F66D3-94A6-44B5-8CD3-EEC3C076DAF5}" dt="2019-01-23T17:55:44.459" v="580" actId="6549"/>
          <ac:spMkLst>
            <pc:docMk/>
            <pc:sldMk cId="2777975251" sldId="346"/>
            <ac:spMk id="4" creationId="{A764BF5B-ACDE-47C9-8D8B-1AAB9D1D50B1}"/>
          </ac:spMkLst>
        </pc:spChg>
        <pc:picChg chg="add del">
          <ac:chgData name="Osama Mohammed Moustafa Hosam Elde" userId="ab8f451e-a635-42ee-be12-e2dde55852bf" providerId="ADAL" clId="{240F66D3-94A6-44B5-8CD3-EEC3C076DAF5}" dt="2019-01-23T17:55:06.843" v="573"/>
          <ac:picMkLst>
            <pc:docMk/>
            <pc:sldMk cId="2777975251" sldId="346"/>
            <ac:picMk id="2" creationId="{E6A7ED9A-03AA-4F2E-A4BA-23BCE0EE588B}"/>
          </ac:picMkLst>
        </pc:picChg>
        <pc:picChg chg="add mod">
          <ac:chgData name="Osama Mohammed Moustafa Hosam Elde" userId="ab8f451e-a635-42ee-be12-e2dde55852bf" providerId="ADAL" clId="{240F66D3-94A6-44B5-8CD3-EEC3C076DAF5}" dt="2019-01-23T17:55:26.266" v="577" actId="1076"/>
          <ac:picMkLst>
            <pc:docMk/>
            <pc:sldMk cId="2777975251" sldId="346"/>
            <ac:picMk id="3" creationId="{E6984C8D-DF23-4142-B9B6-0B84EC00D0FF}"/>
          </ac:picMkLst>
        </pc:picChg>
        <pc:picChg chg="add del">
          <ac:chgData name="Osama Mohammed Moustafa Hosam Elde" userId="ab8f451e-a635-42ee-be12-e2dde55852bf" providerId="ADAL" clId="{240F66D3-94A6-44B5-8CD3-EEC3C076DAF5}" dt="2019-01-23T17:57:47.116" v="582"/>
          <ac:picMkLst>
            <pc:docMk/>
            <pc:sldMk cId="2777975251" sldId="346"/>
            <ac:picMk id="5" creationId="{96091D94-46DF-4448-B20A-C4205F81A6EE}"/>
          </ac:picMkLst>
        </pc:picChg>
        <pc:picChg chg="add mod">
          <ac:chgData name="Osama Mohammed Moustafa Hosam Elde" userId="ab8f451e-a635-42ee-be12-e2dde55852bf" providerId="ADAL" clId="{240F66D3-94A6-44B5-8CD3-EEC3C076DAF5}" dt="2019-01-23T18:10:13.997" v="783" actId="14100"/>
          <ac:picMkLst>
            <pc:docMk/>
            <pc:sldMk cId="2777975251" sldId="346"/>
            <ac:picMk id="7" creationId="{CBFE4592-968F-4D15-A228-C3EF7D535F15}"/>
          </ac:picMkLst>
        </pc:picChg>
        <pc:picChg chg="del">
          <ac:chgData name="Osama Mohammed Moustafa Hosam Elde" userId="ab8f451e-a635-42ee-be12-e2dde55852bf" providerId="ADAL" clId="{240F66D3-94A6-44B5-8CD3-EEC3C076DAF5}" dt="2019-01-23T17:54:20.044" v="542" actId="478"/>
          <ac:picMkLst>
            <pc:docMk/>
            <pc:sldMk cId="2777975251" sldId="346"/>
            <ac:picMk id="8194" creationId="{D92B9332-BF97-4101-B0A6-1E126D6CD871}"/>
          </ac:picMkLst>
        </pc:picChg>
      </pc:sldChg>
      <pc:sldChg chg="addSp delSp modSp add">
        <pc:chgData name="Osama Mohammed Moustafa Hosam Elde" userId="ab8f451e-a635-42ee-be12-e2dde55852bf" providerId="ADAL" clId="{240F66D3-94A6-44B5-8CD3-EEC3C076DAF5}" dt="2019-01-23T17:59:59.178" v="620" actId="14100"/>
        <pc:sldMkLst>
          <pc:docMk/>
          <pc:sldMk cId="3415074439" sldId="347"/>
        </pc:sldMkLst>
        <pc:spChg chg="mod">
          <ac:chgData name="Osama Mohammed Moustafa Hosam Elde" userId="ab8f451e-a635-42ee-be12-e2dde55852bf" providerId="ADAL" clId="{240F66D3-94A6-44B5-8CD3-EEC3C076DAF5}" dt="2019-01-23T17:59:03.401" v="609" actId="20577"/>
          <ac:spMkLst>
            <pc:docMk/>
            <pc:sldMk cId="3415074439" sldId="347"/>
            <ac:spMk id="4" creationId="{A764BF5B-ACDE-47C9-8D8B-1AAB9D1D50B1}"/>
          </ac:spMkLst>
        </pc:spChg>
        <pc:picChg chg="add mod">
          <ac:chgData name="Osama Mohammed Moustafa Hosam Elde" userId="ab8f451e-a635-42ee-be12-e2dde55852bf" providerId="ADAL" clId="{240F66D3-94A6-44B5-8CD3-EEC3C076DAF5}" dt="2019-01-23T17:59:09.567" v="611" actId="1076"/>
          <ac:picMkLst>
            <pc:docMk/>
            <pc:sldMk cId="3415074439" sldId="347"/>
            <ac:picMk id="2" creationId="{789CA165-D2AE-4288-BD9B-60F293E521B6}"/>
          </ac:picMkLst>
        </pc:picChg>
        <pc:picChg chg="del">
          <ac:chgData name="Osama Mohammed Moustafa Hosam Elde" userId="ab8f451e-a635-42ee-be12-e2dde55852bf" providerId="ADAL" clId="{240F66D3-94A6-44B5-8CD3-EEC3C076DAF5}" dt="2019-01-23T17:58:47.256" v="584" actId="478"/>
          <ac:picMkLst>
            <pc:docMk/>
            <pc:sldMk cId="3415074439" sldId="347"/>
            <ac:picMk id="3" creationId="{E6984C8D-DF23-4142-B9B6-0B84EC00D0FF}"/>
          </ac:picMkLst>
        </pc:picChg>
        <pc:picChg chg="add del mod">
          <ac:chgData name="Osama Mohammed Moustafa Hosam Elde" userId="ab8f451e-a635-42ee-be12-e2dde55852bf" providerId="ADAL" clId="{240F66D3-94A6-44B5-8CD3-EEC3C076DAF5}" dt="2019-01-23T17:59:50.387" v="616" actId="478"/>
          <ac:picMkLst>
            <pc:docMk/>
            <pc:sldMk cId="3415074439" sldId="347"/>
            <ac:picMk id="5" creationId="{2CDDC9F2-37F2-4D53-9FBD-52C718E1660D}"/>
          </ac:picMkLst>
        </pc:picChg>
        <pc:picChg chg="add mod">
          <ac:chgData name="Osama Mohammed Moustafa Hosam Elde" userId="ab8f451e-a635-42ee-be12-e2dde55852bf" providerId="ADAL" clId="{240F66D3-94A6-44B5-8CD3-EEC3C076DAF5}" dt="2019-01-23T17:59:59.178" v="620" actId="14100"/>
          <ac:picMkLst>
            <pc:docMk/>
            <pc:sldMk cId="3415074439" sldId="347"/>
            <ac:picMk id="7" creationId="{4ACB536E-F6E8-4629-B8B0-3C71895819EC}"/>
          </ac:picMkLst>
        </pc:picChg>
      </pc:sldChg>
      <pc:sldChg chg="addSp delSp modSp add">
        <pc:chgData name="Osama Mohammed Moustafa Hosam Elde" userId="ab8f451e-a635-42ee-be12-e2dde55852bf" providerId="ADAL" clId="{240F66D3-94A6-44B5-8CD3-EEC3C076DAF5}" dt="2019-01-23T18:17:44.695" v="822" actId="1076"/>
        <pc:sldMkLst>
          <pc:docMk/>
          <pc:sldMk cId="1468486826" sldId="348"/>
        </pc:sldMkLst>
        <pc:spChg chg="mod">
          <ac:chgData name="Osama Mohammed Moustafa Hosam Elde" userId="ab8f451e-a635-42ee-be12-e2dde55852bf" providerId="ADAL" clId="{240F66D3-94A6-44B5-8CD3-EEC3C076DAF5}" dt="2019-01-23T18:04:07.183" v="662" actId="20577"/>
          <ac:spMkLst>
            <pc:docMk/>
            <pc:sldMk cId="1468486826" sldId="348"/>
            <ac:spMk id="4" creationId="{A764BF5B-ACDE-47C9-8D8B-1AAB9D1D50B1}"/>
          </ac:spMkLst>
        </pc:spChg>
        <pc:picChg chg="del">
          <ac:chgData name="Osama Mohammed Moustafa Hosam Elde" userId="ab8f451e-a635-42ee-be12-e2dde55852bf" providerId="ADAL" clId="{240F66D3-94A6-44B5-8CD3-EEC3C076DAF5}" dt="2019-01-23T18:00:41.734" v="623" actId="478"/>
          <ac:picMkLst>
            <pc:docMk/>
            <pc:sldMk cId="1468486826" sldId="348"/>
            <ac:picMk id="2" creationId="{789CA165-D2AE-4288-BD9B-60F293E521B6}"/>
          </ac:picMkLst>
        </pc:picChg>
        <pc:picChg chg="add del mod">
          <ac:chgData name="Osama Mohammed Moustafa Hosam Elde" userId="ab8f451e-a635-42ee-be12-e2dde55852bf" providerId="ADAL" clId="{240F66D3-94A6-44B5-8CD3-EEC3C076DAF5}" dt="2019-01-23T18:03:18.976" v="629" actId="478"/>
          <ac:picMkLst>
            <pc:docMk/>
            <pc:sldMk cId="1468486826" sldId="348"/>
            <ac:picMk id="3" creationId="{8EF62513-A39F-4596-8DCA-C8D27E071D6A}"/>
          </ac:picMkLst>
        </pc:picChg>
        <pc:picChg chg="add mod">
          <ac:chgData name="Osama Mohammed Moustafa Hosam Elde" userId="ab8f451e-a635-42ee-be12-e2dde55852bf" providerId="ADAL" clId="{240F66D3-94A6-44B5-8CD3-EEC3C076DAF5}" dt="2019-01-23T18:04:02.680" v="661" actId="1076"/>
          <ac:picMkLst>
            <pc:docMk/>
            <pc:sldMk cId="1468486826" sldId="348"/>
            <ac:picMk id="5" creationId="{2DE485B5-0A6B-4E4F-8397-91FCA1168449}"/>
          </ac:picMkLst>
        </pc:picChg>
        <pc:picChg chg="del">
          <ac:chgData name="Osama Mohammed Moustafa Hosam Elde" userId="ab8f451e-a635-42ee-be12-e2dde55852bf" providerId="ADAL" clId="{240F66D3-94A6-44B5-8CD3-EEC3C076DAF5}" dt="2019-01-23T18:00:41.182" v="622" actId="478"/>
          <ac:picMkLst>
            <pc:docMk/>
            <pc:sldMk cId="1468486826" sldId="348"/>
            <ac:picMk id="7" creationId="{4ACB536E-F6E8-4629-B8B0-3C71895819EC}"/>
          </ac:picMkLst>
        </pc:picChg>
        <pc:picChg chg="add del mod">
          <ac:chgData name="Osama Mohammed Moustafa Hosam Elde" userId="ab8f451e-a635-42ee-be12-e2dde55852bf" providerId="ADAL" clId="{240F66D3-94A6-44B5-8CD3-EEC3C076DAF5}" dt="2019-01-23T18:16:20.037" v="820" actId="478"/>
          <ac:picMkLst>
            <pc:docMk/>
            <pc:sldMk cId="1468486826" sldId="348"/>
            <ac:picMk id="8" creationId="{82D1FFE4-60D0-4095-879A-3832D54E0635}"/>
          </ac:picMkLst>
        </pc:picChg>
        <pc:picChg chg="add mod">
          <ac:chgData name="Osama Mohammed Moustafa Hosam Elde" userId="ab8f451e-a635-42ee-be12-e2dde55852bf" providerId="ADAL" clId="{240F66D3-94A6-44B5-8CD3-EEC3C076DAF5}" dt="2019-01-23T18:17:44.695" v="822" actId="1076"/>
          <ac:picMkLst>
            <pc:docMk/>
            <pc:sldMk cId="1468486826" sldId="348"/>
            <ac:picMk id="15362" creationId="{829D69BD-0FC5-4257-BD09-7765A68BB0BC}"/>
          </ac:picMkLst>
        </pc:picChg>
      </pc:sldChg>
      <pc:sldChg chg="addSp modSp add ord">
        <pc:chgData name="Osama Mohammed Moustafa Hosam Elde" userId="ab8f451e-a635-42ee-be12-e2dde55852bf" providerId="ADAL" clId="{240F66D3-94A6-44B5-8CD3-EEC3C076DAF5}" dt="2019-01-23T18:08:42.599" v="779" actId="1076"/>
        <pc:sldMkLst>
          <pc:docMk/>
          <pc:sldMk cId="339041347" sldId="349"/>
        </pc:sldMkLst>
        <pc:picChg chg="add mod">
          <ac:chgData name="Osama Mohammed Moustafa Hosam Elde" userId="ab8f451e-a635-42ee-be12-e2dde55852bf" providerId="ADAL" clId="{240F66D3-94A6-44B5-8CD3-EEC3C076DAF5}" dt="2019-01-23T18:08:42.599" v="779" actId="1076"/>
          <ac:picMkLst>
            <pc:docMk/>
            <pc:sldMk cId="339041347" sldId="349"/>
            <ac:picMk id="14338" creationId="{604AAC6E-C864-4CF8-9FD6-9C3739B3D370}"/>
          </ac:picMkLst>
        </pc:picChg>
      </pc:sldChg>
      <pc:sldChg chg="addSp delSp modSp add">
        <pc:chgData name="Osama Mohammed Moustafa Hosam Elde" userId="ab8f451e-a635-42ee-be12-e2dde55852bf" providerId="ADAL" clId="{240F66D3-94A6-44B5-8CD3-EEC3C076DAF5}" dt="2019-01-23T18:23:41.388" v="920" actId="1076"/>
        <pc:sldMkLst>
          <pc:docMk/>
          <pc:sldMk cId="893601947" sldId="350"/>
        </pc:sldMkLst>
        <pc:spChg chg="mod">
          <ac:chgData name="Osama Mohammed Moustafa Hosam Elde" userId="ab8f451e-a635-42ee-be12-e2dde55852bf" providerId="ADAL" clId="{240F66D3-94A6-44B5-8CD3-EEC3C076DAF5}" dt="2019-01-23T18:05:30.951" v="718" actId="20577"/>
          <ac:spMkLst>
            <pc:docMk/>
            <pc:sldMk cId="893601947" sldId="350"/>
            <ac:spMk id="4" creationId="{A764BF5B-ACDE-47C9-8D8B-1AAB9D1D50B1}"/>
          </ac:spMkLst>
        </pc:spChg>
        <pc:picChg chg="add mod">
          <ac:chgData name="Osama Mohammed Moustafa Hosam Elde" userId="ab8f451e-a635-42ee-be12-e2dde55852bf" providerId="ADAL" clId="{240F66D3-94A6-44B5-8CD3-EEC3C076DAF5}" dt="2019-01-23T18:05:50.238" v="721" actId="1076"/>
          <ac:picMkLst>
            <pc:docMk/>
            <pc:sldMk cId="893601947" sldId="350"/>
            <ac:picMk id="2" creationId="{D2FD8930-E9DE-4FC5-815A-EC406DE6206A}"/>
          </ac:picMkLst>
        </pc:picChg>
        <pc:picChg chg="add mod">
          <ac:chgData name="Osama Mohammed Moustafa Hosam Elde" userId="ab8f451e-a635-42ee-be12-e2dde55852bf" providerId="ADAL" clId="{240F66D3-94A6-44B5-8CD3-EEC3C076DAF5}" dt="2019-01-23T18:23:41.388" v="920" actId="1076"/>
          <ac:picMkLst>
            <pc:docMk/>
            <pc:sldMk cId="893601947" sldId="350"/>
            <ac:picMk id="3" creationId="{3485E3C8-6178-433C-8568-4DE6F084E861}"/>
          </ac:picMkLst>
        </pc:picChg>
        <pc:picChg chg="del">
          <ac:chgData name="Osama Mohammed Moustafa Hosam Elde" userId="ab8f451e-a635-42ee-be12-e2dde55852bf" providerId="ADAL" clId="{240F66D3-94A6-44B5-8CD3-EEC3C076DAF5}" dt="2019-01-23T18:05:34.671" v="719" actId="478"/>
          <ac:picMkLst>
            <pc:docMk/>
            <pc:sldMk cId="893601947" sldId="350"/>
            <ac:picMk id="5" creationId="{2DE485B5-0A6B-4E4F-8397-91FCA1168449}"/>
          </ac:picMkLst>
        </pc:picChg>
      </pc:sldChg>
      <pc:sldChg chg="addSp delSp modSp add">
        <pc:chgData name="Osama Mohammed Moustafa Hosam Elde" userId="ab8f451e-a635-42ee-be12-e2dde55852bf" providerId="ADAL" clId="{240F66D3-94A6-44B5-8CD3-EEC3C076DAF5}" dt="2019-01-23T18:20:01.304" v="830" actId="14100"/>
        <pc:sldMkLst>
          <pc:docMk/>
          <pc:sldMk cId="2515819707" sldId="351"/>
        </pc:sldMkLst>
        <pc:spChg chg="mod">
          <ac:chgData name="Osama Mohammed Moustafa Hosam Elde" userId="ab8f451e-a635-42ee-be12-e2dde55852bf" providerId="ADAL" clId="{240F66D3-94A6-44B5-8CD3-EEC3C076DAF5}" dt="2019-01-23T18:06:32.571" v="770" actId="20577"/>
          <ac:spMkLst>
            <pc:docMk/>
            <pc:sldMk cId="2515819707" sldId="351"/>
            <ac:spMk id="4" creationId="{A764BF5B-ACDE-47C9-8D8B-1AAB9D1D50B1}"/>
          </ac:spMkLst>
        </pc:spChg>
        <pc:picChg chg="del">
          <ac:chgData name="Osama Mohammed Moustafa Hosam Elde" userId="ab8f451e-a635-42ee-be12-e2dde55852bf" providerId="ADAL" clId="{240F66D3-94A6-44B5-8CD3-EEC3C076DAF5}" dt="2019-01-23T18:06:35.554" v="771" actId="478"/>
          <ac:picMkLst>
            <pc:docMk/>
            <pc:sldMk cId="2515819707" sldId="351"/>
            <ac:picMk id="2" creationId="{D2FD8930-E9DE-4FC5-815A-EC406DE6206A}"/>
          </ac:picMkLst>
        </pc:picChg>
        <pc:picChg chg="add mod">
          <ac:chgData name="Osama Mohammed Moustafa Hosam Elde" userId="ab8f451e-a635-42ee-be12-e2dde55852bf" providerId="ADAL" clId="{240F66D3-94A6-44B5-8CD3-EEC3C076DAF5}" dt="2019-01-23T18:07:11.914" v="775" actId="1076"/>
          <ac:picMkLst>
            <pc:docMk/>
            <pc:sldMk cId="2515819707" sldId="351"/>
            <ac:picMk id="3" creationId="{0855EB7C-617C-42BA-9DFA-A2F30077EB3F}"/>
          </ac:picMkLst>
        </pc:picChg>
        <pc:picChg chg="add mod">
          <ac:chgData name="Osama Mohammed Moustafa Hosam Elde" userId="ab8f451e-a635-42ee-be12-e2dde55852bf" providerId="ADAL" clId="{240F66D3-94A6-44B5-8CD3-EEC3C076DAF5}" dt="2019-01-23T18:20:01.304" v="830" actId="14100"/>
          <ac:picMkLst>
            <pc:docMk/>
            <pc:sldMk cId="2515819707" sldId="351"/>
            <ac:picMk id="12290" creationId="{4B6C0883-7BF3-4FC4-B43B-7807C5B4B468}"/>
          </ac:picMkLst>
        </pc:picChg>
      </pc:sldChg>
    </pc:docChg>
  </pc:docChgLst>
  <pc:docChgLst>
    <pc:chgData name="Osama Mohammed Moustafa Hosam Elde" userId="ab8f451e-a635-42ee-be12-e2dde55852bf" providerId="ADAL" clId="{527DA830-80D2-433F-89FA-C57F5DC7028A}"/>
    <pc:docChg chg="delSld">
      <pc:chgData name="Osama Mohammed Moustafa Hosam Elde" userId="ab8f451e-a635-42ee-be12-e2dde55852bf" providerId="ADAL" clId="{527DA830-80D2-433F-89FA-C57F5DC7028A}" dt="2019-01-26T20:11:16.546" v="0" actId="2696"/>
      <pc:docMkLst>
        <pc:docMk/>
      </pc:docMkLst>
      <pc:sldChg chg="del">
        <pc:chgData name="Osama Mohammed Moustafa Hosam Elde" userId="ab8f451e-a635-42ee-be12-e2dde55852bf" providerId="ADAL" clId="{527DA830-80D2-433F-89FA-C57F5DC7028A}" dt="2019-01-26T20:11:16.546" v="0" actId="2696"/>
        <pc:sldMkLst>
          <pc:docMk/>
          <pc:sldMk cId="1787975997" sldId="276"/>
        </pc:sldMkLst>
      </pc:sldChg>
    </pc:docChg>
  </pc:docChgLst>
  <pc:docChgLst>
    <pc:chgData name="Osama Mohammed Moustafa Hosam Elde" userId="ab8f451e-a635-42ee-be12-e2dde55852bf" providerId="ADAL" clId="{67F3744E-E586-4C2C-91BF-A29AAF840012}"/>
    <pc:docChg chg="undo custSel addSld delSld modSld modMainMaster">
      <pc:chgData name="Osama Mohammed Moustafa Hosam Elde" userId="ab8f451e-a635-42ee-be12-e2dde55852bf" providerId="ADAL" clId="{67F3744E-E586-4C2C-91BF-A29AAF840012}" dt="2019-01-23T12:17:29.333" v="2019" actId="1076"/>
      <pc:docMkLst>
        <pc:docMk/>
      </pc:docMkLst>
      <pc:sldChg chg="addSp delSp modSp">
        <pc:chgData name="Osama Mohammed Moustafa Hosam Elde" userId="ab8f451e-a635-42ee-be12-e2dde55852bf" providerId="ADAL" clId="{67F3744E-E586-4C2C-91BF-A29AAF840012}" dt="2019-01-23T12:17:29.333" v="2019" actId="1076"/>
        <pc:sldMkLst>
          <pc:docMk/>
          <pc:sldMk cId="2795698090" sldId="289"/>
        </pc:sldMkLst>
        <pc:spChg chg="add mod">
          <ac:chgData name="Osama Mohammed Moustafa Hosam Elde" userId="ab8f451e-a635-42ee-be12-e2dde55852bf" providerId="ADAL" clId="{67F3744E-E586-4C2C-91BF-A29AAF840012}" dt="2019-01-23T12:17:20.410" v="2018" actId="404"/>
          <ac:spMkLst>
            <pc:docMk/>
            <pc:sldMk cId="2795698090" sldId="289"/>
            <ac:spMk id="4" creationId="{71F37C0B-C451-4FC0-8BFC-2F9DEFE020DB}"/>
          </ac:spMkLst>
        </pc:spChg>
        <pc:picChg chg="add del mod">
          <ac:chgData name="Osama Mohammed Moustafa Hosam Elde" userId="ab8f451e-a635-42ee-be12-e2dde55852bf" providerId="ADAL" clId="{67F3744E-E586-4C2C-91BF-A29AAF840012}" dt="2019-01-23T11:27:02.669" v="1011" actId="478"/>
          <ac:picMkLst>
            <pc:docMk/>
            <pc:sldMk cId="2795698090" sldId="289"/>
            <ac:picMk id="2" creationId="{8896204A-1CB8-4DEA-9BEF-715C33C8BA95}"/>
          </ac:picMkLst>
        </pc:picChg>
        <pc:picChg chg="add del mod">
          <ac:chgData name="Osama Mohammed Moustafa Hosam Elde" userId="ab8f451e-a635-42ee-be12-e2dde55852bf" providerId="ADAL" clId="{67F3744E-E586-4C2C-91BF-A29AAF840012}" dt="2019-01-23T11:00:05.046" v="160" actId="478"/>
          <ac:picMkLst>
            <pc:docMk/>
            <pc:sldMk cId="2795698090" sldId="289"/>
            <ac:picMk id="3" creationId="{AFC62FBC-F536-497F-A422-8D72DC62A459}"/>
          </ac:picMkLst>
        </pc:picChg>
        <pc:picChg chg="add mod">
          <ac:chgData name="Osama Mohammed Moustafa Hosam Elde" userId="ab8f451e-a635-42ee-be12-e2dde55852bf" providerId="ADAL" clId="{67F3744E-E586-4C2C-91BF-A29AAF840012}" dt="2019-01-23T12:17:29.333" v="2019" actId="1076"/>
          <ac:picMkLst>
            <pc:docMk/>
            <pc:sldMk cId="2795698090" sldId="289"/>
            <ac:picMk id="5" creationId="{8C60DBA5-7B19-4192-857A-5A47B4AE6D6F}"/>
          </ac:picMkLst>
        </pc:picChg>
        <pc:picChg chg="del">
          <ac:chgData name="Osama Mohammed Moustafa Hosam Elde" userId="ab8f451e-a635-42ee-be12-e2dde55852bf" providerId="ADAL" clId="{67F3744E-E586-4C2C-91BF-A29AAF840012}" dt="2019-01-23T10:38:24.094" v="27" actId="478"/>
          <ac:picMkLst>
            <pc:docMk/>
            <pc:sldMk cId="2795698090" sldId="289"/>
            <ac:picMk id="13314" creationId="{00000000-0000-0000-0000-000000000000}"/>
          </ac:picMkLst>
        </pc:picChg>
      </pc:sldChg>
      <pc:sldChg chg="addSp delSp modSp">
        <pc:chgData name="Osama Mohammed Moustafa Hosam Elde" userId="ab8f451e-a635-42ee-be12-e2dde55852bf" providerId="ADAL" clId="{67F3744E-E586-4C2C-91BF-A29AAF840012}" dt="2019-01-23T10:41:22.432" v="59" actId="14100"/>
        <pc:sldMkLst>
          <pc:docMk/>
          <pc:sldMk cId="108438488" sldId="290"/>
        </pc:sldMkLst>
        <pc:picChg chg="add mod">
          <ac:chgData name="Osama Mohammed Moustafa Hosam Elde" userId="ab8f451e-a635-42ee-be12-e2dde55852bf" providerId="ADAL" clId="{67F3744E-E586-4C2C-91BF-A29AAF840012}" dt="2019-01-23T10:41:22.432" v="59" actId="14100"/>
          <ac:picMkLst>
            <pc:docMk/>
            <pc:sldMk cId="108438488" sldId="290"/>
            <ac:picMk id="2" creationId="{45981BF5-69C8-46F4-99E7-BFDE48813806}"/>
          </ac:picMkLst>
        </pc:picChg>
        <pc:picChg chg="del">
          <ac:chgData name="Osama Mohammed Moustafa Hosam Elde" userId="ab8f451e-a635-42ee-be12-e2dde55852bf" providerId="ADAL" clId="{67F3744E-E586-4C2C-91BF-A29AAF840012}" dt="2019-01-23T10:40:33.979" v="56" actId="478"/>
          <ac:picMkLst>
            <pc:docMk/>
            <pc:sldMk cId="108438488" sldId="290"/>
            <ac:picMk id="14338" creationId="{00000000-0000-0000-0000-000000000000}"/>
          </ac:picMkLst>
        </pc:picChg>
      </pc:sldChg>
      <pc:sldChg chg="addSp delSp modSp">
        <pc:chgData name="Osama Mohammed Moustafa Hosam Elde" userId="ab8f451e-a635-42ee-be12-e2dde55852bf" providerId="ADAL" clId="{67F3744E-E586-4C2C-91BF-A29AAF840012}" dt="2019-01-23T10:44:35.185" v="114" actId="20577"/>
        <pc:sldMkLst>
          <pc:docMk/>
          <pc:sldMk cId="2730269855" sldId="294"/>
        </pc:sldMkLst>
        <pc:spChg chg="mod">
          <ac:chgData name="Osama Mohammed Moustafa Hosam Elde" userId="ab8f451e-a635-42ee-be12-e2dde55852bf" providerId="ADAL" clId="{67F3744E-E586-4C2C-91BF-A29AAF840012}" dt="2019-01-23T10:44:35.185" v="114" actId="20577"/>
          <ac:spMkLst>
            <pc:docMk/>
            <pc:sldMk cId="2730269855" sldId="294"/>
            <ac:spMk id="3" creationId="{00000000-0000-0000-0000-000000000000}"/>
          </ac:spMkLst>
        </pc:spChg>
        <pc:picChg chg="add">
          <ac:chgData name="Osama Mohammed Moustafa Hosam Elde" userId="ab8f451e-a635-42ee-be12-e2dde55852bf" providerId="ADAL" clId="{67F3744E-E586-4C2C-91BF-A29AAF840012}" dt="2019-01-23T10:43:51.140" v="108"/>
          <ac:picMkLst>
            <pc:docMk/>
            <pc:sldMk cId="2730269855" sldId="294"/>
            <ac:picMk id="2" creationId="{DFB9C4E3-19FE-4141-A960-4A28CC052013}"/>
          </ac:picMkLst>
        </pc:picChg>
        <pc:picChg chg="del">
          <ac:chgData name="Osama Mohammed Moustafa Hosam Elde" userId="ab8f451e-a635-42ee-be12-e2dde55852bf" providerId="ADAL" clId="{67F3744E-E586-4C2C-91BF-A29AAF840012}" dt="2019-01-23T10:43:21.589" v="68" actId="478"/>
          <ac:picMkLst>
            <pc:docMk/>
            <pc:sldMk cId="2730269855" sldId="294"/>
            <ac:picMk id="1026" creationId="{00000000-0000-0000-0000-000000000000}"/>
          </ac:picMkLst>
        </pc:picChg>
        <pc:picChg chg="del">
          <ac:chgData name="Osama Mohammed Moustafa Hosam Elde" userId="ab8f451e-a635-42ee-be12-e2dde55852bf" providerId="ADAL" clId="{67F3744E-E586-4C2C-91BF-A29AAF840012}" dt="2019-01-23T10:43:22.120" v="69" actId="478"/>
          <ac:picMkLst>
            <pc:docMk/>
            <pc:sldMk cId="2730269855" sldId="294"/>
            <ac:picMk id="1029" creationId="{00000000-0000-0000-0000-000000000000}"/>
          </ac:picMkLst>
        </pc:picChg>
        <pc:picChg chg="del">
          <ac:chgData name="Osama Mohammed Moustafa Hosam Elde" userId="ab8f451e-a635-42ee-be12-e2dde55852bf" providerId="ADAL" clId="{67F3744E-E586-4C2C-91BF-A29AAF840012}" dt="2019-01-23T10:43:20.366" v="67" actId="478"/>
          <ac:picMkLst>
            <pc:docMk/>
            <pc:sldMk cId="2730269855" sldId="294"/>
            <ac:picMk id="1031" creationId="{00000000-0000-0000-0000-000000000000}"/>
          </ac:picMkLst>
        </pc:picChg>
        <pc:picChg chg="del">
          <ac:chgData name="Osama Mohammed Moustafa Hosam Elde" userId="ab8f451e-a635-42ee-be12-e2dde55852bf" providerId="ADAL" clId="{67F3744E-E586-4C2C-91BF-A29AAF840012}" dt="2019-01-23T10:43:22.823" v="70" actId="478"/>
          <ac:picMkLst>
            <pc:docMk/>
            <pc:sldMk cId="2730269855" sldId="294"/>
            <ac:picMk id="1032" creationId="{00000000-0000-0000-0000-000000000000}"/>
          </ac:picMkLst>
        </pc:picChg>
        <pc:picChg chg="del">
          <ac:chgData name="Osama Mohammed Moustafa Hosam Elde" userId="ab8f451e-a635-42ee-be12-e2dde55852bf" providerId="ADAL" clId="{67F3744E-E586-4C2C-91BF-A29AAF840012}" dt="2019-01-23T10:43:23.695" v="71" actId="478"/>
          <ac:picMkLst>
            <pc:docMk/>
            <pc:sldMk cId="2730269855" sldId="294"/>
            <ac:picMk id="1033" creationId="{00000000-0000-0000-0000-000000000000}"/>
          </ac:picMkLst>
        </pc:picChg>
      </pc:sldChg>
      <pc:sldChg chg="modSp add">
        <pc:chgData name="Osama Mohammed Moustafa Hosam Elde" userId="ab8f451e-a635-42ee-be12-e2dde55852bf" providerId="ADAL" clId="{67F3744E-E586-4C2C-91BF-A29AAF840012}" dt="2019-01-23T11:26:05.866" v="1010" actId="20577"/>
        <pc:sldMkLst>
          <pc:docMk/>
          <pc:sldMk cId="2265174180" sldId="326"/>
        </pc:sldMkLst>
        <pc:spChg chg="mod">
          <ac:chgData name="Osama Mohammed Moustafa Hosam Elde" userId="ab8f451e-a635-42ee-be12-e2dde55852bf" providerId="ADAL" clId="{67F3744E-E586-4C2C-91BF-A29AAF840012}" dt="2019-01-23T11:26:05.866" v="1010" actId="20577"/>
          <ac:spMkLst>
            <pc:docMk/>
            <pc:sldMk cId="2265174180" sldId="326"/>
            <ac:spMk id="2" creationId="{22966332-428C-4FD2-9FF0-E5BE3F19AA87}"/>
          </ac:spMkLst>
        </pc:spChg>
        <pc:spChg chg="mod">
          <ac:chgData name="Osama Mohammed Moustafa Hosam Elde" userId="ab8f451e-a635-42ee-be12-e2dde55852bf" providerId="ADAL" clId="{67F3744E-E586-4C2C-91BF-A29AAF840012}" dt="2019-01-23T11:23:37.131" v="718" actId="20577"/>
          <ac:spMkLst>
            <pc:docMk/>
            <pc:sldMk cId="2265174180" sldId="326"/>
            <ac:spMk id="3" creationId="{00000000-0000-0000-0000-000000000000}"/>
          </ac:spMkLst>
        </pc:spChg>
      </pc:sldChg>
      <pc:sldChg chg="addSp delSp modSp add">
        <pc:chgData name="Osama Mohammed Moustafa Hosam Elde" userId="ab8f451e-a635-42ee-be12-e2dde55852bf" providerId="ADAL" clId="{67F3744E-E586-4C2C-91BF-A29AAF840012}" dt="2019-01-23T11:58:44.365" v="1931" actId="1036"/>
        <pc:sldMkLst>
          <pc:docMk/>
          <pc:sldMk cId="1864588761" sldId="333"/>
        </pc:sldMkLst>
        <pc:spChg chg="del">
          <ac:chgData name="Osama Mohammed Moustafa Hosam Elde" userId="ab8f451e-a635-42ee-be12-e2dde55852bf" providerId="ADAL" clId="{67F3744E-E586-4C2C-91BF-A29AAF840012}" dt="2019-01-23T11:58:29.360" v="1919" actId="478"/>
          <ac:spMkLst>
            <pc:docMk/>
            <pc:sldMk cId="1864588761" sldId="333"/>
            <ac:spMk id="2" creationId="{22966332-428C-4FD2-9FF0-E5BE3F19AA87}"/>
          </ac:spMkLst>
        </pc:spChg>
        <pc:spChg chg="mod">
          <ac:chgData name="Osama Mohammed Moustafa Hosam Elde" userId="ab8f451e-a635-42ee-be12-e2dde55852bf" providerId="ADAL" clId="{67F3744E-E586-4C2C-91BF-A29AAF840012}" dt="2019-01-23T11:58:37.801" v="1928" actId="20577"/>
          <ac:spMkLst>
            <pc:docMk/>
            <pc:sldMk cId="1864588761" sldId="333"/>
            <ac:spMk id="3" creationId="{00000000-0000-0000-0000-000000000000}"/>
          </ac:spMkLst>
        </pc:spChg>
        <pc:picChg chg="add mod">
          <ac:chgData name="Osama Mohammed Moustafa Hosam Elde" userId="ab8f451e-a635-42ee-be12-e2dde55852bf" providerId="ADAL" clId="{67F3744E-E586-4C2C-91BF-A29AAF840012}" dt="2019-01-23T11:58:44.365" v="1931" actId="1036"/>
          <ac:picMkLst>
            <pc:docMk/>
            <pc:sldMk cId="1864588761" sldId="333"/>
            <ac:picMk id="4" creationId="{9A5930E4-A7AB-4F72-8A7D-F766F0AFA8F6}"/>
          </ac:picMkLst>
        </pc:picChg>
        <pc:picChg chg="del">
          <ac:chgData name="Osama Mohammed Moustafa Hosam Elde" userId="ab8f451e-a635-42ee-be12-e2dde55852bf" providerId="ADAL" clId="{67F3744E-E586-4C2C-91BF-A29AAF840012}" dt="2019-01-23T11:58:30.624" v="1920" actId="478"/>
          <ac:picMkLst>
            <pc:docMk/>
            <pc:sldMk cId="1864588761" sldId="333"/>
            <ac:picMk id="1026" creationId="{2E6C8B37-E980-4967-A07E-4E99821BF54F}"/>
          </ac:picMkLst>
        </pc:picChg>
      </pc:sldChg>
      <pc:sldMasterChg chg="setBg modSldLayout">
        <pc:chgData name="Osama Mohammed Moustafa Hosam Elde" userId="ab8f451e-a635-42ee-be12-e2dde55852bf" providerId="ADAL" clId="{67F3744E-E586-4C2C-91BF-A29AAF840012}" dt="2019-01-23T11:02:47.966" v="222"/>
        <pc:sldMasterMkLst>
          <pc:docMk/>
          <pc:sldMasterMk cId="0" sldId="2147483648"/>
        </pc:sldMasterMkLst>
        <pc:sldLayoutChg chg="setBg">
          <pc:chgData name="Osama Mohammed Moustafa Hosam Elde" userId="ab8f451e-a635-42ee-be12-e2dde55852bf" providerId="ADAL" clId="{67F3744E-E586-4C2C-91BF-A29AAF840012}" dt="2019-01-23T11:02:47.966" v="222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Osama Mohammed Moustafa Hosam Elde" userId="ab8f451e-a635-42ee-be12-e2dde55852bf" providerId="ADAL" clId="{67F3744E-E586-4C2C-91BF-A29AAF840012}" dt="2019-01-23T11:02:47.966" v="222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Osama Mohammed Moustafa Hosam Elde" userId="ab8f451e-a635-42ee-be12-e2dde55852bf" providerId="ADAL" clId="{67F3744E-E586-4C2C-91BF-A29AAF840012}" dt="2019-01-23T11:02:47.966" v="222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Osama Mohammed Moustafa Hosam Elde" userId="ab8f451e-a635-42ee-be12-e2dde55852bf" providerId="ADAL" clId="{67F3744E-E586-4C2C-91BF-A29AAF840012}" dt="2019-01-23T11:02:47.966" v="222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Osama Mohammed Moustafa Hosam Elde" userId="ab8f451e-a635-42ee-be12-e2dde55852bf" providerId="ADAL" clId="{67F3744E-E586-4C2C-91BF-A29AAF840012}" dt="2019-01-23T11:02:47.966" v="222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Osama Mohammed Moustafa Hosam Elde" userId="ab8f451e-a635-42ee-be12-e2dde55852bf" providerId="ADAL" clId="{67F3744E-E586-4C2C-91BF-A29AAF840012}" dt="2019-01-23T11:02:47.966" v="222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Osama Mohammed Moustafa Hosam Elde" userId="ab8f451e-a635-42ee-be12-e2dde55852bf" providerId="ADAL" clId="{67F3744E-E586-4C2C-91BF-A29AAF840012}" dt="2019-01-23T11:02:47.966" v="222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Osama Mohammed Moustafa Hosam Elde" userId="ab8f451e-a635-42ee-be12-e2dde55852bf" providerId="ADAL" clId="{67F3744E-E586-4C2C-91BF-A29AAF840012}" dt="2019-01-23T11:02:47.966" v="222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Osama Mohammed Moustafa Hosam Elde" userId="ab8f451e-a635-42ee-be12-e2dde55852bf" providerId="ADAL" clId="{67F3744E-E586-4C2C-91BF-A29AAF840012}" dt="2019-01-23T11:02:47.966" v="222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Osama Mohammed Moustafa Hosam Elde" userId="ab8f451e-a635-42ee-be12-e2dde55852bf" providerId="ADAL" clId="{67F3744E-E586-4C2C-91BF-A29AAF840012}" dt="2019-01-23T11:02:47.966" v="222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Osama Mohammed Moustafa Hosam Elde" userId="ab8f451e-a635-42ee-be12-e2dde55852bf" providerId="ADAL" clId="{67F3744E-E586-4C2C-91BF-A29AAF840012}" dt="2019-01-23T11:02:47.966" v="222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  <pc:docChgLst>
    <pc:chgData name="Osama hosam elde" userId="ab8f451e-a635-42ee-be12-e2dde55852bf" providerId="ADAL" clId="{8FA1E6A2-5AB6-43AA-B6D2-F375F1C25502}"/>
    <pc:docChg chg="modSld">
      <pc:chgData name="Osama hosam elde" userId="ab8f451e-a635-42ee-be12-e2dde55852bf" providerId="ADAL" clId="{8FA1E6A2-5AB6-43AA-B6D2-F375F1C25502}" dt="2019-01-23T18:29:10.831" v="2" actId="1076"/>
      <pc:docMkLst>
        <pc:docMk/>
      </pc:docMkLst>
      <pc:sldChg chg="addSp modSp">
        <pc:chgData name="Osama hosam elde" userId="ab8f451e-a635-42ee-be12-e2dde55852bf" providerId="ADAL" clId="{8FA1E6A2-5AB6-43AA-B6D2-F375F1C25502}" dt="2019-01-23T18:29:10.831" v="2" actId="1076"/>
        <pc:sldMkLst>
          <pc:docMk/>
          <pc:sldMk cId="2265174180" sldId="326"/>
        </pc:sldMkLst>
        <pc:picChg chg="add mod">
          <ac:chgData name="Osama hosam elde" userId="ab8f451e-a635-42ee-be12-e2dde55852bf" providerId="ADAL" clId="{8FA1E6A2-5AB6-43AA-B6D2-F375F1C25502}" dt="2019-01-23T18:29:10.831" v="2" actId="1076"/>
          <ac:picMkLst>
            <pc:docMk/>
            <pc:sldMk cId="2265174180" sldId="326"/>
            <ac:picMk id="4" creationId="{EC1F1379-D864-4BD7-AA97-62DCE5455CF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53D2B36-F59D-4CB9-B392-E2C7AF322A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3AB1F-B9DD-4132-940A-8ABE5F7FB8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5E461-3CAD-44E3-9FF4-CC22C912D9E2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F7100-8AD7-4FA2-B017-F1B1B195BF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5031C7-6362-40ED-9B8D-59E0DEEC52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8DD46-4BA5-4330-8282-02D01326B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61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11C48-1DDE-44F6-BE2F-53433E35BBEA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1C33E-81FE-4CE6-B73B-E6024A10F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3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8DFD-E5B0-4FC6-89DF-E5990F19CA9C}" type="datetime1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FAEF-80E9-4924-9ACA-106D71DDB375}" type="datetime1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6FDF7-BB72-486D-BECA-593C7523F1DE}" type="datetime1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8BA1-9BA3-4DC3-8A62-97B290E2A0F9}" type="datetime1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13DC5-AC84-497B-9414-133F05455249}" type="datetime1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5393-2C54-4A1C-9654-EA3430FB5C8B}" type="datetime1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3299-BF66-4FB7-B6A3-C584F4C28CBA}" type="datetime1">
              <a:rPr lang="en-US" smtClean="0"/>
              <a:t>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9FBFD-B6E9-4A8E-9B0B-2155D9E2AC51}" type="datetime1">
              <a:rPr lang="en-US" smtClean="0"/>
              <a:t>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4444-21CA-4853-B055-D529AEECA9D3}" type="datetime1">
              <a:rPr lang="en-US" smtClean="0"/>
              <a:t>1/26/2019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D875-5C78-4845-946F-89CB2AB9D3A1}" type="datetime1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824EC-8A9B-4105-A2F7-6C65E61F3810}" type="datetime1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50321-BC1B-4926-AC66-97396ED403B0}" type="datetime1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F37C0B-C451-4FC0-8BFC-2F9DEFE020DB}"/>
              </a:ext>
            </a:extLst>
          </p:cNvPr>
          <p:cNvSpPr txBox="1"/>
          <p:nvPr/>
        </p:nvSpPr>
        <p:spPr>
          <a:xfrm>
            <a:off x="1219200" y="1295400"/>
            <a:ext cx="6705600" cy="164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EG" sz="3200" b="1" dirty="0"/>
              <a:t>نظم قواعد البيانات (1)</a:t>
            </a:r>
          </a:p>
          <a:p>
            <a:pPr algn="ctr" rtl="1">
              <a:lnSpc>
                <a:spcPct val="150000"/>
              </a:lnSpc>
            </a:pPr>
            <a:r>
              <a:rPr lang="ar-EG" sz="4000" b="1" dirty="0"/>
              <a:t>الفصل الأول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AE2C18-B6E0-46FC-8DA0-F2C1B21B7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7" y="3446585"/>
            <a:ext cx="6524625" cy="13335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511587-13F8-4A79-8793-6D769EE77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048CF5-59DE-4FF3-A231-C9E5968B8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98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648198-F788-438E-A4EB-F19F4BD18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1066800"/>
            <a:ext cx="1724025" cy="4286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5778CF-E4FC-4F12-AE3B-F2CF8EFEE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15" y="1483702"/>
            <a:ext cx="8865169" cy="3776376"/>
          </a:xfrm>
          <a:prstGeom prst="rect">
            <a:avLst/>
          </a:prstGeom>
        </p:spPr>
      </p:pic>
      <p:pic>
        <p:nvPicPr>
          <p:cNvPr id="5122" name="Picture 2" descr="ÙØªÙØ¬Ø© Ø¨Ø­Ø« Ø§ÙØµÙØ± Ø¹Ù ÙØ¯ÙØ±Ù ÙÙØ³ØªØ®Ø¯ÙÙ ÙØ§Ø¹Ø¯Ø© Ø§ÙØ¨ÙØ§ÙØ§Øª">
            <a:extLst>
              <a:ext uri="{FF2B5EF4-FFF2-40B4-BE49-F238E27FC236}">
                <a16:creationId xmlns:a16="http://schemas.microsoft.com/office/drawing/2014/main" id="{0E36B46D-9558-463B-AF2F-6B4E2AC8B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99118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2">
            <a:extLst>
              <a:ext uri="{FF2B5EF4-FFF2-40B4-BE49-F238E27FC236}">
                <a16:creationId xmlns:a16="http://schemas.microsoft.com/office/drawing/2014/main" id="{13FAA756-29FF-4EB4-8C3B-3874C6E8ADBF}"/>
              </a:ext>
            </a:extLst>
          </p:cNvPr>
          <p:cNvSpPr/>
          <p:nvPr/>
        </p:nvSpPr>
        <p:spPr>
          <a:xfrm>
            <a:off x="1447800" y="152400"/>
            <a:ext cx="6172200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4000" b="1" dirty="0">
                <a:solidFill>
                  <a:schemeClr val="tx2">
                    <a:lumMod val="75000"/>
                  </a:schemeClr>
                </a:solidFill>
              </a:rPr>
              <a:t>مكونات نظام قاعدة البيانات</a:t>
            </a:r>
            <a:endParaRPr lang="en-US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2AB619-DEB2-47B9-BAB6-C03623593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8D4A10-852C-4A87-A1D6-4AC82D7D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24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648198-F788-438E-A4EB-F19F4BD18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1171575"/>
            <a:ext cx="1724025" cy="4286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700325A-3D3B-4EC2-AC0F-9C382F942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68" y="1647825"/>
            <a:ext cx="8861063" cy="4038600"/>
          </a:xfrm>
          <a:prstGeom prst="rect">
            <a:avLst/>
          </a:prstGeom>
        </p:spPr>
      </p:pic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A6E65F45-05A0-41EF-9A2D-A2508D6E8EAE}"/>
              </a:ext>
            </a:extLst>
          </p:cNvPr>
          <p:cNvSpPr/>
          <p:nvPr/>
        </p:nvSpPr>
        <p:spPr>
          <a:xfrm>
            <a:off x="1447800" y="152400"/>
            <a:ext cx="6172200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4000" b="1" dirty="0">
                <a:solidFill>
                  <a:schemeClr val="tx2">
                    <a:lumMod val="75000"/>
                  </a:schemeClr>
                </a:solidFill>
              </a:rPr>
              <a:t>مكونات نظام قاعدة البيانات</a:t>
            </a:r>
            <a:endParaRPr lang="en-US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2DBFD5-72E9-40A3-B1AE-F7B3D8949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02A3CA-BAA8-4B43-90D3-3C8DC4FD9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1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A6E65F45-05A0-41EF-9A2D-A2508D6E8EAE}"/>
              </a:ext>
            </a:extLst>
          </p:cNvPr>
          <p:cNvSpPr/>
          <p:nvPr/>
        </p:nvSpPr>
        <p:spPr>
          <a:xfrm>
            <a:off x="1447800" y="152400"/>
            <a:ext cx="6172200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4000" b="1" dirty="0">
                <a:solidFill>
                  <a:schemeClr val="tx2">
                    <a:lumMod val="75000"/>
                  </a:schemeClr>
                </a:solidFill>
              </a:rPr>
              <a:t>مكونات نظام قاعدة البيانات</a:t>
            </a:r>
            <a:endParaRPr lang="en-US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5EDDE4-5F61-4CF4-9930-46EF3472F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219200"/>
            <a:ext cx="8763000" cy="101779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764BF5B-ACDE-47C9-8D8B-1AAB9D1D50B1}"/>
              </a:ext>
            </a:extLst>
          </p:cNvPr>
          <p:cNvSpPr/>
          <p:nvPr/>
        </p:nvSpPr>
        <p:spPr>
          <a:xfrm>
            <a:off x="304800" y="2438400"/>
            <a:ext cx="8229600" cy="4196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EG" dirty="0"/>
              <a:t>تعريف </a:t>
            </a:r>
            <a:r>
              <a:rPr lang="ar-EG" b="1" dirty="0"/>
              <a:t>الإجراء</a:t>
            </a:r>
            <a:r>
              <a:rPr lang="ar-EG" dirty="0"/>
              <a:t>:</a:t>
            </a:r>
          </a:p>
          <a:p>
            <a:pPr algn="r" rtl="1">
              <a:lnSpc>
                <a:spcPct val="150000"/>
              </a:lnSpc>
            </a:pPr>
            <a:r>
              <a:rPr lang="ar-EG" dirty="0"/>
              <a:t>ببساطة هي مجموعة من </a:t>
            </a:r>
            <a:r>
              <a:rPr lang="ar-EG" b="1" dirty="0"/>
              <a:t>العمليات</a:t>
            </a:r>
            <a:r>
              <a:rPr lang="ar-EG" dirty="0"/>
              <a:t> الضرورية لإنجاز عمل معين . تبرز أهمية الإجراءات في إدارة الأعمال التشغيلية للشركات, مثل إجراءات عمليات البيع وإخراج البضائع من المستودعات, أو إجراءات توزيع رواتب الموظفين وغيرها الكثير.</a:t>
            </a:r>
          </a:p>
          <a:p>
            <a:pPr algn="r" rtl="1">
              <a:lnSpc>
                <a:spcPct val="150000"/>
              </a:lnSpc>
            </a:pPr>
            <a:endParaRPr lang="ar-EG" dirty="0"/>
          </a:p>
          <a:p>
            <a:pPr algn="r" rtl="1">
              <a:lnSpc>
                <a:spcPct val="150000"/>
              </a:lnSpc>
            </a:pPr>
            <a:r>
              <a:rPr lang="ar-EG" b="1" dirty="0"/>
              <a:t>مثال</a:t>
            </a:r>
            <a:r>
              <a:rPr lang="ar-EG" dirty="0"/>
              <a:t> :</a:t>
            </a:r>
          </a:p>
          <a:p>
            <a:pPr algn="r" rtl="1">
              <a:lnSpc>
                <a:spcPct val="150000"/>
              </a:lnSpc>
            </a:pPr>
            <a:r>
              <a:rPr lang="ar-EG" dirty="0"/>
              <a:t>لو كانت أحد عمليات إجراء ”  إصدار أمر شراء لمنتج معين في شركة ما تتطلب :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EG" dirty="0"/>
              <a:t>عملية توقيع من إدارة المستودعات يفيد بعدم توفر المواد في مستودعات الشركة .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EG" dirty="0"/>
              <a:t>عملية توقيع من الشؤون المالية للتأكد من عدم تجاوز الميزانية المحددة.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EG" dirty="0"/>
              <a:t>عملية تعميد من شؤون المحاسبة من وجود رصيد كافي بالبنك لإخراج شيك للمورد.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5ACEB5-5F8F-48D9-AD83-DD7D5A8C3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8A6C2-669D-4B91-9587-838EADEEB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24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A6E65F45-05A0-41EF-9A2D-A2508D6E8EAE}"/>
              </a:ext>
            </a:extLst>
          </p:cNvPr>
          <p:cNvSpPr/>
          <p:nvPr/>
        </p:nvSpPr>
        <p:spPr>
          <a:xfrm>
            <a:off x="1447800" y="152400"/>
            <a:ext cx="6172200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4000" b="1" dirty="0">
                <a:solidFill>
                  <a:schemeClr val="tx2">
                    <a:lumMod val="75000"/>
                  </a:schemeClr>
                </a:solidFill>
              </a:rPr>
              <a:t>مكونات نظام قاعدة البيانات</a:t>
            </a:r>
            <a:endParaRPr lang="en-US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64BF5B-ACDE-47C9-8D8B-1AAB9D1D50B1}"/>
              </a:ext>
            </a:extLst>
          </p:cNvPr>
          <p:cNvSpPr/>
          <p:nvPr/>
        </p:nvSpPr>
        <p:spPr>
          <a:xfrm>
            <a:off x="304800" y="2438400"/>
            <a:ext cx="8229600" cy="3347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EG" sz="2400" dirty="0"/>
              <a:t>تخزن أو تعرض البيانات في قاعدة البيانات في إحدى المكونات الآتية:</a:t>
            </a:r>
          </a:p>
          <a:p>
            <a:pPr marL="285750" indent="-28575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r-EG" sz="2400" dirty="0"/>
              <a:t> الجدول </a:t>
            </a:r>
          </a:p>
          <a:p>
            <a:pPr marL="285750" indent="-28575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r-EG" sz="2400" dirty="0"/>
              <a:t>الاستعلام</a:t>
            </a:r>
          </a:p>
          <a:p>
            <a:pPr marL="285750" indent="-28575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r-EG" sz="2400" dirty="0"/>
              <a:t>النموذج </a:t>
            </a:r>
          </a:p>
          <a:p>
            <a:pPr marL="285750" indent="-28575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r-EG" sz="2400" dirty="0"/>
              <a:t>التقرير </a:t>
            </a:r>
          </a:p>
          <a:p>
            <a:pPr algn="r" rtl="1">
              <a:lnSpc>
                <a:spcPct val="150000"/>
              </a:lnSpc>
            </a:pPr>
            <a:endParaRPr lang="ar-EG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0243AF-10F3-4DAD-B61A-10F50169F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65963"/>
            <a:ext cx="8686800" cy="13010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8085C1-3E27-4D82-A783-2C451713F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3124200"/>
            <a:ext cx="933450" cy="2163906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66FCC6-52FB-47CD-9A5A-4B9E362D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F64C5-7959-4524-A09C-0613DB2A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89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A6E65F45-05A0-41EF-9A2D-A2508D6E8EAE}"/>
              </a:ext>
            </a:extLst>
          </p:cNvPr>
          <p:cNvSpPr/>
          <p:nvPr/>
        </p:nvSpPr>
        <p:spPr>
          <a:xfrm>
            <a:off x="914400" y="152400"/>
            <a:ext cx="7010400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4000" b="1" dirty="0">
                <a:solidFill>
                  <a:schemeClr val="tx2">
                    <a:lumMod val="75000"/>
                  </a:schemeClr>
                </a:solidFill>
              </a:rPr>
              <a:t>أهمية ووظائف قواعد البيانات</a:t>
            </a:r>
            <a:endParaRPr lang="en-US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64BF5B-ACDE-47C9-8D8B-1AAB9D1D50B1}"/>
              </a:ext>
            </a:extLst>
          </p:cNvPr>
          <p:cNvSpPr/>
          <p:nvPr/>
        </p:nvSpPr>
        <p:spPr>
          <a:xfrm>
            <a:off x="76200" y="1143000"/>
            <a:ext cx="8610600" cy="5575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EG" sz="2000" b="1" dirty="0"/>
              <a:t>أهمية قواعد البيانات: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r-EG" sz="2000" dirty="0"/>
              <a:t>تخزين كم هائل من البيانات تفوق الامكانات البشرية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r-EG" sz="2000" dirty="0"/>
              <a:t>تخزين البيانات بطريقة متكاملة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r-EG" sz="2000" dirty="0"/>
              <a:t>متابعة التغيرات التي تحدث في البيانات المخزنة وادخال التعديلات اللازمة عليها.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r-EG" sz="2000" dirty="0"/>
              <a:t>تحقيق السرية الكاملة للبيانات المخزنة.</a:t>
            </a:r>
            <a:endParaRPr lang="en-US" sz="2000" dirty="0"/>
          </a:p>
          <a:p>
            <a:pPr algn="r" rtl="1">
              <a:lnSpc>
                <a:spcPct val="150000"/>
              </a:lnSpc>
            </a:pPr>
            <a:r>
              <a:rPr lang="ar-EG" sz="2000" b="1" dirty="0"/>
              <a:t>وظائف قاعدة البيانات: </a:t>
            </a:r>
            <a:endParaRPr lang="en-US" sz="2000" b="1" dirty="0"/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r-EG" sz="2000" dirty="0"/>
              <a:t>إضافة معلومة أو بيان جديد إلى الملف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r-EG" sz="2000" dirty="0"/>
              <a:t>حذف البيانات القديمة والتي لم تعد هناك حاجة إليها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r-EG" sz="2000" dirty="0"/>
              <a:t>تغيير بيانات موجودة تبعا لمعلومات استحدثت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r-EG" sz="2000" dirty="0"/>
              <a:t>البحث والاستعلام عن معلومة أو معلومات محددة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r-EG" sz="2000" dirty="0"/>
              <a:t>ترتيب وتنظيم البيانات داخل الملفات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r-EG" sz="2000" dirty="0"/>
              <a:t>عرض البيانات في شكل تقارير أو نماذج منظمة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7DE8036-7156-42AA-83FC-EB970D3F6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3B7ECF-F054-4F87-8C07-00389324B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40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A6E65F45-05A0-41EF-9A2D-A2508D6E8EAE}"/>
              </a:ext>
            </a:extLst>
          </p:cNvPr>
          <p:cNvSpPr/>
          <p:nvPr/>
        </p:nvSpPr>
        <p:spPr>
          <a:xfrm>
            <a:off x="914400" y="152400"/>
            <a:ext cx="7010400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4000" b="1" dirty="0">
                <a:solidFill>
                  <a:schemeClr val="tx2">
                    <a:lumMod val="75000"/>
                  </a:schemeClr>
                </a:solidFill>
              </a:rPr>
              <a:t>دورة حياة برامج قواعد البيانات</a:t>
            </a:r>
            <a:endParaRPr lang="en-US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8194" name="Picture 2" descr="ÙØªÙØ¬Ø© Ø¨Ø­Ø« Ø§ÙØµÙØ± Ø¹Ù â«ÙÙÙØ°Ø¬ waterfallâ¬â">
            <a:extLst>
              <a:ext uri="{FF2B5EF4-FFF2-40B4-BE49-F238E27FC236}">
                <a16:creationId xmlns:a16="http://schemas.microsoft.com/office/drawing/2014/main" id="{D92B9332-BF97-4101-B0A6-1E126D6CD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024735"/>
            <a:ext cx="5943600" cy="465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B27DFDD-D41E-4B4C-A350-1D36E863157E}"/>
              </a:ext>
            </a:extLst>
          </p:cNvPr>
          <p:cNvSpPr/>
          <p:nvPr/>
        </p:nvSpPr>
        <p:spPr>
          <a:xfrm>
            <a:off x="76200" y="1143000"/>
            <a:ext cx="8610600" cy="586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EG" sz="2400" b="1" dirty="0"/>
              <a:t>نموذج شلال المياه </a:t>
            </a:r>
            <a:r>
              <a:rPr lang="en-US" sz="2400" b="1" dirty="0"/>
              <a:t>waterfall</a:t>
            </a:r>
            <a:endParaRPr lang="ar-EG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CC0267C-764C-434E-8C1E-74655B52C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455645-12A9-44DB-AC2C-BC3D7E14B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40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A6E65F45-05A0-41EF-9A2D-A2508D6E8EAE}"/>
              </a:ext>
            </a:extLst>
          </p:cNvPr>
          <p:cNvSpPr/>
          <p:nvPr/>
        </p:nvSpPr>
        <p:spPr>
          <a:xfrm>
            <a:off x="914400" y="152400"/>
            <a:ext cx="7010400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4000" b="1" dirty="0">
                <a:solidFill>
                  <a:schemeClr val="tx2">
                    <a:lumMod val="75000"/>
                  </a:schemeClr>
                </a:solidFill>
              </a:rPr>
              <a:t>دورة حياة برامج قواعد البيانات</a:t>
            </a:r>
            <a:endParaRPr lang="en-US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64BF5B-ACDE-47C9-8D8B-1AAB9D1D50B1}"/>
              </a:ext>
            </a:extLst>
          </p:cNvPr>
          <p:cNvSpPr/>
          <p:nvPr/>
        </p:nvSpPr>
        <p:spPr>
          <a:xfrm>
            <a:off x="76200" y="1143000"/>
            <a:ext cx="8610600" cy="577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EG" sz="2400" b="1" dirty="0"/>
              <a:t>1 تحليل المتطلبات</a:t>
            </a:r>
            <a:endParaRPr lang="ar-EG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984C8D-DF23-4142-B9B6-0B84EC00D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767028"/>
            <a:ext cx="8610600" cy="16619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FE4592-968F-4D15-A228-C3EF7D535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581400"/>
            <a:ext cx="6781800" cy="229786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5F60143-3215-4586-82D6-49338DA0B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CA2AD-F622-45DE-B59A-F390E7BF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75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A6E65F45-05A0-41EF-9A2D-A2508D6E8EAE}"/>
              </a:ext>
            </a:extLst>
          </p:cNvPr>
          <p:cNvSpPr/>
          <p:nvPr/>
        </p:nvSpPr>
        <p:spPr>
          <a:xfrm>
            <a:off x="914400" y="152400"/>
            <a:ext cx="7010400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4000" b="1" dirty="0">
                <a:solidFill>
                  <a:schemeClr val="tx2">
                    <a:lumMod val="75000"/>
                  </a:schemeClr>
                </a:solidFill>
              </a:rPr>
              <a:t>دورة حياة برامج قواعد البيانات</a:t>
            </a:r>
            <a:endParaRPr lang="en-US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64BF5B-ACDE-47C9-8D8B-1AAB9D1D50B1}"/>
              </a:ext>
            </a:extLst>
          </p:cNvPr>
          <p:cNvSpPr/>
          <p:nvPr/>
        </p:nvSpPr>
        <p:spPr>
          <a:xfrm>
            <a:off x="76200" y="1143000"/>
            <a:ext cx="8610600" cy="577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EG" sz="2400" b="1" dirty="0"/>
              <a:t>2 تصميم قاعدة البيانات</a:t>
            </a:r>
            <a:endParaRPr lang="ar-EG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9CA165-D2AE-4288-BD9B-60F293E52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1828800"/>
            <a:ext cx="7781925" cy="1266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CB536E-F6E8-4629-B8B0-3C7189581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90" y="3203575"/>
            <a:ext cx="7921610" cy="350202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98A76-B407-4D91-A8F7-08B313A8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335713-ECCA-44DA-A1B2-37BF3B130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74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A6E65F45-05A0-41EF-9A2D-A2508D6E8EAE}"/>
              </a:ext>
            </a:extLst>
          </p:cNvPr>
          <p:cNvSpPr/>
          <p:nvPr/>
        </p:nvSpPr>
        <p:spPr>
          <a:xfrm>
            <a:off x="914400" y="152400"/>
            <a:ext cx="7010400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4000" b="1" dirty="0">
                <a:solidFill>
                  <a:schemeClr val="tx2">
                    <a:lumMod val="75000"/>
                  </a:schemeClr>
                </a:solidFill>
              </a:rPr>
              <a:t>دورة حياة برامج قواعد البيانات</a:t>
            </a:r>
            <a:endParaRPr lang="en-US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64BF5B-ACDE-47C9-8D8B-1AAB9D1D50B1}"/>
              </a:ext>
            </a:extLst>
          </p:cNvPr>
          <p:cNvSpPr/>
          <p:nvPr/>
        </p:nvSpPr>
        <p:spPr>
          <a:xfrm>
            <a:off x="76200" y="1143000"/>
            <a:ext cx="8610600" cy="577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EG" sz="2400" b="1" dirty="0"/>
              <a:t>2 تصميم قاعدة البيانات</a:t>
            </a:r>
            <a:endParaRPr lang="ar-EG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F62513-A39F-4596-8DCA-C8D27E071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38" y="1879022"/>
            <a:ext cx="8850923" cy="1737968"/>
          </a:xfrm>
          <a:prstGeom prst="rect">
            <a:avLst/>
          </a:prstGeom>
        </p:spPr>
      </p:pic>
      <p:pic>
        <p:nvPicPr>
          <p:cNvPr id="14338" name="Picture 2" descr="ÙØªÙØ¬Ø© Ø¨Ø­Ø« Ø§ÙØµÙØ± Ø¹Ù ÙØ¸Ø§Ù Ø¥Ø¯Ø§Ø±Ø© ÙÙØ§Ø¹Ø¯ Ø§ÙØ¨ÙØ§ÙØ§Øª Ø§ÙØ±Ø§ÙÙ\">
            <a:extLst>
              <a:ext uri="{FF2B5EF4-FFF2-40B4-BE49-F238E27FC236}">
                <a16:creationId xmlns:a16="http://schemas.microsoft.com/office/drawing/2014/main" id="{604AAC6E-C864-4CF8-9FD6-9C3739B3D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114800"/>
            <a:ext cx="5655469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B09687-6A2B-48A1-8CD3-F72B62073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DBE8A-D1A5-4A77-8C96-7675C9CC7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1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A6E65F45-05A0-41EF-9A2D-A2508D6E8EAE}"/>
              </a:ext>
            </a:extLst>
          </p:cNvPr>
          <p:cNvSpPr/>
          <p:nvPr/>
        </p:nvSpPr>
        <p:spPr>
          <a:xfrm>
            <a:off x="914400" y="152400"/>
            <a:ext cx="7010400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4000" b="1" dirty="0">
                <a:solidFill>
                  <a:schemeClr val="tx2">
                    <a:lumMod val="75000"/>
                  </a:schemeClr>
                </a:solidFill>
              </a:rPr>
              <a:t>دورة حياة برامج قواعد البيانات</a:t>
            </a:r>
            <a:endParaRPr lang="en-US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64BF5B-ACDE-47C9-8D8B-1AAB9D1D50B1}"/>
              </a:ext>
            </a:extLst>
          </p:cNvPr>
          <p:cNvSpPr/>
          <p:nvPr/>
        </p:nvSpPr>
        <p:spPr>
          <a:xfrm>
            <a:off x="76200" y="1143000"/>
            <a:ext cx="8610600" cy="586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EG" sz="2400" b="1" dirty="0"/>
              <a:t>3 التنفيذ – بناء قاعدة البيانات</a:t>
            </a:r>
            <a:endParaRPr lang="ar-EG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E485B5-0A6B-4E4F-8397-91FCA1168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958299"/>
            <a:ext cx="8610600" cy="1057275"/>
          </a:xfrm>
          <a:prstGeom prst="rect">
            <a:avLst/>
          </a:prstGeom>
        </p:spPr>
      </p:pic>
      <p:pic>
        <p:nvPicPr>
          <p:cNvPr id="15362" name="Picture 2" descr="ØµÙØ±Ø© Ø°Ø§Øª ØµÙØ©">
            <a:extLst>
              <a:ext uri="{FF2B5EF4-FFF2-40B4-BE49-F238E27FC236}">
                <a16:creationId xmlns:a16="http://schemas.microsoft.com/office/drawing/2014/main" id="{829D69BD-0FC5-4257-BD09-7765A68BB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3429000"/>
            <a:ext cx="363855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C166092-CB42-4D9C-B766-1ACC282BD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C1CEBC-7488-4DE2-839A-E1868EFD4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86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E1C666-AD02-435A-8AA1-A1DAAFCE0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1395412"/>
            <a:ext cx="8677275" cy="40671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B22A438-9E16-4066-B935-61D0EC3A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5AB0B-EA54-4F1E-9851-3711B8469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8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A6E65F45-05A0-41EF-9A2D-A2508D6E8EAE}"/>
              </a:ext>
            </a:extLst>
          </p:cNvPr>
          <p:cNvSpPr/>
          <p:nvPr/>
        </p:nvSpPr>
        <p:spPr>
          <a:xfrm>
            <a:off x="914400" y="152400"/>
            <a:ext cx="7010400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4000" b="1" dirty="0">
                <a:solidFill>
                  <a:schemeClr val="tx2">
                    <a:lumMod val="75000"/>
                  </a:schemeClr>
                </a:solidFill>
              </a:rPr>
              <a:t>دورة حياة برامج قواعد البيانات</a:t>
            </a:r>
            <a:endParaRPr lang="en-US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64BF5B-ACDE-47C9-8D8B-1AAB9D1D50B1}"/>
              </a:ext>
            </a:extLst>
          </p:cNvPr>
          <p:cNvSpPr/>
          <p:nvPr/>
        </p:nvSpPr>
        <p:spPr>
          <a:xfrm>
            <a:off x="76200" y="1143000"/>
            <a:ext cx="8610600" cy="586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EG" sz="2400" b="1" dirty="0"/>
              <a:t>4 التحقق – اختبار ما تم تنفيذه</a:t>
            </a:r>
            <a:endParaRPr lang="ar-EG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FD8930-E9DE-4FC5-815A-EC406DE62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513" y="1928991"/>
            <a:ext cx="6448425" cy="1028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485E3C8-6178-433C-8568-4DE6F084E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356" y="3900310"/>
            <a:ext cx="3921287" cy="228949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963B5-2E46-405A-84B3-199522996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0A9F5-B36D-4646-BDA9-530E9686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1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A6E65F45-05A0-41EF-9A2D-A2508D6E8EAE}"/>
              </a:ext>
            </a:extLst>
          </p:cNvPr>
          <p:cNvSpPr/>
          <p:nvPr/>
        </p:nvSpPr>
        <p:spPr>
          <a:xfrm>
            <a:off x="914400" y="152400"/>
            <a:ext cx="7010400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4000" b="1" dirty="0">
                <a:solidFill>
                  <a:schemeClr val="tx2">
                    <a:lumMod val="75000"/>
                  </a:schemeClr>
                </a:solidFill>
              </a:rPr>
              <a:t>دورة حياة برامج قواعد البيانات</a:t>
            </a:r>
            <a:endParaRPr lang="en-US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64BF5B-ACDE-47C9-8D8B-1AAB9D1D50B1}"/>
              </a:ext>
            </a:extLst>
          </p:cNvPr>
          <p:cNvSpPr/>
          <p:nvPr/>
        </p:nvSpPr>
        <p:spPr>
          <a:xfrm>
            <a:off x="76200" y="1143000"/>
            <a:ext cx="8610600" cy="586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EG" sz="2400" b="1" dirty="0"/>
              <a:t>5 التطوير – ارسال البرنامج للعميل ومتابعة تطويره</a:t>
            </a:r>
            <a:endParaRPr lang="ar-EG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55EB7C-617C-42BA-9DFA-A2F30077E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905000"/>
            <a:ext cx="8610600" cy="1698803"/>
          </a:xfrm>
          <a:prstGeom prst="rect">
            <a:avLst/>
          </a:prstGeom>
        </p:spPr>
      </p:pic>
      <p:pic>
        <p:nvPicPr>
          <p:cNvPr id="12290" name="Picture 2" descr="ÙØªÙØ¬Ø© Ø¨Ø­Ø« Ø§ÙØµÙØ± Ø¹Ù ØªØ³ÙÙÙ Ø§ÙØ¨Ø±ÙØ§ÙØ¬ ÙÙØ¹ÙÙÙ">
            <a:extLst>
              <a:ext uri="{FF2B5EF4-FFF2-40B4-BE49-F238E27FC236}">
                <a16:creationId xmlns:a16="http://schemas.microsoft.com/office/drawing/2014/main" id="{4B6C0883-7BF3-4FC4-B43B-7807C5B4B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036" y="3780147"/>
            <a:ext cx="2630876" cy="292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4CA7A7-5FD7-4689-8FAF-28894CE5A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82B18-0C74-40AA-97D3-EE931A374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8197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819400" y="179153"/>
            <a:ext cx="6172200" cy="762000"/>
          </a:xfrm>
          <a:prstGeom prst="roundRect">
            <a:avLst/>
          </a:prstGeom>
          <a:gradFill>
            <a:gsLst>
              <a:gs pos="51000">
                <a:schemeClr val="accent2">
                  <a:lumMod val="20000"/>
                  <a:lumOff val="8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4000" b="1" dirty="0">
                <a:solidFill>
                  <a:schemeClr val="accent4">
                    <a:lumMod val="75000"/>
                  </a:schemeClr>
                </a:solidFill>
              </a:rPr>
              <a:t>عملي : تجهيز بيئة العمل</a:t>
            </a:r>
            <a:endParaRPr lang="en-US" sz="4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966332-428C-4FD2-9FF0-E5BE3F19AA87}"/>
              </a:ext>
            </a:extLst>
          </p:cNvPr>
          <p:cNvSpPr txBox="1"/>
          <p:nvPr/>
        </p:nvSpPr>
        <p:spPr>
          <a:xfrm>
            <a:off x="381000" y="1447800"/>
            <a:ext cx="8610600" cy="71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ar-EG" sz="2400" dirty="0"/>
              <a:t>تعرف على قواعد البيانات اوراكل بتنزيل برنامج اوراكل اكسبريس</a:t>
            </a:r>
          </a:p>
        </p:txBody>
      </p:sp>
      <p:pic>
        <p:nvPicPr>
          <p:cNvPr id="1026" name="Picture 2" descr="ØµÙØ±Ø© Ø°Ø§Øª ØµÙØ©">
            <a:extLst>
              <a:ext uri="{FF2B5EF4-FFF2-40B4-BE49-F238E27FC236}">
                <a16:creationId xmlns:a16="http://schemas.microsoft.com/office/drawing/2014/main" id="{2E6C8B37-E980-4967-A07E-4E99821BF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46" y="143984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ÙØªÙØ¬Ø© Ø¨Ø­Ø« Ø§ÙØµÙØ± Ø¹Ù âªoracle express edition 11gâ¬â">
            <a:extLst>
              <a:ext uri="{FF2B5EF4-FFF2-40B4-BE49-F238E27FC236}">
                <a16:creationId xmlns:a16="http://schemas.microsoft.com/office/drawing/2014/main" id="{EC1F1379-D864-4BD7-AA97-62DCE5455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" y="2454143"/>
            <a:ext cx="7915275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3A0A2-1F58-4EAB-85BD-288E3A000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29FA7-451C-443D-9591-12B181E0C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74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485900" y="381000"/>
            <a:ext cx="6172200" cy="762000"/>
          </a:xfrm>
          <a:prstGeom prst="roundRect">
            <a:avLst/>
          </a:prstGeom>
          <a:gradFill>
            <a:gsLst>
              <a:gs pos="51000">
                <a:schemeClr val="accent2">
                  <a:lumMod val="20000"/>
                  <a:lumOff val="8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4000" b="1" dirty="0">
                <a:solidFill>
                  <a:schemeClr val="accent4">
                    <a:lumMod val="75000"/>
                  </a:schemeClr>
                </a:solidFill>
              </a:rPr>
              <a:t>تمارين</a:t>
            </a:r>
            <a:endParaRPr lang="en-US" sz="4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AEACCE-2C9B-4F6B-9538-E6FE9BAE5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7800"/>
            <a:ext cx="9144000" cy="48282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BE220-139F-4530-BB51-222EC98FE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E51DD0-822C-464D-A179-C742800BE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88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905000" y="1676400"/>
            <a:ext cx="5334000" cy="3657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SA" sz="4000" b="1" dirty="0">
                <a:solidFill>
                  <a:srgbClr val="002060"/>
                </a:solidFill>
              </a:rPr>
              <a:t>نهاية الفصل </a:t>
            </a:r>
            <a:r>
              <a:rPr lang="ar-EG" sz="4000" b="1" dirty="0">
                <a:solidFill>
                  <a:srgbClr val="002060"/>
                </a:solidFill>
              </a:rPr>
              <a:t>الأول</a:t>
            </a:r>
            <a:endParaRPr lang="ar-SA" sz="4000" b="1" dirty="0">
              <a:solidFill>
                <a:srgbClr val="002060"/>
              </a:solidFill>
            </a:endParaRPr>
          </a:p>
          <a:p>
            <a:pPr algn="ctr">
              <a:defRPr/>
            </a:pPr>
            <a:endParaRPr lang="ar-SA" sz="4000" b="1" dirty="0">
              <a:solidFill>
                <a:srgbClr val="002060"/>
              </a:solidFill>
            </a:endParaRPr>
          </a:p>
          <a:p>
            <a:pPr algn="ctr">
              <a:defRPr/>
            </a:pPr>
            <a:r>
              <a:rPr lang="ar-SA" sz="4000" b="1" dirty="0">
                <a:solidFill>
                  <a:srgbClr val="002060"/>
                </a:solidFill>
              </a:rPr>
              <a:t>شكرا 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2" name="AutoShape 5" descr="data:image/jpeg;base64,/9j/4AAQSkZJRgABAQAAAQABAAD/2wCEAAkGBhQSERUUExQVFRUWFRkYGBgYGBgXFhwZGBgYFiAcIBYeHCgeHRojGhoeIDAgIycqLjAtHB4xNjAtNiYrLCkBCQoKDgwOGg8PGiwkHyIsLywvKiwrLC8sLCwsLCwsLCw0LCwsKSwsNCwsLCwsLCwsLCwsLCwsLCwsLCwsLCwsLP/AABEIANMA7wMBIgACEQEDEQH/xAAcAAACAgMBAQAAAAAAAAAAAAAABQQGAQIDBwj/xABHEAACAQMCBAQDBAQNAgUFAAABAhEDEiEABAUGMUETIlFhBzJxFHSBkTNCsbMVFiMkNFJUYnJzobTTssEIgtHh8UODk8Pw/8QAGQEBAAMBAQAAAAAAAAAAAAAAAAIDBAEF/8QALxEAAQQBAgYABgEEAwAAAAAAAQACAxEhEjEEEyJBUWEUI3GBkaEyQrHB0QUkUv/aAAwDAQACEQMRAD8A9x0aNGiI0aNGiI0aNGiI0aNYnRFnRqNxDiNOhTapVdaaKJLMYA/9/bUHgPNW23qs22qrUti4AMrCZiVYBgDBgkZg67S5ab6NIt5xaoKjBXpqtM+YMpJgwQSbxbOexn66hca5jroKVirTL01c+IpYgnqsBgJHfJ/76pmlbCzW/ZTiaZXaW7q1aNLOAcTavRDsoWWIEfKwBgMPY/8ArqRxPdtTpM6rcQMD8Yn6DqfYHU2uDgHDuuOGkkHspR1p46zEifSc/lpPsuJVGqBHZGDAkWoVYAZB+Zgw7Tj/ALaX09q23ZEcqyi2HAq1KjRAuZFpm0mGly8T9YE6Veq8hded+eafDadNnpvUaoxCqsD5RJJY4HUfn7HWeSedE4lSeolNqdj2EMQf1Q0gjtn/AE023WwobumBUSnWpkyAwV1nIkT0IkiRkZ0trb3bbH+So0VSfOUpqqCDIuJgAyUjucCdRkljjj1OxXdSYx7303PpcU4VWDBiCasiagYhYnJAJIC9fJB9OmdWbVP5l55NHYVNzQp3sjqjK/RC1pua05WGU4PcZGoXwz583HEPFFako8MLFSmGCEknywWJuiDgnHXtqTetnMbsuEaHaTury25UGCRPpIB/LXUHVO4hyjVaoxVqbB2Yk1C1wuYtEBTeFBgC5cADHXTbie+fabenANQi2mzsTiEPnY+5AGSMsM6yNmf1GRtAd97C0GNuAw2SnmjVZ5c4/VrOUqBWhbr0UqBkAKQWbJBJH+E+2mu545TR7GYyOsI7KvfzOqlUxnzEYz01bDK2ZgezZQkYY3aXJjo1qjSJ1tq1QRo0aNERo0aNERo0aNERrE6DpPvuZ6VN7CWY3WtYLrTj5s+8wJOoPkbGLcaCk1pcaaLTidYZ4E6r3GOZyioaIV/EW9WYm23HYZJM+0d9SeHcwCpRvdSpusIAYgtAbymMgg9egMgnE6rbPG6QxA9Q7KRjc1msjC7jjyYuDKCQoJiJZrROZEkiPrmDjUDd7yqHYTVmfLbTJWJkZClYPQ3H8jnW/DdvRqPIFQEAN4bkwsEWkLJXBX1MfiNdeMcOeownz0rYNPEXAlrrThpwIPQgH1OtPdZjZH+lA5o4em72/wBm3AeWVWY0iIV1IIhm6+boIOAJidLuR+Ttrw5WripUvqCwtWtSBdNgUYJkdZMxjBy82nAMG8svmhAjkWoBAWekXFmA7SB0AGunEeXEqIiglLGZgZLfNMzJzM9fr66hI9zYyGZPjsVNjQXgvwP2u2/49QpUald6i+HTEuR5o6QIGZJIAHUzpLyv8RtrxCqaVIVFdVvAqKBIBgwVZhiR1jric6n7XlSmKdSnViqlVVV1ZQFhZx/W6mZnGIgySh4Fw/hmwrsaCMG8ymqS9RVzBUEkkZXMDt11WyVrYwZ8OPvFqx0bi8iLIHpTeYeIblKxAFRaeDTNJHecAG6FPmDT5TiIOe00cRrrSoqwArOrEs6yBaVxapALkGYDDox7RqTxLmOlRexrmbEhBdbORdkRjMdY+o123+5u25ekoqyJUEXAgmCbephZNoyYjvqqJrRK4h5J/wDN7fZWSFxjA017rdY4RxBqhdWXKWy6g2NIPSSYIjKyYlc51tu+DhnLq1rNF2LpgQDBOCB/7g6icH3papaplADcLAApOQZAEHqIzPXEE6a77arVpvTabXRkMGDDAqYPYweutZwVmHUMpdwrje1JFGnuaVR5MKKlNnJyx8qntnAGI9td+L8Oo1FmsAAubrihA7+dSCF9pjVH4F8F6W23NOv9oqOKTh1W1VyJgFgegMdsgEdDq9cWpKyAM4TzKVYmPMhDjuJ+XprkjWHG49rrHPG2CtNuaVGky0hNis1iks5iZ6m4knEnqTpBsub6pqrNNSjsAFQN4i3MFm64hrZk+VcSe2XW14SPESrfdaGst6Q8CSZzgfSc9hDFNmgYsEUMepgA9+/4n89Z5Y3kt5bqA3Fbq6N4o622T72UNuOKC0KzBSQSAOoJVgATJggg/wCk6Wc5b3dfYvE4eFqVGtIIAY+GwJLID5WbIImcTg4Bzxqgq1QlMFXYNUPmZaZl/N5VNxYs0mI9TkiWXBd8KistoU0iEIX5PlVhHp5SMdvfBOnbNLODu1U74YcU4lWar9tRxSC+VqtLwql8jAFq3LbJJI6xBOYt54GAWKsVDMznEkFpYwT08xJyD+AxrnzNu6tKmGpY8wuYLcQBnpmJiJg/mQQooVt5utpuESoabsg8GsRabjdcuADAgC+JF56ldUniGmbl0QSL2x+VdyDytZNj65Vp2e3WlTSmgIVFCr9FAA/00u4lzPTovYVdmAk2gQJ6CSRJPp+ZEiaR8NeTuI7XcO+5qRRKmU8XxL3PRozEeuCZGNXriPLtGu17Bg2JKuyzHSYPbXeJbIBUJF+9kgcwm5AaU3Y79aqK6zB9RBHaCPXUnXDabVaaKiCFHQST/qc676k266t1w1eEaNGjUlxYOl78dpByvmwSCwRjTBHUF4tEdOuufF+PJtyqsGZmBIA9BAJJOAJIHrnppbwlKVe8Ui6BWlkxcL2LyGzCsbvUiTEQIrE0Zfy76t6UnRv06wMKyFtJNxy5QqVGaSGbLBWA83QtETd6/TUjdcVWXpqCSoAMQILLIAJ7wQfxGR2gbDhDsabRTRUKsChN3lOVClIUNlTDHBPWZ118TJG08WPai2VzHdBS3nbm3bcNSjRegatwNiC0BVSFm5jM+aMdZOfVhy9xzb8Q2i1Kd1JA5W0whV1AkCPKwg+4M9JwGXHOXNtu1C7iktUKZW6ZB9mBBE+xzqB/FzwYG3SmKYVVWmSUVbbiYIRpuLSZEkyZOrAGUKGfKgS77eFy47WO1ipTX5sNUbKoothe0BiSbie3+GJnLfEnrU2Z4InysBAYH07GPUHUj7JUp7ZkpWeIEazBCBjJAiZj/wDvbSrhI3fjLf4lkm+62PkMfXMfLjr768+VzmcQ024g4oDA9la42tdERQBHvP0VI3fLXGzxHxBVYr4sh1rW0RTumPCJ6W4ttJ+vXXrW6DFGtMNBj6xjOf2H8dbVS1pti6DbMxMYmMxOkdP7RC/PeCl10W9TMkeUr1+XI8uNekXaq9LGBp+6Njs6i1AQGWWmoWMhhBxAYi6TIIwIPsCVOV9sWOWFzTYHAGYJAHUAkzAPcxGt+Kc7bLb1RRrbimlQx5TOJiLmAISZ/WI0u32x8OUco4Zi10VHq5JIY0qdMkkYUPcOgyIg1SRMkrW2++ym17o/4H9qPzZxbhtCt/Oaxp1XAkIGY+gZgqtGBAJ7Aeg00/hNKVKgaLKduUkVSQVOUCi7ABe4/iIjOlPNHw52e/f7S71Ea3ztTYQwURkMphgBEj0yDqbwDje3pJR21NaiIoWml0E+guIOCx/1PbVbjw0LgcBzv2pjnSNI7D9LtuOO1hRd1p+IAUtqD5CryS0DqEEZ6GRnB1py5zDVr1CCFenaZdIhWFsA9ZuDSO+PTUuv9o81t9/nsmLeptkjERHXzRPedM9zWZKTNaXZUJtWZYhZtH1OB9dcfE4yB4dQHbsUjkaGFpbnyqvxrhe6euz+dlkeFY9oVYmIuENcD5jjK57DpxDl+o6UqlSrTFZaYRyximclpBjDeuIaBgQIm0eM1C6m5KiOyqqqpuEsFJvvhguWPlGAe40j+JPw+rcR8NqVYL4Yjwql3hEkkl5AJDxj5TgdtR+CjcXCQkh29nH28KfxTqBYBbU62nBXpbe0MXZnDsEa0QQFtUk/LgE5BPmOJjRtq42ss5KUipAQ3O7MIMqskjEyIzj8VHK3Ca3Dtuu1NZGefEyrMADgoillNi2zM9WOACBpxu6KbqgKtUFDTLlWWDKgkSOoKuFBHfIgg51a9piiIjrAxaqa4SSW8n2mW23dHdLiGA6gghhI7qcidUWp8ZtrR3DUF21UIlRkLLYPMGIJFOel898zPfTzlzilGm4pgVAarYZ7YuCkhYU+XAY9+mT01P3HJmxNb7S22peIDeWt7iTcU+Ut3mJnPXUeEmbLHqdR+hxanPG5j6GPr4TqvXtUtBwCfyE9yBpfT4yCVDKVuIUGbvMegMDv69Nc24/TtDMpFNgCWMRDdCV6wZHr1yBqVQ4TSR71XzdpZmA6/KpJC9YwBjGr9t1TZOxVZ3fC92a5dS90mx7vIASYlLgLROVieoyfMZHMHDtxUqAreyCCoV7QGHtI6nuZH0xMrc8cqKXYGnalw8O03lgSAt5cAMZUAWnJ6wQdVbn8cZO6B2XieBYseH4Xz5m67P4nERrGP+PDgWayNRvdaPjCCHBoxjZXXbb40KNMVyTUIOBNRzB9FEmARJjEjJ7z9nvlqiVn3BBDDAMFTkHPfSbg/Da1TbUG3eN0tMq7C05YgkEL5T8qkxGR16y42Oz8MESTJnP7AOwH/wAknOtQAArwqbJNqVo0aNdXVC4hwelXA8RZjoQSrD6MCGAMZE50sq0/s38lt1RSRcWctUJPTILBmwOpb89Pm14/zFzjxYcQNFNtKCoRTp+CXV0DGG8U/wBZQcgiPwOjImudqoWoveQ3TaunF96hp+KabioX8O5WqU0MIWuJRhckYEn5vLI666cK43UehVSnTp+LTQFQJCmbsWSWBwe5k99MuNVSlJbVAS7zmAQiBWabYiCyhZjF09tc+A1Jutg08WkKFE5UiRAPyjtI9SIih0cjpNQfTfH+bVrZGBukt6vKWcB4huHrQ3iFBN99OwDBjLKD1EQs/Tvp7xeo6pKXDPmKgMwWDmCD3joD9NLN5xOorsviWvd5EsnHYW9XkA5BHeLYxy592e5rbM09tVFGqSDl/DuUA3IH7E4/9Y1Lh4TE3SXE+yoyyiQkgV9Ey4RuKjM03GnHV1ZWDTEAMoJWBMmcnGNcdzxioHJXw7FJBBksYx8wYBM9irf64rvws5c321Sp9qqTTa3w6d/ix1JYNJABkCAe0/VxxPckVGDEB5/kx4YJgdOoJeT6e4EESdBHVW6pshoUjiW0Fe2o6p4ZpqYq/qnLZRgVBg9eog9e0/g36OCVuBMgMWiSWiTnv6D2ERorUGq0lmKb+ViD5wGGSvuOokfUah7ektB769WkrFSqiSiwSCfmbzGQPp/5jqO4Xap1qr8yfC/abrePWfcVEZypqIpTrAUQSJW6O8z21bK3CqdKmsOKdOlTVfNFoRBEliQcLiSdcuJ7JlLOKlNUJE3qzEFiq4AIuJMQDkkgemlnGuB0eIbT7GWq0bbfDLZYmkIBILG9YOZM9/fUtRNWVyhnCdcEq0HRhRqpVFxvZHDi4gTMEgSB06azteWdvTcOqG4dJd2UfRSxUY9Bqr8h/DM8OarUNcVKjpYtqlFAkNkFjJuAz2z6nTra8JqLUDKvhtcDUabrlBkg585PSWGJnqIMJI2Ode9bGlNr3NFeU8q7tFIDMAT0BIBMeg6nSne8KNWoXNlVCFKBoIUrPyyCMzN34emkHH+fdkm58H7Qq1VJpsWpu1NSGyC4GCCM9R69MWjbhdtTJYlmZrjaGMtaBCqSYEKOpAmSYk6lRCiTqsdlttUFCiWqQCoJYi58AkxdFzQMf9u2uHDuZ6dV1phXUsCRcBEjJBKsQDH4YwdSae7p7hGQqwlfMjAqbSSvY+3Y49tJ9ttttt60qtZiC3mNzIkBgR6nBIwG/wBDrNIJ9bdFV3u7+yvYYgw6rvt4T3f1VRQWW7IgQCZ7ROB0641yo72nVJpx+r8rAQyHykj1GYP1HqJV888w09pszXdGqLcoUI1pl8A39AIkzntpN8OOcaW+aqFpVEqU1BLO/iSrE4utAXPbvj+rjToJbdKnV1UrFs+F7WhUlYDj+tUZrbpAgMxtnoOk/hrpxXf1A3h0/DBtBJcF8G4R4YZT2+aY7R6KdytjlaT3Iz1CzWGpaxdi4JVhMMSIgnt20y36AUKYpKHSFF5ioVphCQ4um4yFE56yemoNY1mGil1z3Puz/la8F4dSZb7CIYi0s7UpUiCisbbcAggDvGqDzfzBxqlvmShTfwrh4Qp0fEpspOLqhUwx6EFljtGGN/4NxJqjEKbqYU+YCArC2FBiDKkn2t/vCOG54y61Crnw2uIRYuuW4qp6Em4dhntg6taaPlVurSm+wpMUptWVBWsW+3IDkC4Kxzbd09o1vxCgz0nRGKMyMquOqkqQG/A5/DSPmji27pbA1aFC7cWKSnzWSJcgD57M4HXVZ+H3Om/rCu+9pN4FOmzir4fhmVE2BcXysmR0jJ8w1HRbSVZqANJ1wzlesldahKIbgXZTLMAflJKywYYknEk9QNXLSdOMmUuWLmVTBLEXeUdF8wuIzjEntpxrPDw7YG6W35ybVr5jMbKNGjRq5QQRrQrjW+jRFVE4duIDC77RAJcu3h3SATE2lMfKADEYByHe+4mKbKkEs4YgdMKVBJPsXX89MNRt5sEqiHEwZEEqQR6MpBHpg5BI6E67ajpoYK4cP4mKrOkFWQAkdQVcsFIPvacYOD7TD4hwqoarVKZRiyqCrkrFt0WsFOCTkR7z20022zWmIUR65JJ6CSxJJMACSdU37VvyxUeJ4s/1D4EzMXlbTT/G63HzazzT8kjpJs1hWxw8wEEjHlMd7zlsuHlKFeuqvE2qjkKCcSFBCDOJjAnTTibvU25O2cXMFKspEFSVJtbpJSYPSSM99VPnb4abbcNU3R8YVLSzLSKzUKrAwytDQAMdh0OpnKXFbDT2yLTFIAimEulVUFssWa/Pfy9fw12eaJmlhJt3pIo5HW4DAXbl3h+5p1c3LS814di8mIFoLEgggZwInqT5UHPfwnqb7d+Om4VQ4VWWorNaFAXyR2ME24yTnOLtxTfurhEKKbbvMpaRMGFDL7Zn8NdaXErqDVQA0BiLTINs9DHeP/nUuHZ8MygSfZyoyvE78j8Ljwnl1aO0p7Z3eqEA87nzkhrwfa1oj0gemoW+3ybWoMO7WmBKqoBJ9pLYj0+muHCea6lSsqMEdajQtgMqIJkm43LiCYH+unnEeD0q8eIkkdCCyN9LlIMd46d9Z+eeJiLoDR9hW8kRSASj8JLuPiTsqSr41Xw3bFhV2YEGDNqnyz+t0OfQxYaHEKb0hVV1amy3BwZUrEyCNUjmH4cbDeVFfxGpNhD4bLDQSoHmBF8gjHWMg6frttpQ267Q1FVKaqIZvMAvnDE9jIuk/wDtrXbWMGs579gqBbnHSMdlXqvw84bu90axFYM7lzTN1NKhJuYgMtxB6kKe/bV53WxV1AyIIItMRH+kRiNVDmTm7b8Mem1U1arOCUSmFi3ALMSQD7Z7mFwTp5wnmJd9tDX2hyQ4UVMW1AMK4BxmOhOCCNWO1VqzSg0DbFqbsuFrTZmksxABJgQB2AHQSZ+p+gHOrwVGJ8zWtMqDjPWD1A9vyjVVUbupURStVirAnxFK04wGlwlk2kwVnMRgHVt4Vs2RTcFBYzCkkD1yQJnrMD3nrrNBPzWl1EZrKuli5ZDcEekv43n+QimEsU2vTDqQpOIbywIX6Y9RqVy7sqSUpp0adG4n9GioGCswVsdQV8wk/raipznRZgFDlSQA4gjOLombfeJjMRqk/ELfcYp7s/ZvFG3KrYaSKy9BcXYqbSCTliFiD2aLIZGTWGOGN8qEjHxZcDlXnimzpUFeoWdVLZVc+ao0eXEgs7yZxJnGscC46lQrSWmUCp5YIKgLAj8BGt+Db0VtvTSu1N6rUl8VQVILWC/AwRPpjXXZcP2+3fygByO7M724GCxLBZHbEjVDuY97Sxw09+/7VrdDWnUDfZUX4i/EXebLdClRooKdqsHdWbxO5AIIAA6es57jV22W6r19lTqWeDWqU0ZkNwtJgsMwQYkCehidNE3Sst4YFetwOI9Z9NcNvxii5CpURiegBBnE49cZ1qdI0UNj/dVNa7J7Jdw3bOlQYdVMlrnkEn2JJJEdVgZ6nI08tB1XeYuXqtep4iMphQoRyVUZYlgwDZIIB8v6ozplwDhjUKVjNcZJx8qg/qjEx3z3J6dNZxK90paWUPPn7KzlsbGCHWfClpw+mCCEUEGQYGDFuPTEjHqdSNGjV6gjRo0aIjRo0aIjRo0aIjWLdZ0aIsW65DbqslVAJ6wAJ+vrrtrBGuUipVXnBmqeanT8K6LXkVOvUk+VW72kdhkdRZavFkUsoBJTBAAwbQwWSQJtIP4jI1JPD6Za8ol39a0T+fXXGrwhGLHKlhkqYMxaG/xQAJ/ur6aphZI0nmOu9sVSnK5rgOW2kt3XDV3BV0semwYMpAgsrCGIjLKUtgiQfodTOFcPamHDEBTARAIVFC2wPYxMYifx1O221WmoVAAo7D3Mk/UkyT6k6Tc78P3VbaOmzq+FVMGZglR1UP8AqE48316TOtA8Kqv6lt/FlbBSLk0wqrEQxCkQLh2gAYAODkHpw3HKCtUZ1qMt7FiIB8xySD/izmfT0iufC3ljiG0er9qc+EVhabVPFN8jzDJCiAR7yvpq4cc2LVLRFyANckwScFTEwwEMLT3KntIr4jh45eiTIUopXRjUzCW8x8s7FtvTXdUwy0QEpm5hU6AWhlYNmBie2unAuJbOhT8GiooJTRntItFqwWaZMxOSc677Pgl6NTqj+TJXw0JkoUJ8waTAIiB2g+pGpG35ZoIWNl1ylDd5vK3zDPY9/WBqp/OD2hlaO6m3llpLr1Ljt+aaLsq+ZSzWgsoAkmBkExd2n1AwTGnK9NKtvyrRRlYBiVMiWJEzIMd47fQemm4GkHO0nnVfrwpScu/l3XtKl5W24qXhMzNtzeHPX9HNnX21O3m0FSmyGQGUrI65Ed/++pGjVojaAQBuoFxO5Ve2HKi06iuXLWGVERm0rmDn5j7ft0w3fDS7XBoMAQQCMEmexnJ7x0x1lgBojUIYWQjTGKCSPdKbebUChwoLSenJN5Yse5L9fUD9ntpbsuUlSorl2axrgIiSBgkj0OfTVi1gDSSCORwe4WRsuskcxpa04KANZ0aNXKCNGjRoiNGjRoiNGjRoiNGjRoiNGjRoiNGjRoiNGjRoiNYI1nRoixGqb8TOem4XSoVFpLV8SsEIZisLBYwQDnED09Dq568l/wDEV/RNr95//W2iL1kazrA1nREaNGjREaNGjREaNGjREaNGjREaNGjREaNGjREaNGjREaNGjREaNGjREaNGjREaNGjREaNGjREaNGjRF5rxTnjecN4gw4gFbYV3IoVqa4pdYD4km3LTPcrIBXSv/wAQdYNstmykMp3IIIMgg02IIIwQRr1DjHB6W6ovRroHpuIZT+cg9QQcgjIORr51+JXAd5w6nT2jsa2xWt4m2qESymDNIkYBgzHQxKx5gCL3nnHnKhw3bmtWOchEHzu39Uf9z0A/CUfwu2m/NOvud87j7TUFSlQdmY0UlzHmPlBDKLOwUTkkBHyjy7X4rvF4rv08Oko/mm2IBhJJV2kZEm4HqxhsKFB9WA0RZ0aNGiI0aNGiI0aNGiI0aNGiI0aNGiI0aNGiI0aNGiLE6zpNxQO24o0lqvTDJVYlLJJQ0gMsrY8x6e2t/wCBH/te5/Oj/wAWiJto0p/gR/7Xufzo/wDFrStwwoCzb2uoHUk0APXr4WiJzo0h2e0FUTT31ZwDEq+3YT9RS13bgzgT9r3P50f+LRE30TqvUqSs5ReIVWcdVD7csPwFKdR+IpURrUr7l2wTLUUQAz+t4Bk46AGO8aLhIGSrTOsTqt8NpNWBH2ncq6wHQmgSCRIyKOVPZvYjBBAY8u1GNJg7s5WtWS5rbiEqsom0AdB6aLqZzrOlXH3YCkqO1MvWRCy23QQxxcpHb01j+BH/ALXufzo/8WiJtqNvthTrIUqolRDEq6q6mDI8rAjBzqF/Aj/2vc/nR/4tROI0024DVuIVaQJgGpU26Cc92pD0OiKwDWdJdvw01FDJva7KwkMrUCCPUEUoI1jdcPNNSz72uiqJLM1BVAGck0oGNETvROq9sKS11uo8Qq1VBgmnU27ifSVpETqj8V+J1GjuTRFfe1FRrHqA0AAQxVoQ0Za2O3XtqTWl2AFEuA3XrOsTpDw3bePSSrS3u4ZHUMrA0cg//Zwe0HIjTbZbQosGo9QzNz2z9PKoEfhqKkpBOszpXzFWZaIsYozVqCXLEgVNxSptEgibWPbWg4K/9r3P50f+LRE30TpT/Ar/ANr3P50f+LXDd7Lwluqb6siyBLNQUZwMmlHXRE90aR7XYeKt1PfV3U9CrUGH5ilGuj8IYCTvNwAOpJogfutctE3nWdV3ZU0rT4XEKtSOtj7do/KlqZ/Aj/2vc/nR/wCLQEHZNk21idKv4Ff+17n86P8Axa58MDrua1Jqr1VFKi4vskF33CnKouD4a9fTXUXTd/03b/5Vf9tDW3Ht81JVtIBaoFLESFBDGY6SSAonEsOpwdd3/Tdv/lV/20NMN1Zab7bYzdFv4zjRcOyQbIvTqIPFchngrUYvOGMKTkEdcR0Mj0lcf2zE0mALKjMzKBcfkMNHUlT2EnOBrTgv2QMfBAVp/XWorYBHl8QAxEzbjTwjXbyohuKJVa4dSerWp1FDqqXhyyuhYFSAlrAEi4hp6ApEzOm/Hds1Tb1FT5ivT1EglfTzCVz665fxhoX239/mtbw//wAtvh9cfN1x1xppoSutaAKVSrK1W6lTFRHEQxSoioQRDByoUx1AUmY9CTptxHhdRmL0mUEwCrg24nMr5piBn0GtOPbplekiyqvfcwkGRbCBuxaSZGfJjXHg0pWCCo5BViUdmqH9XzXMSw9MmM4HfUsnKrpo6VP4Zwnwizs11RwoYgQsIDAUSYUFmOST5jrTl35Kv3ncfvn00OlfLvyVfvO4/fPqCtApY4912/3lP2Pqh/F/nPdbVqVHbk0lqIWNUDzEhiLFJECAATGcjoNXzj3Xb/eU/wCl9R+bqmyFH+f+F4ROBUzLf3R813+HOpsNOFi1F4JGFUPg9zZud2K9PcMagpBCtRgJ810qSAJOAZOkvxg5U3dbeCvSpPVpeEiCwXMrBmkWDzQZBkCM9dS+cuaae22NP+CPCWi7lalWiuUgAgHEo7SYLZxjrOoPwp523LV6lPdVy9BaLVGeqZ8MhkAPitkA3EQxj0jM3iwTK0AelSaI5bj91a/hBy9udrtnG4lBUcMlJuqCDJI/VLGDHtJydHxh5e3G72tMbdTU8Ope9NYkixgCATkr6DOcSdWLg3OO03TFKFenUYfqgkN9QrAEj3E6qHNvxkXa7lqFKh43htbUYuUFw6qotMkepxOqm63PsDKsOkMonCS/B/lTeUt01eotShRsKFXBU1CenkOYUybj+EydTeN/BAPuHqpuhTpOzO4anJW4liFa4LbnEjHvq17H4l7NtrT3FSqtEVLgEcy8qxU+VQSQCOoEZGpPH44hw6uu0qq/i0mVGRgQT1tJnE/KQek51IyP1atlwMbprdHK3E9jTRdnta9JjSFoQVAz9SSevmMyTE99WQHXz3yx8OOIfbac0qlAUqis1UkBQFMm0g+eRjE9c4nX0IuoyNa04NqUbi4ZFJVzL+iT7ztf91R0v5t4lUpimtMlbywZxEiF+UGMEzIIz5THfTDmX9En3na/7qjrrxfwPCPj2Wf3s5g4A6lomAuesayTtLoyAaPnwtEZAeCRfpVvlnjFXxloszVFZWYljcyRmbv6pPlg9+nca25t2FXxhVAZ6YphQFBYo1zFjYJMMGWWA/UziNOOXTtbT9mgZk4cP9Tf5yPc402qsqgsSAAJJOAAO89hGsbOF5nDcqR+q+4V7p9M2tja9KscnbGorVKjKyq6pAZbWYgt5oPm6EDzAdMY1O5u2FSrRUUxdbUDMoOWUK4gDoSGKtB/q4zGpO15goVKhRKgLTGQwB6nysQA3T9UnTPV0UMfJ5LTYqrtVvleZeYRndUXlvZ1G3FN/CcBC0s6tTiUYQAwDGSRgAj1ggat3Ft2adCrUVbmSm7Bc5KqSBiTkjtnSDnDeurrTV2RShJCm1mMj9YeYQB0BHzGZGNHKPEaru9JizoiAhmJYq0xYWOTI82SSM9iNY+FdFw7zwjLveytE7XzN+IdVeEibjNdSav2hyYnMGken6gxBiMZzjOrZwisX3TsVtLbTasVPVSX3ZI+oONSk5Z2wqeIKKX9ZjE+tvyz7xrTaj+fV/u+3/ebvWvhIJYtXMfqv9KmeVklaG1Szu/6bt/8qv8Atoa347sGqqtsEpUVwp6NAIiexzIPqB9dabv+m7f/ACq/7aGp283qUlLOYGB3JJJgAAZJJwANbVlKSbOhUaok0SgUhialnvhQrN5hjJgfsLriG18SjUpyVvRlkdRcpWfwnXBOLUywUyCxhZEAmCYnpMA4PpqczAAnsNdKi0ADCq/2esBZ4BmLZlPB+X1uu8PtFk9o9bBw3aeFRp07i1iKlx6m1Qsn3MTqN/DtK2+TZE3WmLYmfW2Mz00xRpAIyOx0NoxoGyh8UakFiqAVYhbSt909rYM9J6YAJ6CdceGPQVjTpKlNj5ioQJI6SMANERiY9tcuPcPd2SoguNMOCmBcHtmCSAGFoiSBBYSJBGnC9tV8QMyWKoI8xUuSQOlrEKOvUyfQdS7ISdWydnSvl35Kv3ncfvn00OlfLvyVfvO4/fPrimsce67f7yn/AEvqkfFzkTcbxqVfb/yhRShpSFMFrrlLEL9QSOgjV34912/3lP8ApfXLmTm7bbEKdxUtvJCgBmYxEwqgmBIz0yNTYSHAt3UXgEUV5Jw6nU4JtarbuitR93FNNs5VqdtMks1SJXIYAATMj30bXi/8L7epsaG2o7WoD9oQUQEpOaeCriBDG4ENkSBMddeg7gbDj23ZFct4bCGClKtNiDBFwyCAcEEGPYRy4PydseCrU3L1GJCkGrUMkKxHkVEABJYDoCTgau1jJI6rVOg4o9Kpvw7+Gm8pb6luK9MUUokmGZGZrkdIUISB1Ekx7am/EPl/hR3hatu221ZgGqIlM1AZwGICm1iB+PWMybtwT4ibHd1fBo1f5QzarI6FoBOLhkwJjrrzznn4VbypvatbbgVUrMXy6oysYkG4iR6ETjHbXWuLpLeaXC0BnSLUXmb4Xu/hVuGD7Rt3prEOgYRPmJYqGDGTjIMiIjVw5N4dU4NwuvV3XzSaxpgzb5VQJIwGJAkiRnqddOD8Y23A9rS2m6rzWhqhCK7xe5OIXyrnF0TDHVip8b2e+2VWpetTbFXWqWDLACywIIDAhTPr0jUHPcRR2UmsaDY3VA4J8cXqbimlahTSm7hSyMxZbjaDBGRJE+0x6H14a8X5R4XwT7dTNPcVqr3zSSsltK7qvmNMSR2DHJjrjXtC6jKGg9IpSi1VkpVzL+iT7ztf91R1D5p4S9VUenLGnd5AQLgwA7kCRHf1P0MzmX9En3na/wC6o6kb/iSUVBckAkAQCST16D2Gsk7GPjc1+1ZWmNzmvBbuqrwfhr0an2muDRSkrDMMzX2johbyzGOpa3GBLbf8Qpbum1CnUKuwlZDLNjK0SR3iCOsEmMa4cS3FPep4dJoqIRUCNKBoBWJggjzdpg2zpZw7gdVai1a6mjTokVSSyMSQG8osZsZye+QAZx5jNUWiKBuqM7utbXVJqklNPGwpctty7uKjqrU3pC8MXJpkCxg2LXJuMYx6E9NXjebxaSF3MKO+T+AAySegAye2lu25noOwUFgWMC5Son0k9D2zrXmvh/jUltZQUe8BiAGNjrbJ6EhiQfUDtOr+Giighd8P1fe8qmZ75ZBzsfbsthxLa7lhSaxychHXBjOAwgkDMDMZ6alVKlHaUxhaaXQAqwLmM4VR1JknHqTqucv8FrCslR0sVTPmKMTKsPLYzAdRknpIEzOmnNfB3rBHp+Zqd3kkC4NE5OLhaIkgZORrscs5gMjmU/sPKPZEJQ1runymPD+NUqxIRpIyQQQYPfIyPcaj7b+nV/u+3/ebvSflvl+qtcVaq+HYGVRKktdEk2kgKI6TJMHEZcbb+nVvu+3/AHm71o4Z8j4w6UUfCpmaxryGGws7v+m7f/Kr/toa6cZ4eaqraQGRw6z0JAZYPcAqxEjI9+h57v8Apu3/AMqv+2hrHMVB2pgKCy3qaijqyQZEdxNpK4kAjMkHSqXbKHw9fEqKadSkVRvPawqH2EDAnOTnGB3DvfbUVaT026OjKenRgVPXHfvqucNZHqoaasbWgsEemFFrYJIEriLc5K4GDqx75HNJxTNrlGCE9AxBg9D0MdjqTlCOqwFX7Gu8LxaPjf4hM9Z8Kbpt80dPeM6f8O2gpUqdJZtpoqCesKoUT7wNVO9P0fh1PEj5LX8WY6+J0mP/AKl346tfDqbrRpiqQ1QIodh0LhQGIwMEyemhXI6zhacS4otECQWZsKixcxGcSQAAOpJAHr01x4fxoVGsZGpsZIDWm4CJIZSR36Eg/wCujivCjVdHUwyXLnoVcrcPr5VIPqI6E602PDai1AzFQoB8oyST6n0AiAB39s8xSkS6/SanSvl35Kv3ncfvn00OlfLvyVfvO4/fPrimsce67f7yn/S+qh8U+QDvLK6VUpvTWxvFa2mUksPNBta4xnBntGbfx7rt/vKf9L689+NnCd3V8JqatU26Kb0QFiKk/OyDJFsAHMebpM6si/kKNKuStOQnHwr5HOxWpVerTqNWCgGkxZAq3H5u5uJ6ekad8+8q/wAIbQ0A9jBg6McrcoIg97SCQSMiZz0NS+CXCd1RSs1ZHp0Xs8NXBWW81zBTkCIHQTjrqyfE/h+5rbB02slyyllUwz083KMZnGJEgEdyD198zfvuuNrRsqZ8Pvhm9HeJuW3O3daJbFFzUlmVkEmAFEMT641bOZfirtNlW8FhUquPn8MKQkwYJZh5oMwJ9+uvN/hVy/vF4hTcUq1KkhYViyvTUixwFIMXG4gxBjrqy83fBqpuN3Ur0KyKtVr2WpdIY5aCBlZzHucxq54aZPmO/CrbYZ0BcebeQjxV132xqoyVUAYVLkykII8hIwDIaMjHXT3l/wCGZo8M3Gzq1AX3FxZkkophQsAwSBaCek9PfVI47zJueECnw7bPZ4S31Ktisaj1Zc2hwQqCY6SSD0jN65E59avw6rud3A+zkh3AgOFRWkCYuJMECBMYGou5gYPHZdbo1HyqnwP4JbhdzTavUo+Ejqx8NnLtabgACgjzAAknpMa9pGvPODfGfa19wtE06tIOwVHey0k4FwBlZOO+SNehA6rlLyetWRhoHSlfMv6JPvO1/wB1Q1E5m4N4yo4ZVNK4y5hbGAuMxgiAZ6YIxMiXzL+iT7xtf91R0t5y29Rkp2gtTBY1FCljhZUkAZAg49SuCemHigDC623jbytUFiRtGva4ctcD/lVrl0YIGChGD+ZhBlhjC9gT80mIGrBxvh3j0HpzEwQfRlYOJ9rgJ1VOUNrUNcVEBWlawckFQ5/VABGSDm70kTkxZ+YqdRttUFKb7e3UgEFgP7xWQPcjp11n4PT8NhhAzjureJvnZdftVTbcumo4ptUowrqagSpc0KQYCxI8wCywWJMZEa25soltwb1LLapS4E0x2Ns+UNJg9/l6iNL+H7KoawWgpSojiTYVCC4FpNsQVkR3n06ek26w8NwzJ+HcxrTHlaZpnRTBziHYVH4Fxo7WmyurlSwNGmAAYGHIuICpd0BIkhoEae0ubKbUKtUKwaijO1NrQ8KGIyCVg2nMx16a15h4A9d1dGXAgq0ie4II6Ht0/ZnHAeWTRZ3qEMzLZAyoSbj1GST+EAe+tkQ4iOURV0Ab91nk5Lma/wConbskH8Z9yrmoXBAkmlCCnEdA9t8DrcT+HbVj4TuRU3VSoAQH2m1YA9QGfdmD751uvKm3B+Ty48txKYM/LOR7HEYjW21H8+rfd9v+83mreEjnZq5zr8KE74nVy20tt3/Tdv8A5Vf9tDUriPEFogFgTcwVQOpJzHp0BMkgQDqLuj/Pdv8A5Vf9tDUniXDhWUAkqVYMpHZgCOnQiCRB9fWCNyylQtnxlywWpSC3GFKOagGCfNKIQDEYBE9YjTHiG5NOjUcC4ojMFzkqpIGATmIwNLdjweqGDVKiG1pApoyA4I81zsYkzAjp1OnMY1012XG6qyqpfUjxPtDzbMyvgxHWyIs/GY7znVj4ZuTUo06jKULorFT1UsoYr+ExqL/Fyhff4YmZiWsn18ObJ946566ZjQkLjWkblQeJcVFK1Yud5tXpNsSSYMKJAmD1GDrjw3i7OwSpTCMQSCrF0xGJKqQcz8se84HTivC/FKsrW1EDBWi4Q0SpWRKmAcEHAgjM8eGcKdWD1XUkBgFQFUzGTcSxIj1Az06HTFIdWr0mx0r5d+Sr953H759NNK+Xfkq/edx++fXFNY4912/3lP2PrxLmT4m8QG9q2VmpLSrOi0wqWgI7KLpBuOM5+mvbePddv95T9j64b7krZ1qorVdtRep/WKjMf1h0b/zA6sjc1ptwtVvaXDBpacu8yeLsKW73AWhclz3G1RkiZbopAuE9iNJOdfiAtPYNX2NSlWa9adykOEuDeYqPpAugSfw1x+LXKe43e2p/ZvMKJZmpAwXBAAtHQlYMAx1xnrXPhXyDuaW4qVd1RsotSekyVIJcsUI8mQVFpye/SdSa1unUT9lEudekflQvhv8AEHe1N/SoVqxrU6pYNeFlYRmlSACMr06Z1beafjFR2m4NBKLV2QxUIYIqnuokEsw79B2n0tfCOUdptWLbehTpsepUeb6AnIHsMap3NnwbTdblq9Kt4JqNdUUpeCT1ZfMIJ9Ok+mpao3PsiguaXtbQNlSOYuK8N3nDk325ompTBtQfLWDF7bAVcdxMXRAnSTl/nLY76i/Dfs42aVUZUgqUmJBJhT4nlDSZm3J9be/w4oHho2FzWBrhUxffffd0ickdOmqhS+BhSnWI3AerYwo+U01BOJYySZEjGBceujTHRsn0jg+wa+qg8rfDXaHfQ2/oVxSe4UqcCo1vmF3m7ECQszHYa9pXXz5yv8N+IfbKU0n24p1AxqkgKAjZtIPmJEgAYM5xOvoNdcm3GbXYttqSvmX9En3ja/7qjrHGuNrt1WVLO8hVBA6CZJ7KMAkAnPQ6zzL+iT7xtf8AdUdacb4CNwqw1rpNrRI8wggiRgmDgg+UZ1jm16Dy/wCXZaY9Ooa9lw4JzOKzCm6inUIJADF1IHWGtXIGYI6dCcxN5i3zUttUdB5gAAesXMFujuFm78NL+B8reE4q1WD1ACFtBVFBwTBJJYjEnHoOsv6tIMpVgCCIIOQQcEEdwdVQCYxfNw70rJeWJPl/xVB2/HK9OpffUq3OoNMwQQzWwot8pzIj0zidegDS7acu0KVQ1EpgMSTMkxPWASQs/wB2NMdQ4OCWFpEjtRtd4iRkjgWNpJ+Pcw/Z4VULuRIzaoAIGWgnMmIU9Mx11z4bzXTqI5qfybU0NRxlhYOrBoBZREdAfbpOeYOXzXIZHCOFIEi5DkHIENjMQe/Q65cM5SVEqCofEarTNNyJQWEGVUXEiZmZmY6QAI/9r4g7aP2pfJ5XfUog56IbzUCKfrfNQD1NO2MdSA5wO5xpnw+sH3lVlMq212xBHQg1N2QfxGlP8R3LQ1cGn7JFU+vmutB9wvfABghrw6iE3lVVEKu12ygegFTdgD8BrvCfE9XxFeqXJ+TjlX7Tc0FuDQLgCAYyAYkA+8D8hrpo0a3LMiNGjRoiNGjRoiNY1nRoixGtKNBVm0ASSTGMkyT9Sczo0aIirRVouAMEESJgjuPQ5666aNGiLBGsAaNGiLbWNGjRFmNYjWdGiLW3WY0aNEWlagrCGAIkGDnKkMD9QwBB9RreNGjREazo0aIjRo0aIsRojRo0RA1p4K3FoFxABMZIUkgE+gLH8zo0aIv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7" descr="data:image/jpeg;base64,/9j/4AAQSkZJRgABAQAAAQABAAD/2wCEAAkGBhQSERUUExQVFRUWFRkYGBgYGBgXFhwZGBgYFiAcIBYeHCgeHRojGhoeIDAgIycqLjAtHB4xNjAtNiYrLCkBCQoKDgwOGg8PGiwkHyIsLywvKiwrLC8sLCwsLCwsLCw0LCwsKSwsNCwsLCwsLCwsLCwsLCwsLCwsLCwsLCwsLP/AABEIANMA7wMBIgACEQEDEQH/xAAcAAACAgMBAQAAAAAAAAAAAAAABQQGAQIDBwj/xABHEAACAQMCBAQDBAQNAgUFAAABAhEDEiEABAUGMUETIlFhBzJxFHSBkTNCsbMVFiMkNFJUYnJzobTTssEIgtHh8UODk8Pw/8QAGQEBAAMBAQAAAAAAAAAAAAAAAAIDBAEF/8QALxEAAQQBAgYABgEEAwAAAAAAAQACAxEhEjEEEyJBUWEUI3GBkaEyQrHB0QUkUv/aAAwDAQACEQMRAD8A9x0aNGiI0aNGiI0aNGiI0aNYnRFnRqNxDiNOhTapVdaaKJLMYA/9/bUHgPNW23qs22qrUti4AMrCZiVYBgDBgkZg67S5ab6NIt5xaoKjBXpqtM+YMpJgwQSbxbOexn66hca5jroKVirTL01c+IpYgnqsBgJHfJ/76pmlbCzW/ZTiaZXaW7q1aNLOAcTavRDsoWWIEfKwBgMPY/8ArqRxPdtTpM6rcQMD8Yn6DqfYHU2uDgHDuuOGkkHspR1p46zEifSc/lpPsuJVGqBHZGDAkWoVYAZB+Zgw7Tj/ALaX09q23ZEcqyi2HAq1KjRAuZFpm0mGly8T9YE6Veq8hded+eafDadNnpvUaoxCqsD5RJJY4HUfn7HWeSedE4lSeolNqdj2EMQf1Q0gjtn/AE023WwobumBUSnWpkyAwV1nIkT0IkiRkZ0trb3bbH+So0VSfOUpqqCDIuJgAyUjucCdRkljjj1OxXdSYx7303PpcU4VWDBiCasiagYhYnJAJIC9fJB9OmdWbVP5l55NHYVNzQp3sjqjK/RC1pua05WGU4PcZGoXwz583HEPFFako8MLFSmGCEknywWJuiDgnHXtqTetnMbsuEaHaTury25UGCRPpIB/LXUHVO4hyjVaoxVqbB2Yk1C1wuYtEBTeFBgC5cADHXTbie+fabenANQi2mzsTiEPnY+5AGSMsM6yNmf1GRtAd97C0GNuAw2SnmjVZ5c4/VrOUqBWhbr0UqBkAKQWbJBJH+E+2mu545TR7GYyOsI7KvfzOqlUxnzEYz01bDK2ZgezZQkYY3aXJjo1qjSJ1tq1QRo0aNERo0aNERo0aNERrE6DpPvuZ6VN7CWY3WtYLrTj5s+8wJOoPkbGLcaCk1pcaaLTidYZ4E6r3GOZyioaIV/EW9WYm23HYZJM+0d9SeHcwCpRvdSpusIAYgtAbymMgg9egMgnE6rbPG6QxA9Q7KRjc1msjC7jjyYuDKCQoJiJZrROZEkiPrmDjUDd7yqHYTVmfLbTJWJkZClYPQ3H8jnW/DdvRqPIFQEAN4bkwsEWkLJXBX1MfiNdeMcOeownz0rYNPEXAlrrThpwIPQgH1OtPdZjZH+lA5o4em72/wBm3AeWVWY0iIV1IIhm6+boIOAJidLuR+Ttrw5WripUvqCwtWtSBdNgUYJkdZMxjBy82nAMG8svmhAjkWoBAWekXFmA7SB0AGunEeXEqIiglLGZgZLfNMzJzM9fr66hI9zYyGZPjsVNjQXgvwP2u2/49QpUald6i+HTEuR5o6QIGZJIAHUzpLyv8RtrxCqaVIVFdVvAqKBIBgwVZhiR1jric6n7XlSmKdSnViqlVVV1ZQFhZx/W6mZnGIgySh4Fw/hmwrsaCMG8ymqS9RVzBUEkkZXMDt11WyVrYwZ8OPvFqx0bi8iLIHpTeYeIblKxAFRaeDTNJHecAG6FPmDT5TiIOe00cRrrSoqwArOrEs6yBaVxapALkGYDDox7RqTxLmOlRexrmbEhBdbORdkRjMdY+o123+5u25ekoqyJUEXAgmCbephZNoyYjvqqJrRK4h5J/wDN7fZWSFxjA017rdY4RxBqhdWXKWy6g2NIPSSYIjKyYlc51tu+DhnLq1rNF2LpgQDBOCB/7g6icH3papaplADcLAApOQZAEHqIzPXEE6a77arVpvTabXRkMGDDAqYPYweutZwVmHUMpdwrje1JFGnuaVR5MKKlNnJyx8qntnAGI9td+L8Oo1FmsAAubrihA7+dSCF9pjVH4F8F6W23NOv9oqOKTh1W1VyJgFgegMdsgEdDq9cWpKyAM4TzKVYmPMhDjuJ+XprkjWHG49rrHPG2CtNuaVGky0hNis1iks5iZ6m4knEnqTpBsub6pqrNNSjsAFQN4i3MFm64hrZk+VcSe2XW14SPESrfdaGst6Q8CSZzgfSc9hDFNmgYsEUMepgA9+/4n89Z5Y3kt5bqA3Fbq6N4o622T72UNuOKC0KzBSQSAOoJVgATJggg/wCk6Wc5b3dfYvE4eFqVGtIIAY+GwJLID5WbIImcTg4Bzxqgq1QlMFXYNUPmZaZl/N5VNxYs0mI9TkiWXBd8KistoU0iEIX5PlVhHp5SMdvfBOnbNLODu1U74YcU4lWar9tRxSC+VqtLwql8jAFq3LbJJI6xBOYt54GAWKsVDMznEkFpYwT08xJyD+AxrnzNu6tKmGpY8wuYLcQBnpmJiJg/mQQooVt5utpuESoabsg8GsRabjdcuADAgC+JF56ldUniGmbl0QSL2x+VdyDytZNj65Vp2e3WlTSmgIVFCr9FAA/00u4lzPTovYVdmAk2gQJ6CSRJPp+ZEiaR8NeTuI7XcO+5qRRKmU8XxL3PRozEeuCZGNXriPLtGu17Bg2JKuyzHSYPbXeJbIBUJF+9kgcwm5AaU3Y79aqK6zB9RBHaCPXUnXDabVaaKiCFHQST/qc676k266t1w1eEaNGjUlxYOl78dpByvmwSCwRjTBHUF4tEdOuufF+PJtyqsGZmBIA9BAJJOAJIHrnppbwlKVe8Ui6BWlkxcL2LyGzCsbvUiTEQIrE0Zfy76t6UnRv06wMKyFtJNxy5QqVGaSGbLBWA83QtETd6/TUjdcVWXpqCSoAMQILLIAJ7wQfxGR2gbDhDsabRTRUKsChN3lOVClIUNlTDHBPWZ118TJG08WPai2VzHdBS3nbm3bcNSjRegatwNiC0BVSFm5jM+aMdZOfVhy9xzb8Q2i1Kd1JA5W0whV1AkCPKwg+4M9JwGXHOXNtu1C7iktUKZW6ZB9mBBE+xzqB/FzwYG3SmKYVVWmSUVbbiYIRpuLSZEkyZOrAGUKGfKgS77eFy47WO1ipTX5sNUbKoothe0BiSbie3+GJnLfEnrU2Z4InysBAYH07GPUHUj7JUp7ZkpWeIEazBCBjJAiZj/wDvbSrhI3fjLf4lkm+62PkMfXMfLjr768+VzmcQ024g4oDA9la42tdERQBHvP0VI3fLXGzxHxBVYr4sh1rW0RTumPCJ6W4ttJ+vXXrW6DFGtMNBj6xjOf2H8dbVS1pti6DbMxMYmMxOkdP7RC/PeCl10W9TMkeUr1+XI8uNekXaq9LGBp+6Njs6i1AQGWWmoWMhhBxAYi6TIIwIPsCVOV9sWOWFzTYHAGYJAHUAkzAPcxGt+Kc7bLb1RRrbimlQx5TOJiLmAISZ/WI0u32x8OUco4Zi10VHq5JIY0qdMkkYUPcOgyIg1SRMkrW2++ym17o/4H9qPzZxbhtCt/Oaxp1XAkIGY+gZgqtGBAJ7Aeg00/hNKVKgaLKduUkVSQVOUCi7ABe4/iIjOlPNHw52e/f7S71Ea3ztTYQwURkMphgBEj0yDqbwDje3pJR21NaiIoWml0E+guIOCx/1PbVbjw0LgcBzv2pjnSNI7D9LtuOO1hRd1p+IAUtqD5CryS0DqEEZ6GRnB1py5zDVr1CCFenaZdIhWFsA9ZuDSO+PTUuv9o81t9/nsmLeptkjERHXzRPedM9zWZKTNaXZUJtWZYhZtH1OB9dcfE4yB4dQHbsUjkaGFpbnyqvxrhe6euz+dlkeFY9oVYmIuENcD5jjK57DpxDl+o6UqlSrTFZaYRyximclpBjDeuIaBgQIm0eM1C6m5KiOyqqqpuEsFJvvhguWPlGAe40j+JPw+rcR8NqVYL4Yjwql3hEkkl5AJDxj5TgdtR+CjcXCQkh29nH28KfxTqBYBbU62nBXpbe0MXZnDsEa0QQFtUk/LgE5BPmOJjRtq42ss5KUipAQ3O7MIMqskjEyIzj8VHK3Ca3Dtuu1NZGefEyrMADgoillNi2zM9WOACBpxu6KbqgKtUFDTLlWWDKgkSOoKuFBHfIgg51a9piiIjrAxaqa4SSW8n2mW23dHdLiGA6gghhI7qcidUWp8ZtrR3DUF21UIlRkLLYPMGIJFOel898zPfTzlzilGm4pgVAarYZ7YuCkhYU+XAY9+mT01P3HJmxNb7S22peIDeWt7iTcU+Ut3mJnPXUeEmbLHqdR+hxanPG5j6GPr4TqvXtUtBwCfyE9yBpfT4yCVDKVuIUGbvMegMDv69Nc24/TtDMpFNgCWMRDdCV6wZHr1yBqVQ4TSR71XzdpZmA6/KpJC9YwBjGr9t1TZOxVZ3fC92a5dS90mx7vIASYlLgLROVieoyfMZHMHDtxUqAreyCCoV7QGHtI6nuZH0xMrc8cqKXYGnalw8O03lgSAt5cAMZUAWnJ6wQdVbn8cZO6B2XieBYseH4Xz5m67P4nERrGP+PDgWayNRvdaPjCCHBoxjZXXbb40KNMVyTUIOBNRzB9FEmARJjEjJ7z9nvlqiVn3BBDDAMFTkHPfSbg/Da1TbUG3eN0tMq7C05YgkEL5T8qkxGR16y42Oz8MESTJnP7AOwH/wAknOtQAArwqbJNqVo0aNdXVC4hwelXA8RZjoQSrD6MCGAMZE50sq0/s38lt1RSRcWctUJPTILBmwOpb89Pm14/zFzjxYcQNFNtKCoRTp+CXV0DGG8U/wBZQcgiPwOjImudqoWoveQ3TaunF96hp+KabioX8O5WqU0MIWuJRhckYEn5vLI666cK43UehVSnTp+LTQFQJCmbsWSWBwe5k99MuNVSlJbVAS7zmAQiBWabYiCyhZjF09tc+A1Jutg08WkKFE5UiRAPyjtI9SIih0cjpNQfTfH+bVrZGBukt6vKWcB4huHrQ3iFBN99OwDBjLKD1EQs/Tvp7xeo6pKXDPmKgMwWDmCD3joD9NLN5xOorsviWvd5EsnHYW9XkA5BHeLYxy592e5rbM09tVFGqSDl/DuUA3IH7E4/9Y1Lh4TE3SXE+yoyyiQkgV9Ey4RuKjM03GnHV1ZWDTEAMoJWBMmcnGNcdzxioHJXw7FJBBksYx8wYBM9irf64rvws5c321Sp9qqTTa3w6d/ix1JYNJABkCAe0/VxxPckVGDEB5/kx4YJgdOoJeT6e4EESdBHVW6pshoUjiW0Fe2o6p4ZpqYq/qnLZRgVBg9eog9e0/g36OCVuBMgMWiSWiTnv6D2ERorUGq0lmKb+ViD5wGGSvuOokfUah7ektB769WkrFSqiSiwSCfmbzGQPp/5jqO4Xap1qr8yfC/abrePWfcVEZypqIpTrAUQSJW6O8z21bK3CqdKmsOKdOlTVfNFoRBEliQcLiSdcuJ7JlLOKlNUJE3qzEFiq4AIuJMQDkkgemlnGuB0eIbT7GWq0bbfDLZYmkIBILG9YOZM9/fUtRNWVyhnCdcEq0HRhRqpVFxvZHDi4gTMEgSB06azteWdvTcOqG4dJd2UfRSxUY9Bqr8h/DM8OarUNcVKjpYtqlFAkNkFjJuAz2z6nTra8JqLUDKvhtcDUabrlBkg585PSWGJnqIMJI2Ode9bGlNr3NFeU8q7tFIDMAT0BIBMeg6nSne8KNWoXNlVCFKBoIUrPyyCMzN34emkHH+fdkm58H7Qq1VJpsWpu1NSGyC4GCCM9R69MWjbhdtTJYlmZrjaGMtaBCqSYEKOpAmSYk6lRCiTqsdlttUFCiWqQCoJYi58AkxdFzQMf9u2uHDuZ6dV1phXUsCRcBEjJBKsQDH4YwdSae7p7hGQqwlfMjAqbSSvY+3Y49tJ9ttttt60qtZiC3mNzIkBgR6nBIwG/wBDrNIJ9bdFV3u7+yvYYgw6rvt4T3f1VRQWW7IgQCZ7ROB0641yo72nVJpx+r8rAQyHykj1GYP1HqJV888w09pszXdGqLcoUI1pl8A39AIkzntpN8OOcaW+aqFpVEqU1BLO/iSrE4utAXPbvj+rjToJbdKnV1UrFs+F7WhUlYDj+tUZrbpAgMxtnoOk/hrpxXf1A3h0/DBtBJcF8G4R4YZT2+aY7R6KdytjlaT3Iz1CzWGpaxdi4JVhMMSIgnt20y36AUKYpKHSFF5ioVphCQ4um4yFE56yemoNY1mGil1z3Puz/la8F4dSZb7CIYi0s7UpUiCisbbcAggDvGqDzfzBxqlvmShTfwrh4Qp0fEpspOLqhUwx6EFljtGGN/4NxJqjEKbqYU+YCArC2FBiDKkn2t/vCOG54y61Crnw2uIRYuuW4qp6Em4dhntg6taaPlVurSm+wpMUptWVBWsW+3IDkC4Kxzbd09o1vxCgz0nRGKMyMquOqkqQG/A5/DSPmji27pbA1aFC7cWKSnzWSJcgD57M4HXVZ+H3Om/rCu+9pN4FOmzir4fhmVE2BcXysmR0jJ8w1HRbSVZqANJ1wzlesldahKIbgXZTLMAflJKywYYknEk9QNXLSdOMmUuWLmVTBLEXeUdF8wuIzjEntpxrPDw7YG6W35ybVr5jMbKNGjRq5QQRrQrjW+jRFVE4duIDC77RAJcu3h3SATE2lMfKADEYByHe+4mKbKkEs4YgdMKVBJPsXX89MNRt5sEqiHEwZEEqQR6MpBHpg5BI6E67ajpoYK4cP4mKrOkFWQAkdQVcsFIPvacYOD7TD4hwqoarVKZRiyqCrkrFt0WsFOCTkR7z20022zWmIUR65JJ6CSxJJMACSdU37VvyxUeJ4s/1D4EzMXlbTT/G63HzazzT8kjpJs1hWxw8wEEjHlMd7zlsuHlKFeuqvE2qjkKCcSFBCDOJjAnTTibvU25O2cXMFKspEFSVJtbpJSYPSSM99VPnb4abbcNU3R8YVLSzLSKzUKrAwytDQAMdh0OpnKXFbDT2yLTFIAimEulVUFssWa/Pfy9fw12eaJmlhJt3pIo5HW4DAXbl3h+5p1c3LS814di8mIFoLEgggZwInqT5UHPfwnqb7d+Om4VQ4VWWorNaFAXyR2ME24yTnOLtxTfurhEKKbbvMpaRMGFDL7Zn8NdaXErqDVQA0BiLTINs9DHeP/nUuHZ8MygSfZyoyvE78j8Ljwnl1aO0p7Z3eqEA87nzkhrwfa1oj0gemoW+3ybWoMO7WmBKqoBJ9pLYj0+muHCea6lSsqMEdajQtgMqIJkm43LiCYH+unnEeD0q8eIkkdCCyN9LlIMd46d9Z+eeJiLoDR9hW8kRSASj8JLuPiTsqSr41Xw3bFhV2YEGDNqnyz+t0OfQxYaHEKb0hVV1amy3BwZUrEyCNUjmH4cbDeVFfxGpNhD4bLDQSoHmBF8gjHWMg6frttpQ267Q1FVKaqIZvMAvnDE9jIuk/wDtrXbWMGs579gqBbnHSMdlXqvw84bu90axFYM7lzTN1NKhJuYgMtxB6kKe/bV53WxV1AyIIItMRH+kRiNVDmTm7b8Mem1U1arOCUSmFi3ALMSQD7Z7mFwTp5wnmJd9tDX2hyQ4UVMW1AMK4BxmOhOCCNWO1VqzSg0DbFqbsuFrTZmksxABJgQB2AHQSZ+p+gHOrwVGJ8zWtMqDjPWD1A9vyjVVUbupURStVirAnxFK04wGlwlk2kwVnMRgHVt4Vs2RTcFBYzCkkD1yQJnrMD3nrrNBPzWl1EZrKuli5ZDcEekv43n+QimEsU2vTDqQpOIbywIX6Y9RqVy7sqSUpp0adG4n9GioGCswVsdQV8wk/raipznRZgFDlSQA4gjOLombfeJjMRqk/ELfcYp7s/ZvFG3KrYaSKy9BcXYqbSCTliFiD2aLIZGTWGOGN8qEjHxZcDlXnimzpUFeoWdVLZVc+ao0eXEgs7yZxJnGscC46lQrSWmUCp5YIKgLAj8BGt+Db0VtvTSu1N6rUl8VQVILWC/AwRPpjXXZcP2+3fygByO7M724GCxLBZHbEjVDuY97Sxw09+/7VrdDWnUDfZUX4i/EXebLdClRooKdqsHdWbxO5AIIAA6es57jV22W6r19lTqWeDWqU0ZkNwtJgsMwQYkCehidNE3Sst4YFetwOI9Z9NcNvxii5CpURiegBBnE49cZ1qdI0UNj/dVNa7J7Jdw3bOlQYdVMlrnkEn2JJJEdVgZ6nI08tB1XeYuXqtep4iMphQoRyVUZYlgwDZIIB8v6ozplwDhjUKVjNcZJx8qg/qjEx3z3J6dNZxK90paWUPPn7KzlsbGCHWfClpw+mCCEUEGQYGDFuPTEjHqdSNGjV6gjRo0aIjRo0aIjRo0aIjWLdZ0aIsW65DbqslVAJ6wAJ+vrrtrBGuUipVXnBmqeanT8K6LXkVOvUk+VW72kdhkdRZavFkUsoBJTBAAwbQwWSQJtIP4jI1JPD6Za8ol39a0T+fXXGrwhGLHKlhkqYMxaG/xQAJ/ur6aphZI0nmOu9sVSnK5rgOW2kt3XDV3BV0semwYMpAgsrCGIjLKUtgiQfodTOFcPamHDEBTARAIVFC2wPYxMYifx1O221WmoVAAo7D3Mk/UkyT6k6Tc78P3VbaOmzq+FVMGZglR1UP8AqE48316TOtA8Kqv6lt/FlbBSLk0wqrEQxCkQLh2gAYAODkHpw3HKCtUZ1qMt7FiIB8xySD/izmfT0iufC3ljiG0er9qc+EVhabVPFN8jzDJCiAR7yvpq4cc2LVLRFyANckwScFTEwwEMLT3KntIr4jh45eiTIUopXRjUzCW8x8s7FtvTXdUwy0QEpm5hU6AWhlYNmBie2unAuJbOhT8GiooJTRntItFqwWaZMxOSc677Pgl6NTqj+TJXw0JkoUJ8waTAIiB2g+pGpG35ZoIWNl1ylDd5vK3zDPY9/WBqp/OD2hlaO6m3llpLr1Ljt+aaLsq+ZSzWgsoAkmBkExd2n1AwTGnK9NKtvyrRRlYBiVMiWJEzIMd47fQemm4GkHO0nnVfrwpScu/l3XtKl5W24qXhMzNtzeHPX9HNnX21O3m0FSmyGQGUrI65Ed/++pGjVojaAQBuoFxO5Ve2HKi06iuXLWGVERm0rmDn5j7ft0w3fDS7XBoMAQQCMEmexnJ7x0x1lgBojUIYWQjTGKCSPdKbebUChwoLSenJN5Yse5L9fUD9ntpbsuUlSorl2axrgIiSBgkj0OfTVi1gDSSCORwe4WRsuskcxpa04KANZ0aNXKCNGjRoiNGjRoiNGjRoiNGjRoiNGjRoiNGjRoiNGjRoiNYI1nRoixGqb8TOem4XSoVFpLV8SsEIZisLBYwQDnED09Dq568l/wDEV/RNr95//W2iL1kazrA1nREaNGjREaNGjREaNGjREaNGjREaNGjREaNGjREaNGjREaNGjREaNGjREaNGjREaNGjREaNGjREaNGjRF5rxTnjecN4gw4gFbYV3IoVqa4pdYD4km3LTPcrIBXSv/wAQdYNstmykMp3IIIMgg02IIIwQRr1DjHB6W6ovRroHpuIZT+cg9QQcgjIORr51+JXAd5w6nT2jsa2xWt4m2qESymDNIkYBgzHQxKx5gCL3nnHnKhw3bmtWOchEHzu39Uf9z0A/CUfwu2m/NOvud87j7TUFSlQdmY0UlzHmPlBDKLOwUTkkBHyjy7X4rvF4rv08Oko/mm2IBhJJV2kZEm4HqxhsKFB9WA0RZ0aNGiI0aNGiI0aNGiI0aNGiI0aNGiI0aNGiI0aNGiLE6zpNxQO24o0lqvTDJVYlLJJQ0gMsrY8x6e2t/wCBH/te5/Oj/wAWiJto0p/gR/7Xufzo/wDFrStwwoCzb2uoHUk0APXr4WiJzo0h2e0FUTT31ZwDEq+3YT9RS13bgzgT9r3P50f+LRE30TqvUqSs5ReIVWcdVD7csPwFKdR+IpURrUr7l2wTLUUQAz+t4Bk46AGO8aLhIGSrTOsTqt8NpNWBH2ncq6wHQmgSCRIyKOVPZvYjBBAY8u1GNJg7s5WtWS5rbiEqsom0AdB6aLqZzrOlXH3YCkqO1MvWRCy23QQxxcpHb01j+BH/ALXufzo/8WiJtqNvthTrIUqolRDEq6q6mDI8rAjBzqF/Aj/2vc/nR/4tROI0024DVuIVaQJgGpU26Cc92pD0OiKwDWdJdvw01FDJva7KwkMrUCCPUEUoI1jdcPNNSz72uiqJLM1BVAGck0oGNETvROq9sKS11uo8Qq1VBgmnU27ifSVpETqj8V+J1GjuTRFfe1FRrHqA0AAQxVoQ0Za2O3XtqTWl2AFEuA3XrOsTpDw3bePSSrS3u4ZHUMrA0cg//Zwe0HIjTbZbQosGo9QzNz2z9PKoEfhqKkpBOszpXzFWZaIsYozVqCXLEgVNxSptEgibWPbWg4K/9r3P50f+LRE30TpT/Ar/ANr3P50f+LXDd7Lwluqb6siyBLNQUZwMmlHXRE90aR7XYeKt1PfV3U9CrUGH5ilGuj8IYCTvNwAOpJogfutctE3nWdV3ZU0rT4XEKtSOtj7do/KlqZ/Aj/2vc/nR/wCLQEHZNk21idKv4Ff+17n86P8Axa58MDrua1Jqr1VFKi4vskF33CnKouD4a9fTXUXTd/03b/5Vf9tDW3Ht81JVtIBaoFLESFBDGY6SSAonEsOpwdd3/Tdv/lV/20NMN1Zab7bYzdFv4zjRcOyQbIvTqIPFchngrUYvOGMKTkEdcR0Mj0lcf2zE0mALKjMzKBcfkMNHUlT2EnOBrTgv2QMfBAVp/XWorYBHl8QAxEzbjTwjXbyohuKJVa4dSerWp1FDqqXhyyuhYFSAlrAEi4hp6ApEzOm/Hds1Tb1FT5ivT1EglfTzCVz665fxhoX239/mtbw//wAtvh9cfN1x1xppoSutaAKVSrK1W6lTFRHEQxSoioQRDByoUx1AUmY9CTptxHhdRmL0mUEwCrg24nMr5piBn0GtOPbplekiyqvfcwkGRbCBuxaSZGfJjXHg0pWCCo5BViUdmqH9XzXMSw9MmM4HfUsnKrpo6VP4Zwnwizs11RwoYgQsIDAUSYUFmOST5jrTl35Kv3ncfvn00OlfLvyVfvO4/fPqCtApY4912/3lP2Pqh/F/nPdbVqVHbk0lqIWNUDzEhiLFJECAATGcjoNXzj3Xb/eU/wCl9R+bqmyFH+f+F4ROBUzLf3R813+HOpsNOFi1F4JGFUPg9zZud2K9PcMagpBCtRgJ810qSAJOAZOkvxg5U3dbeCvSpPVpeEiCwXMrBmkWDzQZBkCM9dS+cuaae22NP+CPCWi7lalWiuUgAgHEo7SYLZxjrOoPwp523LV6lPdVy9BaLVGeqZ8MhkAPitkA3EQxj0jM3iwTK0AelSaI5bj91a/hBy9udrtnG4lBUcMlJuqCDJI/VLGDHtJydHxh5e3G72tMbdTU8Ope9NYkixgCATkr6DOcSdWLg3OO03TFKFenUYfqgkN9QrAEj3E6qHNvxkXa7lqFKh43htbUYuUFw6qotMkepxOqm63PsDKsOkMonCS/B/lTeUt01eotShRsKFXBU1CenkOYUybj+EydTeN/BAPuHqpuhTpOzO4anJW4liFa4LbnEjHvq17H4l7NtrT3FSqtEVLgEcy8qxU+VQSQCOoEZGpPH44hw6uu0qq/i0mVGRgQT1tJnE/KQek51IyP1atlwMbprdHK3E9jTRdnta9JjSFoQVAz9SSevmMyTE99WQHXz3yx8OOIfbac0qlAUqis1UkBQFMm0g+eRjE9c4nX0IuoyNa04NqUbi4ZFJVzL+iT7ztf91R0v5t4lUpimtMlbywZxEiF+UGMEzIIz5THfTDmX9En3na/7qjrrxfwPCPj2Wf3s5g4A6lomAuesayTtLoyAaPnwtEZAeCRfpVvlnjFXxloszVFZWYljcyRmbv6pPlg9+nca25t2FXxhVAZ6YphQFBYo1zFjYJMMGWWA/UziNOOXTtbT9mgZk4cP9Tf5yPc402qsqgsSAAJJOAAO89hGsbOF5nDcqR+q+4V7p9M2tja9KscnbGorVKjKyq6pAZbWYgt5oPm6EDzAdMY1O5u2FSrRUUxdbUDMoOWUK4gDoSGKtB/q4zGpO15goVKhRKgLTGQwB6nysQA3T9UnTPV0UMfJ5LTYqrtVvleZeYRndUXlvZ1G3FN/CcBC0s6tTiUYQAwDGSRgAj1ggat3Ft2adCrUVbmSm7Bc5KqSBiTkjtnSDnDeurrTV2RShJCm1mMj9YeYQB0BHzGZGNHKPEaru9JizoiAhmJYq0xYWOTI82SSM9iNY+FdFw7zwjLveytE7XzN+IdVeEibjNdSav2hyYnMGken6gxBiMZzjOrZwisX3TsVtLbTasVPVSX3ZI+oONSk5Z2wqeIKKX9ZjE+tvyz7xrTaj+fV/u+3/ebvWvhIJYtXMfqv9KmeVklaG1Szu/6bt/8qv8Atoa347sGqqtsEpUVwp6NAIiexzIPqB9dabv+m7f/ACq/7aGp283qUlLOYGB3JJJgAAZJJwANbVlKSbOhUaok0SgUhialnvhQrN5hjJgfsLriG18SjUpyVvRlkdRcpWfwnXBOLUywUyCxhZEAmCYnpMA4PpqczAAnsNdKi0ADCq/2esBZ4BmLZlPB+X1uu8PtFk9o9bBw3aeFRp07i1iKlx6m1Qsn3MTqN/DtK2+TZE3WmLYmfW2Mz00xRpAIyOx0NoxoGyh8UakFiqAVYhbSt909rYM9J6YAJ6CdceGPQVjTpKlNj5ioQJI6SMANERiY9tcuPcPd2SoguNMOCmBcHtmCSAGFoiSBBYSJBGnC9tV8QMyWKoI8xUuSQOlrEKOvUyfQdS7ISdWydnSvl35Kv3ncfvn00OlfLvyVfvO4/fPrimsce67f7yn/AEvqkfFzkTcbxqVfb/yhRShpSFMFrrlLEL9QSOgjV34912/3lP8ApfXLmTm7bbEKdxUtvJCgBmYxEwqgmBIz0yNTYSHAt3UXgEUV5Jw6nU4JtarbuitR93FNNs5VqdtMks1SJXIYAATMj30bXi/8L7epsaG2o7WoD9oQUQEpOaeCriBDG4ENkSBMddeg7gbDj23ZFct4bCGClKtNiDBFwyCAcEEGPYRy4PydseCrU3L1GJCkGrUMkKxHkVEABJYDoCTgau1jJI6rVOg4o9Kpvw7+Gm8pb6luK9MUUokmGZGZrkdIUISB1Ekx7am/EPl/hR3hatu221ZgGqIlM1AZwGICm1iB+PWMybtwT4ibHd1fBo1f5QzarI6FoBOLhkwJjrrzznn4VbypvatbbgVUrMXy6oysYkG4iR6ETjHbXWuLpLeaXC0BnSLUXmb4Xu/hVuGD7Rt3prEOgYRPmJYqGDGTjIMiIjVw5N4dU4NwuvV3XzSaxpgzb5VQJIwGJAkiRnqddOD8Y23A9rS2m6rzWhqhCK7xe5OIXyrnF0TDHVip8b2e+2VWpetTbFXWqWDLACywIIDAhTPr0jUHPcRR2UmsaDY3VA4J8cXqbimlahTSm7hSyMxZbjaDBGRJE+0x6H14a8X5R4XwT7dTNPcVqr3zSSsltK7qvmNMSR2DHJjrjXtC6jKGg9IpSi1VkpVzL+iT7ztf91R1D5p4S9VUenLGnd5AQLgwA7kCRHf1P0MzmX9En3na/wC6o6kb/iSUVBckAkAQCST16D2Gsk7GPjc1+1ZWmNzmvBbuqrwfhr0an2muDRSkrDMMzX2johbyzGOpa3GBLbf8Qpbum1CnUKuwlZDLNjK0SR3iCOsEmMa4cS3FPep4dJoqIRUCNKBoBWJggjzdpg2zpZw7gdVai1a6mjTokVSSyMSQG8osZsZye+QAZx5jNUWiKBuqM7utbXVJqklNPGwpctty7uKjqrU3pC8MXJpkCxg2LXJuMYx6E9NXjebxaSF3MKO+T+AAySegAye2lu25noOwUFgWMC5Son0k9D2zrXmvh/jUltZQUe8BiAGNjrbJ6EhiQfUDtOr+Giighd8P1fe8qmZ75ZBzsfbsthxLa7lhSaxychHXBjOAwgkDMDMZ6alVKlHaUxhaaXQAqwLmM4VR1JknHqTqucv8FrCslR0sVTPmKMTKsPLYzAdRknpIEzOmnNfB3rBHp+Zqd3kkC4NE5OLhaIkgZORrscs5gMjmU/sPKPZEJQ1runymPD+NUqxIRpIyQQQYPfIyPcaj7b+nV/u+3/ebvSflvl+qtcVaq+HYGVRKktdEk2kgKI6TJMHEZcbb+nVvu+3/AHm71o4Z8j4w6UUfCpmaxryGGws7v+m7f/Kr/toa6cZ4eaqraQGRw6z0JAZYPcAqxEjI9+h57v8Apu3/AMqv+2hrHMVB2pgKCy3qaijqyQZEdxNpK4kAjMkHSqXbKHw9fEqKadSkVRvPawqH2EDAnOTnGB3DvfbUVaT026OjKenRgVPXHfvqucNZHqoaasbWgsEemFFrYJIEriLc5K4GDqx75HNJxTNrlGCE9AxBg9D0MdjqTlCOqwFX7Gu8LxaPjf4hM9Z8Kbpt80dPeM6f8O2gpUqdJZtpoqCesKoUT7wNVO9P0fh1PEj5LX8WY6+J0mP/AKl346tfDqbrRpiqQ1QIodh0LhQGIwMEyemhXI6zhacS4otECQWZsKixcxGcSQAAOpJAHr01x4fxoVGsZGpsZIDWm4CJIZSR36Eg/wCujivCjVdHUwyXLnoVcrcPr5VIPqI6E602PDai1AzFQoB8oyST6n0AiAB39s8xSkS6/SanSvl35Kv3ncfvn00OlfLvyVfvO4/fPrimsce67f7yn/S+qh8U+QDvLK6VUpvTWxvFa2mUksPNBta4xnBntGbfx7rt/vKf9L689+NnCd3V8JqatU26Kb0QFiKk/OyDJFsAHMebpM6si/kKNKuStOQnHwr5HOxWpVerTqNWCgGkxZAq3H5u5uJ6ekad8+8q/wAIbQ0A9jBg6McrcoIg97SCQSMiZz0NS+CXCd1RSs1ZHp0Xs8NXBWW81zBTkCIHQTjrqyfE/h+5rbB02slyyllUwz083KMZnGJEgEdyD198zfvuuNrRsqZ8Pvhm9HeJuW3O3daJbFFzUlmVkEmAFEMT641bOZfirtNlW8FhUquPn8MKQkwYJZh5oMwJ9+uvN/hVy/vF4hTcUq1KkhYViyvTUixwFIMXG4gxBjrqy83fBqpuN3Ur0KyKtVr2WpdIY5aCBlZzHucxq54aZPmO/CrbYZ0BcebeQjxV132xqoyVUAYVLkykII8hIwDIaMjHXT3l/wCGZo8M3Gzq1AX3FxZkkophQsAwSBaCek9PfVI47zJueECnw7bPZ4S31Ktisaj1Zc2hwQqCY6SSD0jN65E59avw6rud3A+zkh3AgOFRWkCYuJMECBMYGou5gYPHZdbo1HyqnwP4JbhdzTavUo+Ejqx8NnLtabgACgjzAAknpMa9pGvPODfGfa19wtE06tIOwVHey0k4FwBlZOO+SNehA6rlLyetWRhoHSlfMv6JPvO1/wB1Q1E5m4N4yo4ZVNK4y5hbGAuMxgiAZ6YIxMiXzL+iT7xtf91R0t5y29Rkp2gtTBY1FCljhZUkAZAg49SuCemHigDC623jbytUFiRtGva4ctcD/lVrl0YIGChGD+ZhBlhjC9gT80mIGrBxvh3j0HpzEwQfRlYOJ9rgJ1VOUNrUNcVEBWlawckFQ5/VABGSDm70kTkxZ+YqdRttUFKb7e3UgEFgP7xWQPcjp11n4PT8NhhAzjureJvnZdftVTbcumo4ptUowrqagSpc0KQYCxI8wCywWJMZEa25soltwb1LLapS4E0x2Ns+UNJg9/l6iNL+H7KoawWgpSojiTYVCC4FpNsQVkR3n06ek26w8NwzJ+HcxrTHlaZpnRTBziHYVH4Fxo7WmyurlSwNGmAAYGHIuICpd0BIkhoEae0ubKbUKtUKwaijO1NrQ8KGIyCVg2nMx16a15h4A9d1dGXAgq0ie4II6Ht0/ZnHAeWTRZ3qEMzLZAyoSbj1GST+EAe+tkQ4iOURV0Ab91nk5Lma/wConbskH8Z9yrmoXBAkmlCCnEdA9t8DrcT+HbVj4TuRU3VSoAQH2m1YA9QGfdmD751uvKm3B+Ty48txKYM/LOR7HEYjW21H8+rfd9v+83mreEjnZq5zr8KE74nVy20tt3/Tdv8A5Vf9tDUriPEFogFgTcwVQOpJzHp0BMkgQDqLuj/Pdv8A5Vf9tDUniXDhWUAkqVYMpHZgCOnQiCRB9fWCNyylQtnxlywWpSC3GFKOagGCfNKIQDEYBE9YjTHiG5NOjUcC4ojMFzkqpIGATmIwNLdjweqGDVKiG1pApoyA4I81zsYkzAjp1OnMY1012XG6qyqpfUjxPtDzbMyvgxHWyIs/GY7znVj4ZuTUo06jKULorFT1UsoYr+ExqL/Fyhff4YmZiWsn18ObJ946566ZjQkLjWkblQeJcVFK1Yud5tXpNsSSYMKJAmD1GDrjw3i7OwSpTCMQSCrF0xGJKqQcz8se84HTivC/FKsrW1EDBWi4Q0SpWRKmAcEHAgjM8eGcKdWD1XUkBgFQFUzGTcSxIj1Az06HTFIdWr0mx0r5d+Sr953H759NNK+Xfkq/edx++fXFNY4912/3lP2PrxLmT4m8QG9q2VmpLSrOi0wqWgI7KLpBuOM5+mvbePddv95T9j64b7krZ1qorVdtRep/WKjMf1h0b/zA6sjc1ptwtVvaXDBpacu8yeLsKW73AWhclz3G1RkiZbopAuE9iNJOdfiAtPYNX2NSlWa9adykOEuDeYqPpAugSfw1x+LXKe43e2p/ZvMKJZmpAwXBAAtHQlYMAx1xnrXPhXyDuaW4qVd1RsotSekyVIJcsUI8mQVFpye/SdSa1unUT9lEudekflQvhv8AEHe1N/SoVqxrU6pYNeFlYRmlSACMr06Z1beafjFR2m4NBKLV2QxUIYIqnuokEsw79B2n0tfCOUdptWLbehTpsepUeb6AnIHsMap3NnwbTdblq9Kt4JqNdUUpeCT1ZfMIJ9Ok+mpao3PsiguaXtbQNlSOYuK8N3nDk325ompTBtQfLWDF7bAVcdxMXRAnSTl/nLY76i/Dfs42aVUZUgqUmJBJhT4nlDSZm3J9be/w4oHho2FzWBrhUxffffd0ickdOmqhS+BhSnWI3AerYwo+U01BOJYySZEjGBceujTHRsn0jg+wa+qg8rfDXaHfQ2/oVxSe4UqcCo1vmF3m7ECQszHYa9pXXz5yv8N+IfbKU0n24p1AxqkgKAjZtIPmJEgAYM5xOvoNdcm3GbXYttqSvmX9En3ja/7qjrHGuNrt1WVLO8hVBA6CZJ7KMAkAnPQ6zzL+iT7xtf8AdUdacb4CNwqw1rpNrRI8wggiRgmDgg+UZ1jm16Dy/wCXZaY9Ooa9lw4JzOKzCm6inUIJADF1IHWGtXIGYI6dCcxN5i3zUttUdB5gAAesXMFujuFm78NL+B8reE4q1WD1ACFtBVFBwTBJJYjEnHoOsv6tIMpVgCCIIOQQcEEdwdVQCYxfNw70rJeWJPl/xVB2/HK9OpffUq3OoNMwQQzWwot8pzIj0zidegDS7acu0KVQ1EpgMSTMkxPWASQs/wB2NMdQ4OCWFpEjtRtd4iRkjgWNpJ+Pcw/Z4VULuRIzaoAIGWgnMmIU9Mx11z4bzXTqI5qfybU0NRxlhYOrBoBZREdAfbpOeYOXzXIZHCOFIEi5DkHIENjMQe/Q65cM5SVEqCofEarTNNyJQWEGVUXEiZmZmY6QAI/9r4g7aP2pfJ5XfUog56IbzUCKfrfNQD1NO2MdSA5wO5xpnw+sH3lVlMq212xBHQg1N2QfxGlP8R3LQ1cGn7JFU+vmutB9wvfABghrw6iE3lVVEKu12ygegFTdgD8BrvCfE9XxFeqXJ+TjlX7Tc0FuDQLgCAYyAYkA+8D8hrpo0a3LMiNGjRoiNGjRoiNY1nRoixGtKNBVm0ASSTGMkyT9Sczo0aIirRVouAMEESJgjuPQ5666aNGiLBGsAaNGiLbWNGjRFmNYjWdGiLW3WY0aNEWlagrCGAIkGDnKkMD9QwBB9RreNGjREazo0aIjRo0aIsRojRo0RA1p4K3FoFxABMZIUkgE+gLH8zo0aIv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AA3D5-31B4-45CC-AD4A-21125A180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F0025-2A48-4735-853F-A526D7E87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89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447800" y="152400"/>
            <a:ext cx="6172200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4000" b="1" dirty="0">
                <a:solidFill>
                  <a:schemeClr val="tx2">
                    <a:lumMod val="75000"/>
                  </a:schemeClr>
                </a:solidFill>
              </a:rPr>
              <a:t>مفهوم قاعدة البيانات</a:t>
            </a:r>
            <a:endParaRPr lang="en-US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2583F1-BF93-462B-B10F-37F5C9C3F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76400"/>
            <a:ext cx="8686800" cy="336623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07E8EFF-5674-4AD5-A939-2D554DD86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2E256C-25A7-4055-82AB-A6B2153B1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69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447800" y="152400"/>
            <a:ext cx="6172200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4000" b="1" dirty="0">
                <a:solidFill>
                  <a:schemeClr val="tx2">
                    <a:lumMod val="75000"/>
                  </a:schemeClr>
                </a:solidFill>
              </a:rPr>
              <a:t>مفهوم قاعدة البيانات</a:t>
            </a:r>
            <a:endParaRPr lang="en-US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101889-C0C2-4C03-AF6F-EA06242D0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1143000"/>
            <a:ext cx="8648700" cy="27046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AF0559-2765-4B49-BFD4-D3E648E3F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694596"/>
            <a:ext cx="6248400" cy="301100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7FDA3E-6538-4AB5-996D-3A25BE764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DE1ED-E607-44AE-A79A-9D9C2C086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07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447800" y="152400"/>
            <a:ext cx="6172200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4000" b="1" dirty="0">
                <a:solidFill>
                  <a:schemeClr val="tx2">
                    <a:lumMod val="75000"/>
                  </a:schemeClr>
                </a:solidFill>
              </a:rPr>
              <a:t>مكونات نظام قاعدة البيانات</a:t>
            </a:r>
            <a:endParaRPr lang="en-US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3A0EC9-17D8-431D-827F-BA9BAC572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1143000"/>
            <a:ext cx="4733925" cy="990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6DA8CD-D4EB-4BDE-934A-756062A4C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2362200"/>
            <a:ext cx="3829050" cy="409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C1DE30-F7D0-48D1-A62A-E225A267B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625" y="3048732"/>
            <a:ext cx="3476625" cy="371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B8E5CF-18F7-41E2-B306-3C3B06F1FF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5737" y="3700096"/>
            <a:ext cx="1771650" cy="409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0D15D9-6CE4-4DEE-8C3F-18090A95C5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4091" y="4371975"/>
            <a:ext cx="2638425" cy="400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71EF27-5507-4303-995E-3C83A595A2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733" y="5000625"/>
            <a:ext cx="1524000" cy="4095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D7E935-BA7F-4ADB-AA13-2378D569CD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750" y="2409458"/>
            <a:ext cx="3781425" cy="340042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068C77-4775-497B-92B0-AC35F2C9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01EDA-687B-4181-956B-C498CE5EB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79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E024E-690D-41C9-ACB1-1027D84D5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23" y="1143000"/>
            <a:ext cx="8510954" cy="1257300"/>
          </a:xfrm>
          <a:prstGeom prst="rect">
            <a:avLst/>
          </a:prstGeom>
        </p:spPr>
      </p:pic>
      <p:pic>
        <p:nvPicPr>
          <p:cNvPr id="2050" name="Picture 2" descr="ÙØªÙØ¬Ø© Ø¨Ø­Ø« Ø§ÙØµÙØ± Ø¹Ù Ø§ÙÙÙÙÙØ§Øª Ø§ÙÙØ§Ø¯ÙØ© ÙÙØ­Ø§Ø³Ø¨ Ø§ÙØ¢ÙÙ">
            <a:extLst>
              <a:ext uri="{FF2B5EF4-FFF2-40B4-BE49-F238E27FC236}">
                <a16:creationId xmlns:a16="http://schemas.microsoft.com/office/drawing/2014/main" id="{4F4F265D-C434-49A4-BDD5-D6E5F7553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71751"/>
            <a:ext cx="7028839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le 2">
            <a:extLst>
              <a:ext uri="{FF2B5EF4-FFF2-40B4-BE49-F238E27FC236}">
                <a16:creationId xmlns:a16="http://schemas.microsoft.com/office/drawing/2014/main" id="{21E902BD-5B09-4EB2-9341-3A7807B7F6B9}"/>
              </a:ext>
            </a:extLst>
          </p:cNvPr>
          <p:cNvSpPr/>
          <p:nvPr/>
        </p:nvSpPr>
        <p:spPr>
          <a:xfrm>
            <a:off x="1447800" y="152400"/>
            <a:ext cx="6172200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4000" b="1" dirty="0">
                <a:solidFill>
                  <a:schemeClr val="tx2">
                    <a:lumMod val="75000"/>
                  </a:schemeClr>
                </a:solidFill>
              </a:rPr>
              <a:t>مكونات نظام قاعدة البيانات</a:t>
            </a:r>
            <a:endParaRPr lang="en-US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43A8E5-837D-491D-8B47-39E94D83A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F20E80-733A-4CB2-AA56-C7BE8F4AC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43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63C5FD-618D-4E76-BCCB-51CB89987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00200"/>
            <a:ext cx="8763000" cy="34366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5927C1-A918-4667-B816-AEABD4F6C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589" y="5181600"/>
            <a:ext cx="1514475" cy="1409700"/>
          </a:xfrm>
          <a:prstGeom prst="rect">
            <a:avLst/>
          </a:prstGeom>
        </p:spPr>
      </p:pic>
      <p:pic>
        <p:nvPicPr>
          <p:cNvPr id="3074" name="Picture 2" descr="ÙØªÙØ¬Ø© Ø¨Ø­Ø« Ø§ÙØµÙØ± Ø¹Ù âªoracle sql server mysql iconsâ¬â">
            <a:extLst>
              <a:ext uri="{FF2B5EF4-FFF2-40B4-BE49-F238E27FC236}">
                <a16:creationId xmlns:a16="http://schemas.microsoft.com/office/drawing/2014/main" id="{592E1359-8A8F-4720-9991-314D2F2A1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767" y="5252825"/>
            <a:ext cx="3248025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2">
            <a:extLst>
              <a:ext uri="{FF2B5EF4-FFF2-40B4-BE49-F238E27FC236}">
                <a16:creationId xmlns:a16="http://schemas.microsoft.com/office/drawing/2014/main" id="{6E914007-2FDC-4C04-8A99-A246AC74E731}"/>
              </a:ext>
            </a:extLst>
          </p:cNvPr>
          <p:cNvSpPr/>
          <p:nvPr/>
        </p:nvSpPr>
        <p:spPr>
          <a:xfrm>
            <a:off x="1447800" y="152400"/>
            <a:ext cx="6172200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4000" b="1" dirty="0">
                <a:solidFill>
                  <a:schemeClr val="tx2">
                    <a:lumMod val="75000"/>
                  </a:schemeClr>
                </a:solidFill>
              </a:rPr>
              <a:t>مكونات نظام قاعدة البيانات</a:t>
            </a:r>
            <a:endParaRPr lang="en-US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B93378-2C09-491E-9B5F-63741D90A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7B64F-B36E-4B3C-B661-41C8BC90C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01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6C679A4-3967-496D-A05D-FF258FB3F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1549"/>
            <a:ext cx="8572500" cy="4298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9D24F7-EBF3-41FC-A520-AE4C597BB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2275309"/>
            <a:ext cx="1866900" cy="390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032E74-C1FE-4EAE-A600-0439459BC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3100" y="2868673"/>
            <a:ext cx="2667000" cy="352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35D445-C898-405A-9288-8162270292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1175" y="3423937"/>
            <a:ext cx="2828925" cy="428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BE942E-1E4A-4141-A3B2-25781DD03D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4950" y="4055401"/>
            <a:ext cx="3105150" cy="4857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AAF227-C332-4E21-91A9-5742193CEF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4156" y="4689796"/>
            <a:ext cx="2495550" cy="4476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69E36E-DD55-46B6-B235-1B8543E0CB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0200" y="2264872"/>
            <a:ext cx="717510" cy="8019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4029FDC-8FB6-4CA4-93FD-76A144010D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42786" y="3342790"/>
            <a:ext cx="717510" cy="6810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91520C8-3AF9-4DDE-AE82-9C382C27D14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73626" y="4378146"/>
            <a:ext cx="744084" cy="681026"/>
          </a:xfrm>
          <a:prstGeom prst="rect">
            <a:avLst/>
          </a:prstGeom>
        </p:spPr>
      </p:pic>
      <p:sp>
        <p:nvSpPr>
          <p:cNvPr id="17" name="Rounded Rectangle 2">
            <a:extLst>
              <a:ext uri="{FF2B5EF4-FFF2-40B4-BE49-F238E27FC236}">
                <a16:creationId xmlns:a16="http://schemas.microsoft.com/office/drawing/2014/main" id="{556B1DE8-7116-410A-A76F-6923D11D8D6E}"/>
              </a:ext>
            </a:extLst>
          </p:cNvPr>
          <p:cNvSpPr/>
          <p:nvPr/>
        </p:nvSpPr>
        <p:spPr>
          <a:xfrm>
            <a:off x="1447800" y="152400"/>
            <a:ext cx="6172200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4000" b="1" dirty="0">
                <a:solidFill>
                  <a:schemeClr val="tx2">
                    <a:lumMod val="75000"/>
                  </a:schemeClr>
                </a:solidFill>
              </a:rPr>
              <a:t>مكونات نظام قاعدة البيانات</a:t>
            </a:r>
            <a:endParaRPr lang="en-US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E6E0BD7-E7C1-42A4-AB64-A34A2AEB5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4454F2-8476-44A1-8B8F-C61C8C7E2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3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648198-F788-438E-A4EB-F19F4BD18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1066800"/>
            <a:ext cx="1724025" cy="4286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DB18614-C7E0-4524-8ABF-281B389AF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" y="1630240"/>
            <a:ext cx="8610600" cy="5040754"/>
          </a:xfrm>
          <a:prstGeom prst="rect">
            <a:avLst/>
          </a:prstGeom>
        </p:spPr>
      </p:pic>
      <p:sp>
        <p:nvSpPr>
          <p:cNvPr id="11" name="Rounded Rectangle 2">
            <a:extLst>
              <a:ext uri="{FF2B5EF4-FFF2-40B4-BE49-F238E27FC236}">
                <a16:creationId xmlns:a16="http://schemas.microsoft.com/office/drawing/2014/main" id="{9AAA5754-9F3C-4BD5-8295-3B21E86D51F8}"/>
              </a:ext>
            </a:extLst>
          </p:cNvPr>
          <p:cNvSpPr/>
          <p:nvPr/>
        </p:nvSpPr>
        <p:spPr>
          <a:xfrm>
            <a:off x="1447800" y="152400"/>
            <a:ext cx="6172200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ar-EG" sz="4000" b="1" dirty="0">
                <a:solidFill>
                  <a:schemeClr val="tx2">
                    <a:lumMod val="75000"/>
                  </a:schemeClr>
                </a:solidFill>
              </a:rPr>
              <a:t>مكونات نظام قاعدة البيانات</a:t>
            </a:r>
            <a:endParaRPr lang="en-US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A1AE95-D1E6-48F9-B2F0-931527004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EG"/>
              <a:t>اعداد / دكتور اسامة حسام الدين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C03A7-2226-44F5-8A2A-06540AB8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9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505</Words>
  <Application>Microsoft Office PowerPoint</Application>
  <PresentationFormat>On-screen Show (4:3)</PresentationFormat>
  <Paragraphs>107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OsamaHosamLA</dc:creator>
  <cp:lastModifiedBy>Osama Mohammed Moustafa Hosam Elde</cp:lastModifiedBy>
  <cp:revision>54</cp:revision>
  <cp:lastPrinted>2017-07-18T06:32:22Z</cp:lastPrinted>
  <dcterms:created xsi:type="dcterms:W3CDTF">2006-08-16T00:00:00Z</dcterms:created>
  <dcterms:modified xsi:type="dcterms:W3CDTF">2019-01-26T20:11:18Z</dcterms:modified>
</cp:coreProperties>
</file>