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0" r:id="rId3"/>
    <p:sldId id="29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3" r:id="rId19"/>
    <p:sldId id="317" r:id="rId2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3744E-E586-4C2C-91BF-A29AAF840012}" v="236" dt="2019-02-05T08:01:21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94660"/>
  </p:normalViewPr>
  <p:slideViewPr>
    <p:cSldViewPr>
      <p:cViewPr varScale="1">
        <p:scale>
          <a:sx n="82" d="100"/>
          <a:sy n="82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7E8C8CF1-7E8F-4130-9A63-E56A05A94F40}"/>
    <pc:docChg chg="delSld">
      <pc:chgData name="Osama hosam elde" userId="ab8f451e-a635-42ee-be12-e2dde55852bf" providerId="ADAL" clId="{7E8C8CF1-7E8F-4130-9A63-E56A05A94F40}" dt="2019-01-26T20:11:26.251" v="0" actId="2696"/>
      <pc:docMkLst>
        <pc:docMk/>
      </pc:docMkLst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4T12:46:52.380" v="2054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2795698090" sldId="289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795698090" sldId="289"/>
            <ac:spMk id="2" creationId="{79950133-7125-479A-955C-12B1C3C5546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795698090" sldId="289"/>
            <ac:spMk id="3" creationId="{CE58819D-0E15-4B3E-86FD-ED4DA04B8384}"/>
          </ac:spMkLst>
        </pc:spChg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108438488" sldId="290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08438488" sldId="290"/>
            <ac:spMk id="3" creationId="{E4A8DE7A-8C74-40DC-A101-3C186F8B897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08438488" sldId="290"/>
            <ac:spMk id="4" creationId="{E2BC83E8-AD36-4CC3-81B1-AA240D12432F}"/>
          </ac:spMkLst>
        </pc:spChg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2730269855" sldId="294"/>
        </pc:sldMkLst>
        <pc:spChg chg="mod">
          <ac:chgData name="Osama Mohammed Moustafa Hosam Elde" userId="ab8f451e-a635-42ee-be12-e2dde55852bf" providerId="ADAL" clId="{67F3744E-E586-4C2C-91BF-A29AAF840012}" dt="2019-01-23T10:44:35.185" v="114" actId="20577"/>
          <ac:spMkLst>
            <pc:docMk/>
            <pc:sldMk cId="2730269855" sldId="294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730269855" sldId="294"/>
            <ac:spMk id="4" creationId="{42FD30FB-329A-48EF-8C58-AECC1D9C516C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730269855" sldId="294"/>
            <ac:spMk id="5" creationId="{52D61328-F6DA-4D0B-BADA-5B2636A9BD15}"/>
          </ac:spMkLst>
        </pc:spChg>
        <pc:picChg chg="add">
          <ac:chgData name="Osama Mohammed Moustafa Hosam Elde" userId="ab8f451e-a635-42ee-be12-e2dde55852bf" providerId="ADAL" clId="{67F3744E-E586-4C2C-91BF-A29AAF840012}" dt="2019-01-23T10:43:51.140" v="108"/>
          <ac:picMkLst>
            <pc:docMk/>
            <pc:sldMk cId="2730269855" sldId="294"/>
            <ac:picMk id="2" creationId="{DFB9C4E3-19FE-4141-A960-4A28CC052013}"/>
          </ac:picMkLst>
        </pc:picChg>
        <pc:picChg chg="del">
          <ac:chgData name="Osama Mohammed Moustafa Hosam Elde" userId="ab8f451e-a635-42ee-be12-e2dde55852bf" providerId="ADAL" clId="{67F3744E-E586-4C2C-91BF-A29AAF840012}" dt="2019-01-23T10:43:21.589" v="68" actId="478"/>
          <ac:picMkLst>
            <pc:docMk/>
            <pc:sldMk cId="2730269855" sldId="294"/>
            <ac:picMk id="1026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120" v="69" actId="478"/>
          <ac:picMkLst>
            <pc:docMk/>
            <pc:sldMk cId="2730269855" sldId="294"/>
            <ac:picMk id="1029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0.366" v="67" actId="478"/>
          <ac:picMkLst>
            <pc:docMk/>
            <pc:sldMk cId="2730269855" sldId="294"/>
            <ac:picMk id="1031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823" v="70" actId="478"/>
          <ac:picMkLst>
            <pc:docMk/>
            <pc:sldMk cId="2730269855" sldId="294"/>
            <ac:picMk id="1032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3.695" v="71" actId="478"/>
          <ac:picMkLst>
            <pc:docMk/>
            <pc:sldMk cId="2730269855" sldId="294"/>
            <ac:picMk id="1033" creationId="{00000000-0000-0000-0000-000000000000}"/>
          </ac:picMkLst>
        </pc:picChg>
      </pc:sldChg>
      <pc:sldChg chg="delSp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3383389306" sldId="317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383389306" sldId="317"/>
            <ac:spMk id="5" creationId="{A7DE9534-7E92-460B-98C3-F310F991858C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383389306" sldId="317"/>
            <ac:spMk id="6" creationId="{7303BAE0-5795-438D-89F4-35BF97BE6B36}"/>
          </ac:spMkLst>
        </pc:sp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4120134823" sldId="318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20134823" sldId="318"/>
            <ac:spMk id="2" creationId="{BECD6D64-4E9A-4A2F-B72F-975BAA8FBCC8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20134823" sldId="318"/>
            <ac:spMk id="6" creationId="{9337B6BB-CC3F-4073-B47A-F58724971578}"/>
          </ac:spMkLst>
        </pc:spChg>
        <pc:picChg chg="del">
          <ac:chgData name="Osama Mohammed Moustafa Hosam Elde" userId="ab8f451e-a635-42ee-be12-e2dde55852bf" providerId="ADAL" clId="{67F3744E-E586-4C2C-91BF-A29AAF840012}" dt="2019-01-23T10:45:01.996" v="134" actId="478"/>
          <ac:picMkLst>
            <pc:docMk/>
            <pc:sldMk cId="4120134823" sldId="318"/>
            <ac:picMk id="2" creationId="{DFB9C4E3-19FE-4141-A960-4A28CC052013}"/>
          </ac:picMkLst>
        </pc:picChg>
        <pc:picChg chg="add mod">
          <ac:chgData name="Osama Mohammed Moustafa Hosam Elde" userId="ab8f451e-a635-42ee-be12-e2dde55852bf" providerId="ADAL" clId="{67F3744E-E586-4C2C-91BF-A29AAF840012}" dt="2019-01-23T10:45:07.624" v="136" actId="1076"/>
          <ac:picMkLst>
            <pc:docMk/>
            <pc:sldMk cId="4120134823" sldId="318"/>
            <ac:picMk id="4" creationId="{1B4523A6-F5CF-408B-A858-BDB9D20FD7DB}"/>
          </ac:picMkLst>
        </pc:picChg>
        <pc:picChg chg="add mod">
          <ac:chgData name="Osama Mohammed Moustafa Hosam Elde" userId="ab8f451e-a635-42ee-be12-e2dde55852bf" providerId="ADAL" clId="{67F3744E-E586-4C2C-91BF-A29AAF840012}" dt="2019-01-23T10:50:34.229" v="140" actId="1076"/>
          <ac:picMkLst>
            <pc:docMk/>
            <pc:sldMk cId="4120134823" sldId="318"/>
            <ac:picMk id="5" creationId="{5085F2B3-5A2E-4E7C-90AF-0BE25E53476D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3077881576" sldId="319"/>
        </pc:sldMkLst>
        <pc:spChg chg="mod">
          <ac:chgData name="Osama Mohammed Moustafa Hosam Elde" userId="ab8f451e-a635-42ee-be12-e2dde55852bf" providerId="ADAL" clId="{67F3744E-E586-4C2C-91BF-A29AAF840012}" dt="2019-01-23T11:30:01.206" v="1015" actId="6549"/>
          <ac:spMkLst>
            <pc:docMk/>
            <pc:sldMk cId="3077881576" sldId="319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077881576" sldId="319"/>
            <ac:spMk id="4" creationId="{2D6D1925-CE36-4CC7-912D-7AD1D7F80A7E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077881576" sldId="319"/>
            <ac:spMk id="5" creationId="{0B013F70-7B41-4613-A09D-24083136AC9E}"/>
          </ac:spMkLst>
        </pc:spChg>
        <pc:picChg chg="add mod">
          <ac:chgData name="Osama Mohammed Moustafa Hosam Elde" userId="ab8f451e-a635-42ee-be12-e2dde55852bf" providerId="ADAL" clId="{67F3744E-E586-4C2C-91BF-A29AAF840012}" dt="2019-01-23T10:58:22.733" v="152" actId="1076"/>
          <ac:picMkLst>
            <pc:docMk/>
            <pc:sldMk cId="3077881576" sldId="319"/>
            <ac:picMk id="2" creationId="{A20DACF3-DC35-4EE1-9E9E-D66236B10586}"/>
          </ac:picMkLst>
        </pc:picChg>
        <pc:picChg chg="del">
          <ac:chgData name="Osama Mohammed Moustafa Hosam Elde" userId="ab8f451e-a635-42ee-be12-e2dde55852bf" providerId="ADAL" clId="{67F3744E-E586-4C2C-91BF-A29AAF840012}" dt="2019-01-23T10:51:35.270" v="142" actId="478"/>
          <ac:picMkLst>
            <pc:docMk/>
            <pc:sldMk cId="3077881576" sldId="319"/>
            <ac:picMk id="4" creationId="{1B4523A6-F5CF-408B-A858-BDB9D20FD7DB}"/>
          </ac:picMkLst>
        </pc:picChg>
        <pc:picChg chg="del">
          <ac:chgData name="Osama Mohammed Moustafa Hosam Elde" userId="ab8f451e-a635-42ee-be12-e2dde55852bf" providerId="ADAL" clId="{67F3744E-E586-4C2C-91BF-A29AAF840012}" dt="2019-01-23T10:51:45.350" v="146" actId="478"/>
          <ac:picMkLst>
            <pc:docMk/>
            <pc:sldMk cId="3077881576" sldId="319"/>
            <ac:picMk id="5" creationId="{5085F2B3-5A2E-4E7C-90AF-0BE25E53476D}"/>
          </ac:picMkLst>
        </pc:picChg>
        <pc:picChg chg="add del mod">
          <ac:chgData name="Osama Mohammed Moustafa Hosam Elde" userId="ab8f451e-a635-42ee-be12-e2dde55852bf" providerId="ADAL" clId="{67F3744E-E586-4C2C-91BF-A29AAF840012}" dt="2019-01-23T10:58:17.104" v="151"/>
          <ac:picMkLst>
            <pc:docMk/>
            <pc:sldMk cId="3077881576" sldId="319"/>
            <ac:picMk id="6" creationId="{A2D66F6C-6042-483D-8491-A36304C55AF2}"/>
          </ac:picMkLst>
        </pc:picChg>
      </pc:sldChg>
      <pc:sldChg chg="addSp delSp modSp add setBg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4100753249" sldId="320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00753249" sldId="320"/>
            <ac:spMk id="2" creationId="{D918881F-950E-49CE-B9E5-F3C27901FEE8}"/>
          </ac:spMkLst>
        </pc:spChg>
        <pc:spChg chg="del">
          <ac:chgData name="Osama Mohammed Moustafa Hosam Elde" userId="ab8f451e-a635-42ee-be12-e2dde55852bf" providerId="ADAL" clId="{67F3744E-E586-4C2C-91BF-A29AAF840012}" dt="2019-01-23T11:05:18.942" v="250" actId="478"/>
          <ac:spMkLst>
            <pc:docMk/>
            <pc:sldMk cId="4100753249" sldId="320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00753249" sldId="320"/>
            <ac:spMk id="3" creationId="{5A39628F-F66C-4285-8324-69A30EC6C0E9}"/>
          </ac:spMkLst>
        </pc:spChg>
        <pc:spChg chg="add mod">
          <ac:chgData name="Osama Mohammed Moustafa Hosam Elde" userId="ab8f451e-a635-42ee-be12-e2dde55852bf" providerId="ADAL" clId="{67F3744E-E586-4C2C-91BF-A29AAF840012}" dt="2019-01-23T11:30:08.427" v="1016" actId="6549"/>
          <ac:spMkLst>
            <pc:docMk/>
            <pc:sldMk cId="4100753249" sldId="320"/>
            <ac:spMk id="6" creationId="{A82942AD-1AE0-4C78-AEF6-DFB6DEF052E7}"/>
          </ac:spMkLst>
        </pc:spChg>
        <pc:picChg chg="del">
          <ac:chgData name="Osama Mohammed Moustafa Hosam Elde" userId="ab8f451e-a635-42ee-be12-e2dde55852bf" providerId="ADAL" clId="{67F3744E-E586-4C2C-91BF-A29AAF840012}" dt="2019-01-23T10:58:31.614" v="154" actId="478"/>
          <ac:picMkLst>
            <pc:docMk/>
            <pc:sldMk cId="4100753249" sldId="320"/>
            <ac:picMk id="2" creationId="{A20DACF3-DC35-4EE1-9E9E-D66236B10586}"/>
          </ac:picMkLst>
        </pc:picChg>
        <pc:picChg chg="add mod">
          <ac:chgData name="Osama Mohammed Moustafa Hosam Elde" userId="ab8f451e-a635-42ee-be12-e2dde55852bf" providerId="ADAL" clId="{67F3744E-E586-4C2C-91BF-A29AAF840012}" dt="2019-01-23T11:02:17.789" v="205" actId="1076"/>
          <ac:picMkLst>
            <pc:docMk/>
            <pc:sldMk cId="4100753249" sldId="320"/>
            <ac:picMk id="4" creationId="{09BA53C5-22E3-4BDF-ADE7-791D070EF5B3}"/>
          </ac:picMkLst>
        </pc:picChg>
        <pc:picChg chg="add mod">
          <ac:chgData name="Osama Mohammed Moustafa Hosam Elde" userId="ab8f451e-a635-42ee-be12-e2dde55852bf" providerId="ADAL" clId="{67F3744E-E586-4C2C-91BF-A29AAF840012}" dt="2019-01-23T11:02:23.661" v="207" actId="1076"/>
          <ac:picMkLst>
            <pc:docMk/>
            <pc:sldMk cId="4100753249" sldId="320"/>
            <ac:picMk id="5" creationId="{777F943D-2E81-4586-B5A7-5F420ED30457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2349277644" sldId="321"/>
        </pc:sldMkLst>
        <pc:spChg chg="add mod">
          <ac:chgData name="Osama Mohammed Moustafa Hosam Elde" userId="ab8f451e-a635-42ee-be12-e2dde55852bf" providerId="ADAL" clId="{67F3744E-E586-4C2C-91BF-A29AAF840012}" dt="2019-01-23T11:10:11.704" v="571" actId="404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08:49.420" v="517" actId="207"/>
          <ac:spMkLst>
            <pc:docMk/>
            <pc:sldMk cId="2349277644" sldId="321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349277644" sldId="321"/>
            <ac:spMk id="4" creationId="{2B6DFD37-FBD2-4BBA-8C6A-6A54A86CB458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349277644" sldId="321"/>
            <ac:spMk id="5" creationId="{0E11C2D2-FB21-4EB0-91D6-016188A31D9C}"/>
          </ac:spMkLst>
        </pc:spChg>
        <pc:picChg chg="del">
          <ac:chgData name="Osama Mohammed Moustafa Hosam Elde" userId="ab8f451e-a635-42ee-be12-e2dde55852bf" providerId="ADAL" clId="{67F3744E-E586-4C2C-91BF-A29AAF840012}" dt="2019-01-23T11:05:36.222" v="269" actId="478"/>
          <ac:picMkLst>
            <pc:docMk/>
            <pc:sldMk cId="2349277644" sldId="321"/>
            <ac:picMk id="4" creationId="{09BA53C5-22E3-4BDF-ADE7-791D070EF5B3}"/>
          </ac:picMkLst>
        </pc:picChg>
        <pc:picChg chg="del">
          <ac:chgData name="Osama Mohammed Moustafa Hosam Elde" userId="ab8f451e-a635-42ee-be12-e2dde55852bf" providerId="ADAL" clId="{67F3744E-E586-4C2C-91BF-A29AAF840012}" dt="2019-01-23T11:05:38.510" v="270" actId="478"/>
          <ac:picMkLst>
            <pc:docMk/>
            <pc:sldMk cId="2349277644" sldId="321"/>
            <ac:picMk id="5" creationId="{777F943D-2E81-4586-B5A7-5F420ED30457}"/>
          </ac:picMkLst>
        </pc:picChg>
        <pc:picChg chg="add mod">
          <ac:chgData name="Osama Mohammed Moustafa Hosam Elde" userId="ab8f451e-a635-42ee-be12-e2dde55852bf" providerId="ADAL" clId="{67F3744E-E586-4C2C-91BF-A29AAF840012}" dt="2019-01-23T11:15:52.977" v="574" actId="1076"/>
          <ac:picMkLst>
            <pc:docMk/>
            <pc:sldMk cId="2349277644" sldId="321"/>
            <ac:picMk id="1026" creationId="{2E6C8B37-E980-4967-A07E-4E99821BF54F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385262484" sldId="322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85262484" sldId="322"/>
            <ac:spMk id="2" creationId="{92079177-4A44-4B89-B62D-EBFF73BAB6AC}"/>
          </ac:spMkLst>
        </pc:spChg>
        <pc:spChg chg="mod">
          <ac:chgData name="Osama Mohammed Moustafa Hosam Elde" userId="ab8f451e-a635-42ee-be12-e2dde55852bf" providerId="ADAL" clId="{67F3744E-E586-4C2C-91BF-A29AAF840012}" dt="2019-01-23T11:30:20.217" v="1017" actId="6549"/>
          <ac:spMkLst>
            <pc:docMk/>
            <pc:sldMk cId="385262484" sldId="322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85262484" sldId="322"/>
            <ac:spMk id="10" creationId="{D4AF1CC2-6CA2-48A6-976A-1D1F70C41861}"/>
          </ac:spMkLst>
        </pc:spChg>
        <pc:picChg chg="del">
          <ac:chgData name="Osama Mohammed Moustafa Hosam Elde" userId="ab8f451e-a635-42ee-be12-e2dde55852bf" providerId="ADAL" clId="{67F3744E-E586-4C2C-91BF-A29AAF840012}" dt="2019-01-23T11:16:49.429" v="596" actId="478"/>
          <ac:picMkLst>
            <pc:docMk/>
            <pc:sldMk cId="385262484" sldId="322"/>
            <ac:picMk id="2" creationId="{A20DACF3-DC35-4EE1-9E9E-D66236B10586}"/>
          </ac:picMkLst>
        </pc:picChg>
        <pc:picChg chg="add mod">
          <ac:chgData name="Osama Mohammed Moustafa Hosam Elde" userId="ab8f451e-a635-42ee-be12-e2dde55852bf" providerId="ADAL" clId="{67F3744E-E586-4C2C-91BF-A29AAF840012}" dt="2019-01-23T11:17:11.920" v="598" actId="1076"/>
          <ac:picMkLst>
            <pc:docMk/>
            <pc:sldMk cId="385262484" sldId="322"/>
            <ac:picMk id="4" creationId="{44FFD6D3-090B-4DA7-97EE-6F11012A11FF}"/>
          </ac:picMkLst>
        </pc:picChg>
        <pc:picChg chg="add mod">
          <ac:chgData name="Osama Mohammed Moustafa Hosam Elde" userId="ab8f451e-a635-42ee-be12-e2dde55852bf" providerId="ADAL" clId="{67F3744E-E586-4C2C-91BF-A29AAF840012}" dt="2019-01-23T11:19:06.757" v="614" actId="1037"/>
          <ac:picMkLst>
            <pc:docMk/>
            <pc:sldMk cId="385262484" sldId="322"/>
            <ac:picMk id="5" creationId="{0200F922-CE52-4769-B6E6-8A4C94F21B12}"/>
          </ac:picMkLst>
        </pc:picChg>
        <pc:picChg chg="add mod">
          <ac:chgData name="Osama Mohammed Moustafa Hosam Elde" userId="ab8f451e-a635-42ee-be12-e2dde55852bf" providerId="ADAL" clId="{67F3744E-E586-4C2C-91BF-A29AAF840012}" dt="2019-01-23T11:19:03.820" v="611" actId="1038"/>
          <ac:picMkLst>
            <pc:docMk/>
            <pc:sldMk cId="385262484" sldId="322"/>
            <ac:picMk id="6" creationId="{165F7885-CCDB-4D3D-8C4C-FF663ACBFF3C}"/>
          </ac:picMkLst>
        </pc:picChg>
        <pc:picChg chg="add mod">
          <ac:chgData name="Osama Mohammed Moustafa Hosam Elde" userId="ab8f451e-a635-42ee-be12-e2dde55852bf" providerId="ADAL" clId="{67F3744E-E586-4C2C-91BF-A29AAF840012}" dt="2019-01-23T11:18:17.331" v="604" actId="1076"/>
          <ac:picMkLst>
            <pc:docMk/>
            <pc:sldMk cId="385262484" sldId="322"/>
            <ac:picMk id="7" creationId="{F0B76CEF-0B27-4B84-92B7-2110CBC05C49}"/>
          </ac:picMkLst>
        </pc:picChg>
        <pc:picChg chg="add mod">
          <ac:chgData name="Osama Mohammed Moustafa Hosam Elde" userId="ab8f451e-a635-42ee-be12-e2dde55852bf" providerId="ADAL" clId="{67F3744E-E586-4C2C-91BF-A29AAF840012}" dt="2019-01-23T11:18:36.747" v="606" actId="1076"/>
          <ac:picMkLst>
            <pc:docMk/>
            <pc:sldMk cId="385262484" sldId="322"/>
            <ac:picMk id="8" creationId="{227ADF67-7AA3-43D0-B4CF-23259F40C5DD}"/>
          </ac:picMkLst>
        </pc:picChg>
        <pc:picChg chg="add mod">
          <ac:chgData name="Osama Mohammed Moustafa Hosam Elde" userId="ab8f451e-a635-42ee-be12-e2dde55852bf" providerId="ADAL" clId="{67F3744E-E586-4C2C-91BF-A29AAF840012}" dt="2019-01-23T11:19:00.160" v="608" actId="1076"/>
          <ac:picMkLst>
            <pc:docMk/>
            <pc:sldMk cId="385262484" sldId="322"/>
            <ac:picMk id="9" creationId="{CA9527BE-8A63-48C4-9BB0-582F52813C4C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695706612" sldId="323"/>
        </pc:sldMkLst>
        <pc:spChg chg="mod">
          <ac:chgData name="Osama Mohammed Moustafa Hosam Elde" userId="ab8f451e-a635-42ee-be12-e2dde55852bf" providerId="ADAL" clId="{67F3744E-E586-4C2C-91BF-A29AAF840012}" dt="2019-01-23T11:30:26.143" v="1018" actId="6549"/>
          <ac:spMkLst>
            <pc:docMk/>
            <pc:sldMk cId="695706612" sldId="323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695706612" sldId="323"/>
            <ac:spMk id="4" creationId="{128CE13C-333C-4634-84D7-0E08A883831E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695706612" sldId="323"/>
            <ac:spMk id="5" creationId="{7D6FE4E4-E0F4-426A-9DC8-21E620268B89}"/>
          </ac:spMkLst>
        </pc:spChg>
        <pc:picChg chg="add mod">
          <ac:chgData name="Osama Mohammed Moustafa Hosam Elde" userId="ab8f451e-a635-42ee-be12-e2dde55852bf" providerId="ADAL" clId="{67F3744E-E586-4C2C-91BF-A29AAF840012}" dt="2019-01-23T11:19:57.990" v="631" actId="1035"/>
          <ac:picMkLst>
            <pc:docMk/>
            <pc:sldMk cId="695706612" sldId="323"/>
            <ac:picMk id="2" creationId="{59AAB503-9AA3-4CE0-8FA0-EA435DA1568C}"/>
          </ac:picMkLst>
        </pc:picChg>
        <pc:picChg chg="del">
          <ac:chgData name="Osama Mohammed Moustafa Hosam Elde" userId="ab8f451e-a635-42ee-be12-e2dde55852bf" providerId="ADAL" clId="{67F3744E-E586-4C2C-91BF-A29AAF840012}" dt="2019-01-23T11:19:48.040" v="616" actId="478"/>
          <ac:picMkLst>
            <pc:docMk/>
            <pc:sldMk cId="695706612" sldId="323"/>
            <ac:picMk id="4" creationId="{44FFD6D3-090B-4DA7-97EE-6F11012A11FF}"/>
          </ac:picMkLst>
        </pc:picChg>
        <pc:picChg chg="del">
          <ac:chgData name="Osama Mohammed Moustafa Hosam Elde" userId="ab8f451e-a635-42ee-be12-e2dde55852bf" providerId="ADAL" clId="{67F3744E-E586-4C2C-91BF-A29AAF840012}" dt="2019-01-23T11:19:49.330" v="617" actId="478"/>
          <ac:picMkLst>
            <pc:docMk/>
            <pc:sldMk cId="695706612" sldId="323"/>
            <ac:picMk id="5" creationId="{0200F922-CE52-4769-B6E6-8A4C94F21B12}"/>
          </ac:picMkLst>
        </pc:picChg>
        <pc:picChg chg="del">
          <ac:chgData name="Osama Mohammed Moustafa Hosam Elde" userId="ab8f451e-a635-42ee-be12-e2dde55852bf" providerId="ADAL" clId="{67F3744E-E586-4C2C-91BF-A29AAF840012}" dt="2019-01-23T11:19:49.643" v="618" actId="478"/>
          <ac:picMkLst>
            <pc:docMk/>
            <pc:sldMk cId="695706612" sldId="323"/>
            <ac:picMk id="6" creationId="{165F7885-CCDB-4D3D-8C4C-FF663ACBFF3C}"/>
          </ac:picMkLst>
        </pc:picChg>
        <pc:picChg chg="del">
          <ac:chgData name="Osama Mohammed Moustafa Hosam Elde" userId="ab8f451e-a635-42ee-be12-e2dde55852bf" providerId="ADAL" clId="{67F3744E-E586-4C2C-91BF-A29AAF840012}" dt="2019-01-23T11:19:50.330" v="619" actId="478"/>
          <ac:picMkLst>
            <pc:docMk/>
            <pc:sldMk cId="695706612" sldId="323"/>
            <ac:picMk id="7" creationId="{F0B76CEF-0B27-4B84-92B7-2110CBC05C49}"/>
          </ac:picMkLst>
        </pc:picChg>
        <pc:picChg chg="del">
          <ac:chgData name="Osama Mohammed Moustafa Hosam Elde" userId="ab8f451e-a635-42ee-be12-e2dde55852bf" providerId="ADAL" clId="{67F3744E-E586-4C2C-91BF-A29AAF840012}" dt="2019-01-23T11:19:51.448" v="620" actId="478"/>
          <ac:picMkLst>
            <pc:docMk/>
            <pc:sldMk cId="695706612" sldId="323"/>
            <ac:picMk id="8" creationId="{227ADF67-7AA3-43D0-B4CF-23259F40C5DD}"/>
          </ac:picMkLst>
        </pc:picChg>
        <pc:picChg chg="del">
          <ac:chgData name="Osama Mohammed Moustafa Hosam Elde" userId="ab8f451e-a635-42ee-be12-e2dde55852bf" providerId="ADAL" clId="{67F3744E-E586-4C2C-91BF-A29AAF840012}" dt="2019-01-23T11:19:51.776" v="621" actId="478"/>
          <ac:picMkLst>
            <pc:docMk/>
            <pc:sldMk cId="695706612" sldId="323"/>
            <ac:picMk id="9" creationId="{CA9527BE-8A63-48C4-9BB0-582F52813C4C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4116107263" sldId="324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16107263" sldId="324"/>
            <ac:spMk id="2" creationId="{EE8009C9-56F1-4260-BB20-294D7CF65418}"/>
          </ac:spMkLst>
        </pc:spChg>
        <pc:spChg chg="mod">
          <ac:chgData name="Osama Mohammed Moustafa Hosam Elde" userId="ab8f451e-a635-42ee-be12-e2dde55852bf" providerId="ADAL" clId="{67F3744E-E586-4C2C-91BF-A29AAF840012}" dt="2019-01-23T11:30:30.136" v="1019" actId="6549"/>
          <ac:spMkLst>
            <pc:docMk/>
            <pc:sldMk cId="4116107263" sldId="324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16107263" sldId="324"/>
            <ac:spMk id="5" creationId="{6EEECF27-4AF3-49CF-B1A8-A9AD3917EDFA}"/>
          </ac:spMkLst>
        </pc:spChg>
        <pc:picChg chg="del">
          <ac:chgData name="Osama Mohammed Moustafa Hosam Elde" userId="ab8f451e-a635-42ee-be12-e2dde55852bf" providerId="ADAL" clId="{67F3744E-E586-4C2C-91BF-A29AAF840012}" dt="2019-01-23T11:20:12.089" v="633" actId="478"/>
          <ac:picMkLst>
            <pc:docMk/>
            <pc:sldMk cId="4116107263" sldId="324"/>
            <ac:picMk id="2" creationId="{59AAB503-9AA3-4CE0-8FA0-EA435DA1568C}"/>
          </ac:picMkLst>
        </pc:picChg>
        <pc:picChg chg="add mod">
          <ac:chgData name="Osama Mohammed Moustafa Hosam Elde" userId="ab8f451e-a635-42ee-be12-e2dde55852bf" providerId="ADAL" clId="{67F3744E-E586-4C2C-91BF-A29AAF840012}" dt="2019-01-23T11:20:42.045" v="640" actId="1035"/>
          <ac:picMkLst>
            <pc:docMk/>
            <pc:sldMk cId="4116107263" sldId="324"/>
            <ac:picMk id="4" creationId="{89B0A0A4-C9EF-41D0-A04A-C02231117DB9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4193510321" sldId="325"/>
        </pc:sldMkLst>
        <pc:spChg chg="mod">
          <ac:chgData name="Osama Mohammed Moustafa Hosam Elde" userId="ab8f451e-a635-42ee-be12-e2dde55852bf" providerId="ADAL" clId="{67F3744E-E586-4C2C-91BF-A29AAF840012}" dt="2019-01-23T11:30:35.646" v="1020" actId="6549"/>
          <ac:spMkLst>
            <pc:docMk/>
            <pc:sldMk cId="4193510321" sldId="325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93510321" sldId="325"/>
            <ac:spMk id="4" creationId="{06BD60B1-A8E3-41B1-B3E1-B7549B1A7A0E}"/>
          </ac:spMkLst>
        </pc:spChg>
        <pc:spChg chg="add mod">
          <ac:chgData name="Osama Mohammed Moustafa Hosam Elde" userId="ab8f451e-a635-42ee-be12-e2dde55852bf" providerId="ADAL" clId="{67F3744E-E586-4C2C-91BF-A29AAF840012}" dt="2019-01-23T11:22:36.930" v="699" actId="404"/>
          <ac:spMkLst>
            <pc:docMk/>
            <pc:sldMk cId="4193510321" sldId="325"/>
            <ac:spMk id="5" creationId="{2B26B1B5-ED24-442D-B787-32467BF0D33C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193510321" sldId="325"/>
            <ac:spMk id="6" creationId="{F9B72F4A-3FE6-4689-A8EC-545E12A209FC}"/>
          </ac:spMkLst>
        </pc:spChg>
        <pc:picChg chg="add mod">
          <ac:chgData name="Osama Mohammed Moustafa Hosam Elde" userId="ab8f451e-a635-42ee-be12-e2dde55852bf" providerId="ADAL" clId="{67F3744E-E586-4C2C-91BF-A29AAF840012}" dt="2019-01-23T11:21:50.927" v="646" actId="1076"/>
          <ac:picMkLst>
            <pc:docMk/>
            <pc:sldMk cId="4193510321" sldId="325"/>
            <ac:picMk id="2" creationId="{2F321F20-583C-4157-BCDA-9DEAEFD33B39}"/>
          </ac:picMkLst>
        </pc:picChg>
        <pc:picChg chg="del">
          <ac:chgData name="Osama Mohammed Moustafa Hosam Elde" userId="ab8f451e-a635-42ee-be12-e2dde55852bf" providerId="ADAL" clId="{67F3744E-E586-4C2C-91BF-A29AAF840012}" dt="2019-01-23T11:21:22.864" v="642" actId="478"/>
          <ac:picMkLst>
            <pc:docMk/>
            <pc:sldMk cId="4193510321" sldId="325"/>
            <ac:picMk id="4" creationId="{89B0A0A4-C9EF-41D0-A04A-C02231117DB9}"/>
          </ac:picMkLst>
        </pc:picChg>
      </pc:sldChg>
      <pc:sldChg chg="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2265174180" sldId="326"/>
        </pc:sldMkLst>
        <pc:spChg chg="mod">
          <ac:chgData name="Osama Mohammed Moustafa Hosam Elde" userId="ab8f451e-a635-42ee-be12-e2dde55852bf" providerId="ADAL" clId="{67F3744E-E586-4C2C-91BF-A29AAF840012}" dt="2019-01-23T11:26:05.866" v="1010" actId="20577"/>
          <ac:spMkLst>
            <pc:docMk/>
            <pc:sldMk cId="2265174180" sldId="326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23:37.131" v="718" actId="20577"/>
          <ac:spMkLst>
            <pc:docMk/>
            <pc:sldMk cId="2265174180" sldId="326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265174180" sldId="326"/>
            <ac:spMk id="4" creationId="{3C83D88B-9892-445F-A088-E6335B5F9C8D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265174180" sldId="326"/>
            <ac:spMk id="5" creationId="{93930EF5-8945-4BEC-BFC4-9C91BF9E357C}"/>
          </ac:spMkLst>
        </pc:sp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1431281343" sldId="327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431281343" sldId="327"/>
            <ac:spMk id="2" creationId="{6A98F3DA-B6C4-400B-9D42-A3DC1B3FE712}"/>
          </ac:spMkLst>
        </pc:spChg>
        <pc:spChg chg="mod">
          <ac:chgData name="Osama Mohammed Moustafa Hosam Elde" userId="ab8f451e-a635-42ee-be12-e2dde55852bf" providerId="ADAL" clId="{67F3744E-E586-4C2C-91BF-A29AAF840012}" dt="2019-01-23T11:33:13.245" v="1051" actId="20577"/>
          <ac:spMkLst>
            <pc:docMk/>
            <pc:sldMk cId="1431281343" sldId="327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3T11:33:57.072" v="1052" actId="478"/>
          <ac:spMkLst>
            <pc:docMk/>
            <pc:sldMk cId="1431281343" sldId="327"/>
            <ac:spMk id="5" creationId="{2B26B1B5-ED24-442D-B787-32467BF0D33C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431281343" sldId="327"/>
            <ac:spMk id="5" creationId="{F3CE7072-1CC6-4F03-A809-AEAB12C6B5CF}"/>
          </ac:spMkLst>
        </pc:spChg>
        <pc:picChg chg="del">
          <ac:chgData name="Osama Mohammed Moustafa Hosam Elde" userId="ab8f451e-a635-42ee-be12-e2dde55852bf" providerId="ADAL" clId="{67F3744E-E586-4C2C-91BF-A29AAF840012}" dt="2019-01-23T11:32:45.997" v="1022" actId="478"/>
          <ac:picMkLst>
            <pc:docMk/>
            <pc:sldMk cId="1431281343" sldId="327"/>
            <ac:picMk id="2" creationId="{2F321F20-583C-4157-BCDA-9DEAEFD33B39}"/>
          </ac:picMkLst>
        </pc:picChg>
        <pc:picChg chg="add mod">
          <ac:chgData name="Osama Mohammed Moustafa Hosam Elde" userId="ab8f451e-a635-42ee-be12-e2dde55852bf" providerId="ADAL" clId="{67F3744E-E586-4C2C-91BF-A29AAF840012}" dt="2019-01-23T11:34:03.339" v="1056" actId="1035"/>
          <ac:picMkLst>
            <pc:docMk/>
            <pc:sldMk cId="1431281343" sldId="327"/>
            <ac:picMk id="4" creationId="{A78A2FA4-C48A-4E60-A4A7-FBEDAD3E69C6}"/>
          </ac:picMkLst>
        </pc:picChg>
        <pc:picChg chg="add mod">
          <ac:chgData name="Osama Mohammed Moustafa Hosam Elde" userId="ab8f451e-a635-42ee-be12-e2dde55852bf" providerId="ADAL" clId="{67F3744E-E586-4C2C-91BF-A29AAF840012}" dt="2019-01-23T11:36:41.108" v="1063" actId="1076"/>
          <ac:picMkLst>
            <pc:docMk/>
            <pc:sldMk cId="1431281343" sldId="327"/>
            <ac:picMk id="6" creationId="{484663A8-DED3-4589-9C6D-447CD986532D}"/>
          </ac:picMkLst>
        </pc:picChg>
        <pc:picChg chg="add mod">
          <ac:chgData name="Osama Mohammed Moustafa Hosam Elde" userId="ab8f451e-a635-42ee-be12-e2dde55852bf" providerId="ADAL" clId="{67F3744E-E586-4C2C-91BF-A29AAF840012}" dt="2019-01-23T11:36:41.108" v="1063" actId="1076"/>
          <ac:picMkLst>
            <pc:docMk/>
            <pc:sldMk cId="1431281343" sldId="327"/>
            <ac:picMk id="7" creationId="{E7E64227-C465-4788-B2DC-2C6C0F6B8EF8}"/>
          </ac:picMkLst>
        </pc:picChg>
        <pc:picChg chg="add mod">
          <ac:chgData name="Osama Mohammed Moustafa Hosam Elde" userId="ab8f451e-a635-42ee-be12-e2dde55852bf" providerId="ADAL" clId="{67F3744E-E586-4C2C-91BF-A29AAF840012}" dt="2019-01-23T11:36:41.108" v="1063" actId="1076"/>
          <ac:picMkLst>
            <pc:docMk/>
            <pc:sldMk cId="1431281343" sldId="327"/>
            <ac:picMk id="8" creationId="{8BEAE39E-E0BE-4BB8-963B-D365FFCFE4B2}"/>
          </ac:picMkLst>
        </pc:picChg>
        <pc:picChg chg="add mod">
          <ac:chgData name="Osama Mohammed Moustafa Hosam Elde" userId="ab8f451e-a635-42ee-be12-e2dde55852bf" providerId="ADAL" clId="{67F3744E-E586-4C2C-91BF-A29AAF840012}" dt="2019-01-23T12:01:56.877" v="1986" actId="1036"/>
          <ac:picMkLst>
            <pc:docMk/>
            <pc:sldMk cId="1431281343" sldId="327"/>
            <ac:picMk id="9" creationId="{BF73C0FB-E0C3-4148-832F-1900C55C2042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2089478509" sldId="328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089478509" sldId="328"/>
            <ac:spMk id="4" creationId="{3B095130-3222-45E2-ADB4-6EABC7F032F5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2089478509" sldId="328"/>
            <ac:spMk id="5" creationId="{F4566AB5-5126-4ED2-BBA2-0FB49CC12C51}"/>
          </ac:spMkLst>
        </pc:spChg>
        <pc:picChg chg="add mod">
          <ac:chgData name="Osama Mohammed Moustafa Hosam Elde" userId="ab8f451e-a635-42ee-be12-e2dde55852bf" providerId="ADAL" clId="{67F3744E-E586-4C2C-91BF-A29AAF840012}" dt="2019-01-23T12:02:24.655" v="1998" actId="1037"/>
          <ac:picMkLst>
            <pc:docMk/>
            <pc:sldMk cId="2089478509" sldId="328"/>
            <ac:picMk id="2" creationId="{BAB7BA91-46A3-4EE6-A6A4-085E6BA697D5}"/>
          </ac:picMkLst>
        </pc:picChg>
        <pc:picChg chg="del">
          <ac:chgData name="Osama Mohammed Moustafa Hosam Elde" userId="ab8f451e-a635-42ee-be12-e2dde55852bf" providerId="ADAL" clId="{67F3744E-E586-4C2C-91BF-A29AAF840012}" dt="2019-01-23T11:37:52.638" v="1075" actId="478"/>
          <ac:picMkLst>
            <pc:docMk/>
            <pc:sldMk cId="2089478509" sldId="328"/>
            <ac:picMk id="4" creationId="{A78A2FA4-C48A-4E60-A4A7-FBEDAD3E69C6}"/>
          </ac:picMkLst>
        </pc:picChg>
        <pc:picChg chg="del">
          <ac:chgData name="Osama Mohammed Moustafa Hosam Elde" userId="ab8f451e-a635-42ee-be12-e2dde55852bf" providerId="ADAL" clId="{67F3744E-E586-4C2C-91BF-A29AAF840012}" dt="2019-01-23T11:37:49.410" v="1072" actId="478"/>
          <ac:picMkLst>
            <pc:docMk/>
            <pc:sldMk cId="2089478509" sldId="328"/>
            <ac:picMk id="6" creationId="{484663A8-DED3-4589-9C6D-447CD986532D}"/>
          </ac:picMkLst>
        </pc:picChg>
        <pc:picChg chg="del">
          <ac:chgData name="Osama Mohammed Moustafa Hosam Elde" userId="ab8f451e-a635-42ee-be12-e2dde55852bf" providerId="ADAL" clId="{67F3744E-E586-4C2C-91BF-A29AAF840012}" dt="2019-01-23T11:37:50.279" v="1073" actId="478"/>
          <ac:picMkLst>
            <pc:docMk/>
            <pc:sldMk cId="2089478509" sldId="328"/>
            <ac:picMk id="7" creationId="{E7E64227-C465-4788-B2DC-2C6C0F6B8EF8}"/>
          </ac:picMkLst>
        </pc:picChg>
        <pc:picChg chg="del">
          <ac:chgData name="Osama Mohammed Moustafa Hosam Elde" userId="ab8f451e-a635-42ee-be12-e2dde55852bf" providerId="ADAL" clId="{67F3744E-E586-4C2C-91BF-A29AAF840012}" dt="2019-01-23T11:37:51.044" v="1074" actId="478"/>
          <ac:picMkLst>
            <pc:docMk/>
            <pc:sldMk cId="2089478509" sldId="328"/>
            <ac:picMk id="8" creationId="{8BEAE39E-E0BE-4BB8-963B-D365FFCFE4B2}"/>
          </ac:picMkLst>
        </pc:picChg>
        <pc:picChg chg="del">
          <ac:chgData name="Osama Mohammed Moustafa Hosam Elde" userId="ab8f451e-a635-42ee-be12-e2dde55852bf" providerId="ADAL" clId="{67F3744E-E586-4C2C-91BF-A29AAF840012}" dt="2019-01-23T11:37:48.582" v="1071" actId="478"/>
          <ac:picMkLst>
            <pc:docMk/>
            <pc:sldMk cId="2089478509" sldId="328"/>
            <ac:picMk id="9" creationId="{BF73C0FB-E0C3-4148-832F-1900C55C2042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3217549841" sldId="329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217549841" sldId="329"/>
            <ac:spMk id="2" creationId="{74AC9D61-F37A-4E25-95B7-5B4746F0479F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3217549841" sldId="329"/>
            <ac:spMk id="5" creationId="{89AAE574-8E11-49BB-A715-9AD5AC4C5C8A}"/>
          </ac:spMkLst>
        </pc:spChg>
        <pc:picChg chg="del">
          <ac:chgData name="Osama Mohammed Moustafa Hosam Elde" userId="ab8f451e-a635-42ee-be12-e2dde55852bf" providerId="ADAL" clId="{67F3744E-E586-4C2C-91BF-A29AAF840012}" dt="2019-01-23T11:38:18.890" v="1078" actId="478"/>
          <ac:picMkLst>
            <pc:docMk/>
            <pc:sldMk cId="3217549841" sldId="329"/>
            <ac:picMk id="2" creationId="{BAB7BA91-46A3-4EE6-A6A4-085E6BA697D5}"/>
          </ac:picMkLst>
        </pc:picChg>
        <pc:picChg chg="add mod">
          <ac:chgData name="Osama Mohammed Moustafa Hosam Elde" userId="ab8f451e-a635-42ee-be12-e2dde55852bf" providerId="ADAL" clId="{67F3744E-E586-4C2C-91BF-A29AAF840012}" dt="2019-01-23T12:02:13.430" v="1992" actId="1038"/>
          <ac:picMkLst>
            <pc:docMk/>
            <pc:sldMk cId="3217549841" sldId="329"/>
            <ac:picMk id="4" creationId="{F03C349B-D96A-467C-AAB6-2E103BB496AA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1605303524" sldId="330"/>
        </pc:sldMkLst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605303524" sldId="330"/>
            <ac:spMk id="2" creationId="{8272ECA5-FD01-425B-893F-6363C00517A5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605303524" sldId="330"/>
            <ac:spMk id="4" creationId="{156D75FD-095B-4DD3-B0B1-6133351C840A}"/>
          </ac:spMkLst>
        </pc:spChg>
        <pc:picChg chg="add del mod">
          <ac:chgData name="Osama Mohammed Moustafa Hosam Elde" userId="ab8f451e-a635-42ee-be12-e2dde55852bf" providerId="ADAL" clId="{67F3744E-E586-4C2C-91BF-A29AAF840012}" dt="2019-01-23T11:46:21.794" v="1425" actId="478"/>
          <ac:picMkLst>
            <pc:docMk/>
            <pc:sldMk cId="1605303524" sldId="330"/>
            <ac:picMk id="2" creationId="{F178DDC9-14CE-4C06-AF6C-13CC2C8C7F7A}"/>
          </ac:picMkLst>
        </pc:picChg>
        <pc:picChg chg="del">
          <ac:chgData name="Osama Mohammed Moustafa Hosam Elde" userId="ab8f451e-a635-42ee-be12-e2dde55852bf" providerId="ADAL" clId="{67F3744E-E586-4C2C-91BF-A29AAF840012}" dt="2019-01-23T11:39:39.463" v="1081" actId="478"/>
          <ac:picMkLst>
            <pc:docMk/>
            <pc:sldMk cId="1605303524" sldId="330"/>
            <ac:picMk id="4" creationId="{F03C349B-D96A-467C-AAB6-2E103BB496AA}"/>
          </ac:picMkLst>
        </pc:picChg>
        <pc:picChg chg="add mod">
          <ac:chgData name="Osama Mohammed Moustafa Hosam Elde" userId="ab8f451e-a635-42ee-be12-e2dde55852bf" providerId="ADAL" clId="{67F3744E-E586-4C2C-91BF-A29AAF840012}" dt="2019-01-23T11:46:48.537" v="1428" actId="1076"/>
          <ac:picMkLst>
            <pc:docMk/>
            <pc:sldMk cId="1605303524" sldId="330"/>
            <ac:picMk id="5" creationId="{772B666A-AC46-4C11-9DED-3EDAAB7FC4D6}"/>
          </ac:picMkLst>
        </pc:picChg>
      </pc:sldChg>
      <pc:sldChg chg="delSp modSp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4230425986" sldId="331"/>
        </pc:sldMkLst>
        <pc:spChg chg="mod">
          <ac:chgData name="Osama Mohammed Moustafa Hosam Elde" userId="ab8f451e-a635-42ee-be12-e2dde55852bf" providerId="ADAL" clId="{67F3744E-E586-4C2C-91BF-A29AAF840012}" dt="2019-01-23T11:44:27.408" v="1423" actId="20577"/>
          <ac:spMkLst>
            <pc:docMk/>
            <pc:sldMk cId="4230425986" sldId="33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41:12.113" v="1110" actId="20577"/>
          <ac:spMkLst>
            <pc:docMk/>
            <pc:sldMk cId="4230425986" sldId="331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230425986" sldId="331"/>
            <ac:spMk id="4" creationId="{8E04335A-0A84-44EA-A61B-F38146350BDC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4230425986" sldId="331"/>
            <ac:spMk id="5" creationId="{B382B403-002C-42D3-9D92-6AE8C25A4D6D}"/>
          </ac:spMkLst>
        </pc:spChg>
      </pc:sldChg>
      <pc:sldChg chg="addSp delSp modSp add">
        <pc:chgData name="Osama Mohammed Moustafa Hosam Elde" userId="ab8f451e-a635-42ee-be12-e2dde55852bf" providerId="ADAL" clId="{67F3744E-E586-4C2C-91BF-A29AAF840012}" dt="2019-01-24T12:46:52.380" v="2054"/>
        <pc:sldMkLst>
          <pc:docMk/>
          <pc:sldMk cId="1864588761" sldId="333"/>
        </pc:sldMkLst>
        <pc:spChg chg="del">
          <ac:chgData name="Osama Mohammed Moustafa Hosam Elde" userId="ab8f451e-a635-42ee-be12-e2dde55852bf" providerId="ADAL" clId="{67F3744E-E586-4C2C-91BF-A29AAF840012}" dt="2019-01-23T11:58:29.360" v="1919" actId="478"/>
          <ac:spMkLst>
            <pc:docMk/>
            <pc:sldMk cId="1864588761" sldId="333"/>
            <ac:spMk id="2" creationId="{22966332-428C-4FD2-9FF0-E5BE3F19AA87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864588761" sldId="333"/>
            <ac:spMk id="2" creationId="{E44A110F-86A4-4B8F-B656-024B428320A1}"/>
          </ac:spMkLst>
        </pc:spChg>
        <pc:spChg chg="mod">
          <ac:chgData name="Osama Mohammed Moustafa Hosam Elde" userId="ab8f451e-a635-42ee-be12-e2dde55852bf" providerId="ADAL" clId="{67F3744E-E586-4C2C-91BF-A29AAF840012}" dt="2019-01-23T11:58:37.801" v="1928" actId="20577"/>
          <ac:spMkLst>
            <pc:docMk/>
            <pc:sldMk cId="1864588761" sldId="333"/>
            <ac:spMk id="3" creationId="{00000000-0000-0000-0000-000000000000}"/>
          </ac:spMkLst>
        </pc:spChg>
        <pc:spChg chg="del">
          <ac:chgData name="Osama Mohammed Moustafa Hosam Elde" userId="ab8f451e-a635-42ee-be12-e2dde55852bf" providerId="ADAL" clId="{67F3744E-E586-4C2C-91BF-A29AAF840012}" dt="2019-01-24T12:46:52.380" v="2054"/>
          <ac:spMkLst>
            <pc:docMk/>
            <pc:sldMk cId="1864588761" sldId="333"/>
            <ac:spMk id="5" creationId="{B646E84C-7856-4642-8BB3-2286023E0D72}"/>
          </ac:spMkLst>
        </pc:spChg>
        <pc:picChg chg="add mod">
          <ac:chgData name="Osama Mohammed Moustafa Hosam Elde" userId="ab8f451e-a635-42ee-be12-e2dde55852bf" providerId="ADAL" clId="{67F3744E-E586-4C2C-91BF-A29AAF840012}" dt="2019-01-23T11:58:44.365" v="1931" actId="1036"/>
          <ac:picMkLst>
            <pc:docMk/>
            <pc:sldMk cId="1864588761" sldId="333"/>
            <ac:picMk id="4" creationId="{9A5930E4-A7AB-4F72-8A7D-F766F0AFA8F6}"/>
          </ac:picMkLst>
        </pc:picChg>
        <pc:picChg chg="del">
          <ac:chgData name="Osama Mohammed Moustafa Hosam Elde" userId="ab8f451e-a635-42ee-be12-e2dde55852bf" providerId="ADAL" clId="{67F3744E-E586-4C2C-91BF-A29AAF840012}" dt="2019-01-23T11:58:30.624" v="1920" actId="478"/>
          <ac:picMkLst>
            <pc:docMk/>
            <pc:sldMk cId="1864588761" sldId="333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4T12:46:11.031" v="2048" actId="20577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modSp setBg">
          <pc:chgData name="Osama Mohammed Moustafa Hosam Elde" userId="ab8f451e-a635-42ee-be12-e2dde55852bf" providerId="ADAL" clId="{67F3744E-E586-4C2C-91BF-A29AAF840012}" dt="2019-01-24T12:46:11.031" v="2048" actId="20577"/>
          <pc:sldLayoutMkLst>
            <pc:docMk/>
            <pc:sldMasterMk cId="0" sldId="2147483648"/>
            <pc:sldLayoutMk cId="0" sldId="2147483650"/>
          </pc:sldLayoutMkLst>
          <pc:spChg chg="mod">
            <ac:chgData name="Osama Mohammed Moustafa Hosam Elde" userId="ab8f451e-a635-42ee-be12-e2dde55852bf" providerId="ADAL" clId="{67F3744E-E586-4C2C-91BF-A29AAF840012}" dt="2019-01-24T12:46:11.031" v="204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Osama hosam elde" userId="ab8f451e-a635-42ee-be12-e2dde55852bf" providerId="ADAL" clId="{67F3744E-E586-4C2C-91BF-A29AAF840012}"/>
    <pc:docChg chg="custSel delSld modSld">
      <pc:chgData name="Osama hosam elde" userId="ab8f451e-a635-42ee-be12-e2dde55852bf" providerId="ADAL" clId="{67F3744E-E586-4C2C-91BF-A29AAF840012}" dt="2019-02-05T08:01:21.045" v="239" actId="404"/>
      <pc:docMkLst>
        <pc:docMk/>
      </pc:docMkLst>
      <pc:sldChg chg="modSp">
        <pc:chgData name="Osama hosam elde" userId="ab8f451e-a635-42ee-be12-e2dde55852bf" providerId="ADAL" clId="{67F3744E-E586-4C2C-91BF-A29AAF840012}" dt="2019-01-23T18:25:34.307" v="1" actId="1076"/>
        <pc:sldMkLst>
          <pc:docMk/>
          <pc:sldMk cId="2730269855" sldId="294"/>
        </pc:sldMkLst>
        <pc:picChg chg="mod">
          <ac:chgData name="Osama hosam elde" userId="ab8f451e-a635-42ee-be12-e2dde55852bf" providerId="ADAL" clId="{67F3744E-E586-4C2C-91BF-A29AAF840012}" dt="2019-01-23T18:25:34.307" v="1" actId="1076"/>
          <ac:picMkLst>
            <pc:docMk/>
            <pc:sldMk cId="2730269855" sldId="294"/>
            <ac:picMk id="2" creationId="{DFB9C4E3-19FE-4141-A960-4A28CC052013}"/>
          </ac:picMkLst>
        </pc:picChg>
      </pc:sldChg>
      <pc:sldChg chg="modSp">
        <pc:chgData name="Osama hosam elde" userId="ab8f451e-a635-42ee-be12-e2dde55852bf" providerId="ADAL" clId="{67F3744E-E586-4C2C-91BF-A29AAF840012}" dt="2019-01-23T18:25:43.363" v="4" actId="1076"/>
        <pc:sldMkLst>
          <pc:docMk/>
          <pc:sldMk cId="4120134823" sldId="318"/>
        </pc:sldMkLst>
        <pc:picChg chg="mod">
          <ac:chgData name="Osama hosam elde" userId="ab8f451e-a635-42ee-be12-e2dde55852bf" providerId="ADAL" clId="{67F3744E-E586-4C2C-91BF-A29AAF840012}" dt="2019-01-23T18:25:43.363" v="4" actId="1076"/>
          <ac:picMkLst>
            <pc:docMk/>
            <pc:sldMk cId="4120134823" sldId="318"/>
            <ac:picMk id="4" creationId="{1B4523A6-F5CF-408B-A858-BDB9D20FD7DB}"/>
          </ac:picMkLst>
        </pc:picChg>
      </pc:sldChg>
      <pc:sldChg chg="addSp modSp">
        <pc:chgData name="Osama hosam elde" userId="ab8f451e-a635-42ee-be12-e2dde55852bf" providerId="ADAL" clId="{67F3744E-E586-4C2C-91BF-A29AAF840012}" dt="2019-02-05T08:00:24.423" v="175" actId="1076"/>
        <pc:sldMkLst>
          <pc:docMk/>
          <pc:sldMk cId="3217549841" sldId="329"/>
        </pc:sldMkLst>
        <pc:spChg chg="add mod">
          <ac:chgData name="Osama hosam elde" userId="ab8f451e-a635-42ee-be12-e2dde55852bf" providerId="ADAL" clId="{67F3744E-E586-4C2C-91BF-A29AAF840012}" dt="2019-02-05T08:00:24.423" v="175" actId="1076"/>
          <ac:spMkLst>
            <pc:docMk/>
            <pc:sldMk cId="3217549841" sldId="329"/>
            <ac:spMk id="2" creationId="{A22FD945-30D1-4A8B-8E19-6B67F1BA88B3}"/>
          </ac:spMkLst>
        </pc:spChg>
      </pc:sldChg>
      <pc:sldChg chg="modSp">
        <pc:chgData name="Osama hosam elde" userId="ab8f451e-a635-42ee-be12-e2dde55852bf" providerId="ADAL" clId="{67F3744E-E586-4C2C-91BF-A29AAF840012}" dt="2019-02-05T08:01:21.045" v="239" actId="404"/>
        <pc:sldMkLst>
          <pc:docMk/>
          <pc:sldMk cId="4230425986" sldId="331"/>
        </pc:sldMkLst>
        <pc:spChg chg="mod">
          <ac:chgData name="Osama hosam elde" userId="ab8f451e-a635-42ee-be12-e2dde55852bf" providerId="ADAL" clId="{67F3744E-E586-4C2C-91BF-A29AAF840012}" dt="2019-02-05T08:01:21.045" v="239" actId="404"/>
          <ac:spMkLst>
            <pc:docMk/>
            <pc:sldMk cId="4230425986" sldId="331"/>
            <ac:spMk id="2" creationId="{22966332-428C-4FD2-9FF0-E5BE3F19AA87}"/>
          </ac:spMkLst>
        </pc:spChg>
      </pc:sldChg>
      <pc:sldChg chg="modSp del">
        <pc:chgData name="Osama hosam elde" userId="ab8f451e-a635-42ee-be12-e2dde55852bf" providerId="ADAL" clId="{67F3744E-E586-4C2C-91BF-A29AAF840012}" dt="2019-02-05T07:56:40.663" v="32" actId="2696"/>
        <pc:sldMkLst>
          <pc:docMk/>
          <pc:sldMk cId="2718662499" sldId="332"/>
        </pc:sldMkLst>
        <pc:spChg chg="mod">
          <ac:chgData name="Osama hosam elde" userId="ab8f451e-a635-42ee-be12-e2dde55852bf" providerId="ADAL" clId="{67F3744E-E586-4C2C-91BF-A29AAF840012}" dt="2019-01-28T05:52:35.206" v="31" actId="113"/>
          <ac:spMkLst>
            <pc:docMk/>
            <pc:sldMk cId="2718662499" sldId="332"/>
            <ac:spMk id="4" creationId="{6302EB97-5EFD-47AC-97EF-90D1671807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E1C8-844F-4CAC-9264-17F964BDA8A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CEA7-ED64-46F1-903E-72B9CF29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70BD-5BF3-45DC-BD63-BEC45EEA7AC2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9782-88F9-4D1B-92E1-18819A4AEB3D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AFE-6499-423E-A20F-5493788415EE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AC-82D1-4720-849B-A1D689F1E764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C7BF-CA9D-4E62-9677-C9C92FC105D7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7FFC-FCEB-41AD-98F4-CA3F7F36B2D7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3507-97B8-42AB-81E2-232592FA98B0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0392-132E-4E7F-A53F-92F078B99822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979E-C40B-4B31-9E5D-B1CE51CF5DF0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5957-D2C5-4A0C-B7F3-6E851CA8F2A8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9C81-DB2B-417F-A11F-ED78D5733196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B6F-D9E0-4DF6-A867-5DF7771B9B2E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ch-recipes.com/rx/56738/one-to-one-one-to-many-table-relationships-in-sql-serv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الثاني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DBA5-7B19-4192-857A-5A47B4AE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9692"/>
            <a:ext cx="6400800" cy="14859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5AF5-C672-4200-834E-85DC432A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770D9-4DE8-4BCE-98BB-9C0AF29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مفاتيح 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0A0A4-C9EF-41D0-A04A-C0223111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9372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394A-6B89-4A87-8A1B-0F866335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80B3-E90F-418A-AF30-EE3EE916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مفاتيح 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21F20-583C-4157-BCDA-9DEAEFD3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96014"/>
            <a:ext cx="7467600" cy="4632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6B1B5-ED24-442D-B787-32467BF0D33C}"/>
              </a:ext>
            </a:extLst>
          </p:cNvPr>
          <p:cNvSpPr txBox="1"/>
          <p:nvPr/>
        </p:nvSpPr>
        <p:spPr>
          <a:xfrm>
            <a:off x="2133600" y="1295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العلاقة بين المفتاح الأساسي والمفتاح الأجنبي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C3816-BC32-4433-84F7-0282B5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865D37-99B7-4A6E-BC45-60BA6ECD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العلاقة بين جدولين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جدول للأقسام (مفتاح أساسي </a:t>
            </a:r>
            <a:r>
              <a:rPr lang="en-US" sz="2400" dirty="0" err="1"/>
              <a:t>dept_id</a:t>
            </a:r>
            <a:r>
              <a:rPr lang="ar-EG" sz="2400" dirty="0"/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جدول للطلاب ( مفتاح أجنبي </a:t>
            </a:r>
            <a:r>
              <a:rPr lang="en-US" sz="2400" dirty="0" err="1"/>
              <a:t>department_id</a:t>
            </a:r>
            <a:r>
              <a:rPr lang="ar-EG" sz="2400" dirty="0"/>
              <a:t> يشير إلى مفتاح الأقسام)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بتوضيح </a:t>
            </a:r>
            <a:r>
              <a:rPr lang="en-US" sz="2400" dirty="0"/>
              <a:t>cascaded effect</a:t>
            </a:r>
            <a:r>
              <a:rPr lang="ar-EG" sz="2400" dirty="0"/>
              <a:t> في حال ربط الجدولين ببعض، في حال حذف قسم يجب حذف كل الطلاب به. 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CDBF7-326D-4148-9F88-CDEC23F5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481F-7C79-4FB0-9CD8-0F413D0D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العلاقات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A2FA4-C48A-4E60-A4A7-FBEDAD3E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23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663A8-DED3-4589-9C6D-447CD986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09763"/>
            <a:ext cx="2438400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64227-C465-4788-B2DC-2C6C0F6B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3293453"/>
            <a:ext cx="46767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AE39E-E0BE-4BB8-963B-D365FFCFE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4005718"/>
            <a:ext cx="25717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3C0FB-E0C3-4148-832F-1900C55C2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700" y="4484998"/>
            <a:ext cx="5810250" cy="214440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5CDB62-7E48-4F7F-ACED-0F610A8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BA0B69-0DFB-4E28-B514-AA39C727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العلاقات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Relationships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7BA91-46A3-4EE6-A6A4-085E6BA6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70860"/>
            <a:ext cx="8915400" cy="402034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25324-44BE-4517-9E00-F1707F04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57F2-386E-4740-905F-85DC2809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العلاقات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C349B-D96A-467C-AAB6-2E103BB4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991600" cy="429513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97CCB-D23D-4CF7-9501-FEC2122A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AE90-07A6-44BB-8761-BDE8CC64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FD945-30D1-4A8B-8E19-6B67F1BA88B3}"/>
              </a:ext>
            </a:extLst>
          </p:cNvPr>
          <p:cNvSpPr txBox="1"/>
          <p:nvPr/>
        </p:nvSpPr>
        <p:spPr>
          <a:xfrm>
            <a:off x="3810000" y="601739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/>
              <a:t>العلاقة بين الكتاب والمؤلفين علاقة واحد لمتعدد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العلاقات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666A-AC46-4C11-9DED-3EDAAB7F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819275"/>
            <a:ext cx="8362950" cy="32194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D120-7308-4532-879E-F9A7CA80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A9F6-B23F-4E0E-9071-01817302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أنواع العلاقات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489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بعمل علاقة واحد لواحد (جدول الأشخاص مع جدول جوازات السفر)</a:t>
            </a:r>
            <a:endParaRPr lang="en-US" sz="2400" dirty="0"/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جدولين للتعبير عن العلاقة واحد لمتعدد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جدول للطلاب وجدول للمواد، تظهر مشكلة العلاقة (متعدد لمتعدد) ثم قم بتقديم طريقة حل هذه المشكلة (عمل جدول جديد لتسجيل المواد)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ar-EG" sz="2400" dirty="0"/>
          </a:p>
          <a:p>
            <a:pPr algn="r" rtl="1">
              <a:lnSpc>
                <a:spcPct val="200000"/>
              </a:lnSpc>
            </a:pPr>
            <a:r>
              <a:rPr lang="ar-EG" sz="2000" dirty="0"/>
              <a:t>تعرف على فكرة عمل العلاقة واحد لواحد من خلال الرابط </a:t>
            </a:r>
          </a:p>
          <a:p>
            <a:pPr algn="r" rtl="1">
              <a:lnSpc>
                <a:spcPct val="200000"/>
              </a:lnSpc>
            </a:pPr>
            <a:r>
              <a:rPr lang="en-US" sz="1400" dirty="0">
                <a:hlinkClick r:id="rId2"/>
              </a:rPr>
              <a:t>https://www.tech-recipes.com/rx/56738/one-to-one-one-to-many-table-relationships-in-sql-server/</a:t>
            </a:r>
            <a:r>
              <a:rPr lang="ar-EG" sz="1400" dirty="0"/>
              <a:t> </a:t>
            </a:r>
            <a:endParaRPr lang="ar-EG" dirty="0"/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8490-3566-4C4C-AB20-38E4AF8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1D603-CAE5-4EA5-9253-FBFF04AB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85900" y="381000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930E4-A7AB-4F72-8A7D-F766F0AF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900"/>
            <a:ext cx="9144000" cy="4787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C10A-021E-4820-9672-3F0CBF0E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4C0A-5C61-4684-8F7D-1F622DAD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الثاني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31BC81-5569-4C9E-BBFB-DFE86E68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0931DD-BEF3-42DD-852C-0D2ADDF2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81BF5-69C8-46F4-99E7-BFDE4881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" y="771524"/>
            <a:ext cx="9059421" cy="5476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DF76-95F0-483F-83C2-8F4DEE6B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E642-9EBB-4B59-8DD5-D1E71AC4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قواعد البيانات العلائقية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9C4E3-19FE-4141-A960-4A28CC05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76363"/>
            <a:ext cx="8686800" cy="31052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B1E9-9898-461F-A4A2-B293B98D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7A2A-EE66-46C0-9303-1716A61F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قواعد البيانات العلائقية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523A6-F5CF-408B-A858-BDB9D20F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482815"/>
            <a:ext cx="8801100" cy="24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5F2B3-5A2E-4E7C-90AF-0BE25E53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42" y="4146382"/>
            <a:ext cx="4956515" cy="25533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FB475-F92B-452A-B117-52047496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4E73A8-B028-4886-9420-04CD6D59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DACF3-DC35-4EE1-9E9E-D66236B1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5293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C3A5F-001E-4696-894C-64A376CE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A8E3D-618E-4F01-8D57-6789506C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A53C5-22E3-4BDF-ADE7-791D070E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66800"/>
            <a:ext cx="8305800" cy="5005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F943D-2E81-4586-B5A7-5F420ED3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6224578"/>
            <a:ext cx="5400675" cy="419100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82942AD-1AE0-4C78-AEF6-DFB6DEF052E7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AA1222-F8A7-4DE0-8E5F-58EF3AD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CCD1A5-3746-4055-B5D7-62469071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تصميم جدول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429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بتنزيل اوراكل </a:t>
            </a:r>
            <a:r>
              <a:rPr lang="en-US" sz="2400" dirty="0"/>
              <a:t>Oracle</a:t>
            </a:r>
            <a:r>
              <a:rPr lang="ar-EG" sz="2400" dirty="0"/>
              <a:t> اكسبريس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مستخدم جديد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قم بإنشاء جدول جديد</a:t>
            </a:r>
            <a:endParaRPr lang="en-US" sz="2400" dirty="0"/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الاطلاع على الأداة التعليمية </a:t>
            </a:r>
            <a:r>
              <a:rPr lang="en-US" dirty="0"/>
              <a:t>https://download.oracle.com/oll/tutorials/DBXETutorial/index.htm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D576C-D4FB-4889-9E01-8CD43BA2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5A78-8AAE-4A3E-B9B9-5F27195C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مفاتيح 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FD6D3-090B-4DA7-97EE-6F11012A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644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0F922-CE52-4769-B6E6-8A4C94F2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21704"/>
            <a:ext cx="393382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F7885-CCDB-4D3D-8C4C-FF663ACB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3541916"/>
            <a:ext cx="46386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6CEF-0B27-4B84-92B7-2110CBC05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49" y="4049020"/>
            <a:ext cx="42957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ADF67-7AA3-43D0-B4CF-23259F40C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762" y="4591945"/>
            <a:ext cx="234315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527BE-8A63-48C4-9BB0-582F52813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5106295"/>
            <a:ext cx="4400550" cy="54292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B37B1E-67F6-45B9-A732-22E28C28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44E0B4-FFC9-4316-B5B9-1C21C5D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مفاتيح الجداول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AB503-9AA3-4CE0-8FA0-EA435DA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8399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6A30-1BC0-4515-806D-A03900E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 اسامة حسام الدين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8E14-146A-4A45-81B1-C0F63F0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351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54</cp:revision>
  <cp:lastPrinted>2017-07-18T06:32:22Z</cp:lastPrinted>
  <dcterms:created xsi:type="dcterms:W3CDTF">2006-08-16T00:00:00Z</dcterms:created>
  <dcterms:modified xsi:type="dcterms:W3CDTF">2019-02-05T08:01:25Z</dcterms:modified>
</cp:coreProperties>
</file>