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9" r:id="rId2"/>
    <p:sldId id="290" r:id="rId3"/>
    <p:sldId id="294" r:id="rId4"/>
    <p:sldId id="334" r:id="rId5"/>
    <p:sldId id="335" r:id="rId6"/>
    <p:sldId id="340" r:id="rId7"/>
    <p:sldId id="336" r:id="rId8"/>
    <p:sldId id="337" r:id="rId9"/>
    <p:sldId id="338" r:id="rId10"/>
    <p:sldId id="339" r:id="rId11"/>
    <p:sldId id="341" r:id="rId12"/>
    <p:sldId id="342" r:id="rId13"/>
    <p:sldId id="343" r:id="rId14"/>
    <p:sldId id="344" r:id="rId15"/>
    <p:sldId id="345" r:id="rId16"/>
    <p:sldId id="346" r:id="rId17"/>
    <p:sldId id="321" r:id="rId18"/>
    <p:sldId id="333" r:id="rId19"/>
    <p:sldId id="347" r:id="rId20"/>
    <p:sldId id="348" r:id="rId21"/>
    <p:sldId id="317" r:id="rId22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7B35E-3533-4283-A982-BABA418586C0}" v="1" dt="2019-01-26T20:11:40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3" autoAdjust="0"/>
    <p:restoredTop sz="94660"/>
  </p:normalViewPr>
  <p:slideViewPr>
    <p:cSldViewPr>
      <p:cViewPr varScale="1">
        <p:scale>
          <a:sx n="37" d="100"/>
          <a:sy n="37" d="100"/>
        </p:scale>
        <p:origin x="125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hosam elde" userId="ab8f451e-a635-42ee-be12-e2dde55852bf" providerId="ADAL" clId="{804B1982-4C3E-4311-8F4B-22E0387B098C}"/>
    <pc:docChg chg="undo custSel addSld delSld modSld sldOrd">
      <pc:chgData name="Osama hosam elde" userId="ab8f451e-a635-42ee-be12-e2dde55852bf" providerId="ADAL" clId="{804B1982-4C3E-4311-8F4B-22E0387B098C}" dt="2019-01-23T19:24:32.971" v="468" actId="20577"/>
      <pc:docMkLst>
        <pc:docMk/>
      </pc:docMkLst>
      <pc:sldChg chg="addSp delSp modSp">
        <pc:chgData name="Osama hosam elde" userId="ab8f451e-a635-42ee-be12-e2dde55852bf" providerId="ADAL" clId="{804B1982-4C3E-4311-8F4B-22E0387B098C}" dt="2019-01-23T18:34:37.834" v="14" actId="1076"/>
        <pc:sldMkLst>
          <pc:docMk/>
          <pc:sldMk cId="2795698090" sldId="289"/>
        </pc:sldMkLst>
        <pc:spChg chg="mod">
          <ac:chgData name="Osama hosam elde" userId="ab8f451e-a635-42ee-be12-e2dde55852bf" providerId="ADAL" clId="{804B1982-4C3E-4311-8F4B-22E0387B098C}" dt="2019-01-23T18:33:41.939" v="11" actId="20577"/>
          <ac:spMkLst>
            <pc:docMk/>
            <pc:sldMk cId="2795698090" sldId="289"/>
            <ac:spMk id="4" creationId="{71F37C0B-C451-4FC0-8BFC-2F9DEFE020DB}"/>
          </ac:spMkLst>
        </pc:spChg>
        <pc:picChg chg="add mod">
          <ac:chgData name="Osama hosam elde" userId="ab8f451e-a635-42ee-be12-e2dde55852bf" providerId="ADAL" clId="{804B1982-4C3E-4311-8F4B-22E0387B098C}" dt="2019-01-23T18:34:37.834" v="14" actId="1076"/>
          <ac:picMkLst>
            <pc:docMk/>
            <pc:sldMk cId="2795698090" sldId="289"/>
            <ac:picMk id="2" creationId="{A2961980-9832-4AE8-AEEC-57EEEDBEF2E6}"/>
          </ac:picMkLst>
        </pc:picChg>
        <pc:picChg chg="del">
          <ac:chgData name="Osama hosam elde" userId="ab8f451e-a635-42ee-be12-e2dde55852bf" providerId="ADAL" clId="{804B1982-4C3E-4311-8F4B-22E0387B098C}" dt="2019-01-23T18:33:45.730" v="12" actId="478"/>
          <ac:picMkLst>
            <pc:docMk/>
            <pc:sldMk cId="2795698090" sldId="289"/>
            <ac:picMk id="5" creationId="{8C60DBA5-7B19-4192-857A-5A47B4AE6D6F}"/>
          </ac:picMkLst>
        </pc:picChg>
      </pc:sldChg>
      <pc:sldChg chg="addSp delSp">
        <pc:chgData name="Osama hosam elde" userId="ab8f451e-a635-42ee-be12-e2dde55852bf" providerId="ADAL" clId="{804B1982-4C3E-4311-8F4B-22E0387B098C}" dt="2019-01-23T18:35:09.097" v="16"/>
        <pc:sldMkLst>
          <pc:docMk/>
          <pc:sldMk cId="108438488" sldId="290"/>
        </pc:sldMkLst>
        <pc:picChg chg="del">
          <ac:chgData name="Osama hosam elde" userId="ab8f451e-a635-42ee-be12-e2dde55852bf" providerId="ADAL" clId="{804B1982-4C3E-4311-8F4B-22E0387B098C}" dt="2019-01-23T18:34:44.883" v="15" actId="478"/>
          <ac:picMkLst>
            <pc:docMk/>
            <pc:sldMk cId="108438488" sldId="290"/>
            <ac:picMk id="2" creationId="{45981BF5-69C8-46F4-99E7-BFDE48813806}"/>
          </ac:picMkLst>
        </pc:picChg>
        <pc:picChg chg="add">
          <ac:chgData name="Osama hosam elde" userId="ab8f451e-a635-42ee-be12-e2dde55852bf" providerId="ADAL" clId="{804B1982-4C3E-4311-8F4B-22E0387B098C}" dt="2019-01-23T18:35:09.097" v="16"/>
          <ac:picMkLst>
            <pc:docMk/>
            <pc:sldMk cId="108438488" sldId="290"/>
            <ac:picMk id="3" creationId="{C2E07507-6A6C-45E3-8FDA-3B3A7A24FD13}"/>
          </ac:picMkLst>
        </pc:picChg>
      </pc:sldChg>
      <pc:sldChg chg="addSp delSp modSp">
        <pc:chgData name="Osama hosam elde" userId="ab8f451e-a635-42ee-be12-e2dde55852bf" providerId="ADAL" clId="{804B1982-4C3E-4311-8F4B-22E0387B098C}" dt="2019-01-23T18:44:25.430" v="88" actId="1036"/>
        <pc:sldMkLst>
          <pc:docMk/>
          <pc:sldMk cId="2730269855" sldId="294"/>
        </pc:sldMkLst>
        <pc:spChg chg="mod">
          <ac:chgData name="Osama hosam elde" userId="ab8f451e-a635-42ee-be12-e2dde55852bf" providerId="ADAL" clId="{804B1982-4C3E-4311-8F4B-22E0387B098C}" dt="2019-01-23T18:37:03.196" v="70" actId="20577"/>
          <ac:spMkLst>
            <pc:docMk/>
            <pc:sldMk cId="2730269855" sldId="294"/>
            <ac:spMk id="3" creationId="{00000000-0000-0000-0000-000000000000}"/>
          </ac:spMkLst>
        </pc:spChg>
        <pc:picChg chg="del">
          <ac:chgData name="Osama hosam elde" userId="ab8f451e-a635-42ee-be12-e2dde55852bf" providerId="ADAL" clId="{804B1982-4C3E-4311-8F4B-22E0387B098C}" dt="2019-01-23T18:37:05.364" v="71" actId="478"/>
          <ac:picMkLst>
            <pc:docMk/>
            <pc:sldMk cId="2730269855" sldId="294"/>
            <ac:picMk id="2" creationId="{DFB9C4E3-19FE-4141-A960-4A28CC052013}"/>
          </ac:picMkLst>
        </pc:picChg>
        <pc:picChg chg="add del">
          <ac:chgData name="Osama hosam elde" userId="ab8f451e-a635-42ee-be12-e2dde55852bf" providerId="ADAL" clId="{804B1982-4C3E-4311-8F4B-22E0387B098C}" dt="2019-01-23T18:37:08.813" v="73"/>
          <ac:picMkLst>
            <pc:docMk/>
            <pc:sldMk cId="2730269855" sldId="294"/>
            <ac:picMk id="4" creationId="{247A6449-D353-41EA-8095-F233ED6377A0}"/>
          </ac:picMkLst>
        </pc:picChg>
        <pc:picChg chg="add mod">
          <ac:chgData name="Osama hosam elde" userId="ab8f451e-a635-42ee-be12-e2dde55852bf" providerId="ADAL" clId="{804B1982-4C3E-4311-8F4B-22E0387B098C}" dt="2019-01-23T18:37:28.212" v="77" actId="1076"/>
          <ac:picMkLst>
            <pc:docMk/>
            <pc:sldMk cId="2730269855" sldId="294"/>
            <ac:picMk id="5" creationId="{6BFCBB35-304C-4B11-AC51-7544BBE10143}"/>
          </ac:picMkLst>
        </pc:picChg>
        <pc:picChg chg="add del mod">
          <ac:chgData name="Osama hosam elde" userId="ab8f451e-a635-42ee-be12-e2dde55852bf" providerId="ADAL" clId="{804B1982-4C3E-4311-8F4B-22E0387B098C}" dt="2019-01-23T18:42:29.504" v="84" actId="478"/>
          <ac:picMkLst>
            <pc:docMk/>
            <pc:sldMk cId="2730269855" sldId="294"/>
            <ac:picMk id="6" creationId="{1B798386-BA59-417D-B879-9D08F15E90D4}"/>
          </ac:picMkLst>
        </pc:picChg>
        <pc:picChg chg="add mod">
          <ac:chgData name="Osama hosam elde" userId="ab8f451e-a635-42ee-be12-e2dde55852bf" providerId="ADAL" clId="{804B1982-4C3E-4311-8F4B-22E0387B098C}" dt="2019-01-23T18:44:25.430" v="88" actId="1036"/>
          <ac:picMkLst>
            <pc:docMk/>
            <pc:sldMk cId="2730269855" sldId="294"/>
            <ac:picMk id="7" creationId="{07DFD8C8-0D6A-4FE1-848D-8A4B12FA788E}"/>
          </ac:picMkLst>
        </pc:picChg>
      </pc:sldChg>
      <pc:sldChg chg="modSp">
        <pc:chgData name="Osama hosam elde" userId="ab8f451e-a635-42ee-be12-e2dde55852bf" providerId="ADAL" clId="{804B1982-4C3E-4311-8F4B-22E0387B098C}" dt="2019-01-23T18:35:37.089" v="44" actId="20577"/>
        <pc:sldMkLst>
          <pc:docMk/>
          <pc:sldMk cId="3383389306" sldId="317"/>
        </pc:sldMkLst>
        <pc:spChg chg="mod">
          <ac:chgData name="Osama hosam elde" userId="ab8f451e-a635-42ee-be12-e2dde55852bf" providerId="ADAL" clId="{804B1982-4C3E-4311-8F4B-22E0387B098C}" dt="2019-01-23T18:35:37.089" v="44" actId="20577"/>
          <ac:spMkLst>
            <pc:docMk/>
            <pc:sldMk cId="3383389306" sldId="317"/>
            <ac:spMk id="3" creationId="{00000000-0000-0000-0000-000000000000}"/>
          </ac:spMkLst>
        </pc:spChg>
      </pc:sldChg>
      <pc:sldChg chg="addSp delSp modSp">
        <pc:chgData name="Osama hosam elde" userId="ab8f451e-a635-42ee-be12-e2dde55852bf" providerId="ADAL" clId="{804B1982-4C3E-4311-8F4B-22E0387B098C}" dt="2019-01-23T19:24:32.971" v="468" actId="20577"/>
        <pc:sldMkLst>
          <pc:docMk/>
          <pc:sldMk cId="2349277644" sldId="321"/>
        </pc:sldMkLst>
        <pc:spChg chg="mod">
          <ac:chgData name="Osama hosam elde" userId="ab8f451e-a635-42ee-be12-e2dde55852bf" providerId="ADAL" clId="{804B1982-4C3E-4311-8F4B-22E0387B098C}" dt="2019-01-23T19:24:32.971" v="468" actId="20577"/>
          <ac:spMkLst>
            <pc:docMk/>
            <pc:sldMk cId="2349277644" sldId="321"/>
            <ac:spMk id="2" creationId="{22966332-428C-4FD2-9FF0-E5BE3F19AA87}"/>
          </ac:spMkLst>
        </pc:spChg>
        <pc:spChg chg="mod">
          <ac:chgData name="Osama hosam elde" userId="ab8f451e-a635-42ee-be12-e2dde55852bf" providerId="ADAL" clId="{804B1982-4C3E-4311-8F4B-22E0387B098C}" dt="2019-01-23T19:13:13.606" v="405" actId="20577"/>
          <ac:spMkLst>
            <pc:docMk/>
            <pc:sldMk cId="2349277644" sldId="321"/>
            <ac:spMk id="3" creationId="{00000000-0000-0000-0000-000000000000}"/>
          </ac:spMkLst>
        </pc:spChg>
        <pc:picChg chg="add del mod">
          <ac:chgData name="Osama hosam elde" userId="ab8f451e-a635-42ee-be12-e2dde55852bf" providerId="ADAL" clId="{804B1982-4C3E-4311-8F4B-22E0387B098C}" dt="2019-01-23T19:24:10.460" v="456" actId="478"/>
          <ac:picMkLst>
            <pc:docMk/>
            <pc:sldMk cId="2349277644" sldId="321"/>
            <ac:picMk id="4" creationId="{0B7D7575-4A81-49AF-8471-75D70AC86A74}"/>
          </ac:picMkLst>
        </pc:picChg>
      </pc:sldChg>
      <pc:sldChg chg="addSp delSp modSp">
        <pc:chgData name="Osama hosam elde" userId="ab8f451e-a635-42ee-be12-e2dde55852bf" providerId="ADAL" clId="{804B1982-4C3E-4311-8F4B-22E0387B098C}" dt="2019-01-23T19:10:38.109" v="324" actId="1076"/>
        <pc:sldMkLst>
          <pc:docMk/>
          <pc:sldMk cId="1864588761" sldId="333"/>
        </pc:sldMkLst>
        <pc:spChg chg="mod">
          <ac:chgData name="Osama hosam elde" userId="ab8f451e-a635-42ee-be12-e2dde55852bf" providerId="ADAL" clId="{804B1982-4C3E-4311-8F4B-22E0387B098C}" dt="2019-01-23T19:09:32.278" v="317" actId="1076"/>
          <ac:spMkLst>
            <pc:docMk/>
            <pc:sldMk cId="1864588761" sldId="333"/>
            <ac:spMk id="3" creationId="{00000000-0000-0000-0000-000000000000}"/>
          </ac:spMkLst>
        </pc:spChg>
        <pc:picChg chg="add del mod">
          <ac:chgData name="Osama hosam elde" userId="ab8f451e-a635-42ee-be12-e2dde55852bf" providerId="ADAL" clId="{804B1982-4C3E-4311-8F4B-22E0387B098C}" dt="2019-01-23T19:10:34.432" v="322" actId="478"/>
          <ac:picMkLst>
            <pc:docMk/>
            <pc:sldMk cId="1864588761" sldId="333"/>
            <ac:picMk id="2" creationId="{748F69FE-FFEC-4091-86ED-1FBB53F18ED7}"/>
          </ac:picMkLst>
        </pc:picChg>
        <pc:picChg chg="del">
          <ac:chgData name="Osama hosam elde" userId="ab8f451e-a635-42ee-be12-e2dde55852bf" providerId="ADAL" clId="{804B1982-4C3E-4311-8F4B-22E0387B098C}" dt="2019-01-23T19:09:12.943" v="309" actId="478"/>
          <ac:picMkLst>
            <pc:docMk/>
            <pc:sldMk cId="1864588761" sldId="333"/>
            <ac:picMk id="4" creationId="{9A5930E4-A7AB-4F72-8A7D-F766F0AFA8F6}"/>
          </ac:picMkLst>
        </pc:picChg>
        <pc:picChg chg="add mod">
          <ac:chgData name="Osama hosam elde" userId="ab8f451e-a635-42ee-be12-e2dde55852bf" providerId="ADAL" clId="{804B1982-4C3E-4311-8F4B-22E0387B098C}" dt="2019-01-23T19:10:38.109" v="324" actId="1076"/>
          <ac:picMkLst>
            <pc:docMk/>
            <pc:sldMk cId="1864588761" sldId="333"/>
            <ac:picMk id="5" creationId="{49F2956E-73F2-42EC-9701-A24D1956563E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3T18:45:40.608" v="95" actId="1076"/>
        <pc:sldMkLst>
          <pc:docMk/>
          <pc:sldMk cId="2368551076" sldId="334"/>
        </pc:sldMkLst>
        <pc:picChg chg="add mod">
          <ac:chgData name="Osama hosam elde" userId="ab8f451e-a635-42ee-be12-e2dde55852bf" providerId="ADAL" clId="{804B1982-4C3E-4311-8F4B-22E0387B098C}" dt="2019-01-23T18:45:40.608" v="95" actId="1076"/>
          <ac:picMkLst>
            <pc:docMk/>
            <pc:sldMk cId="2368551076" sldId="334"/>
            <ac:picMk id="2" creationId="{B98F91CD-F91E-42AC-A8D5-3829AC2DC78F}"/>
          </ac:picMkLst>
        </pc:picChg>
        <pc:picChg chg="del">
          <ac:chgData name="Osama hosam elde" userId="ab8f451e-a635-42ee-be12-e2dde55852bf" providerId="ADAL" clId="{804B1982-4C3E-4311-8F4B-22E0387B098C}" dt="2019-01-23T18:45:27.553" v="90" actId="478"/>
          <ac:picMkLst>
            <pc:docMk/>
            <pc:sldMk cId="2368551076" sldId="334"/>
            <ac:picMk id="5" creationId="{6BFCBB35-304C-4B11-AC51-7544BBE10143}"/>
          </ac:picMkLst>
        </pc:picChg>
        <pc:picChg chg="del">
          <ac:chgData name="Osama hosam elde" userId="ab8f451e-a635-42ee-be12-e2dde55852bf" providerId="ADAL" clId="{804B1982-4C3E-4311-8F4B-22E0387B098C}" dt="2019-01-23T18:45:28.362" v="91" actId="478"/>
          <ac:picMkLst>
            <pc:docMk/>
            <pc:sldMk cId="2368551076" sldId="334"/>
            <ac:picMk id="6" creationId="{1B798386-BA59-417D-B879-9D08F15E90D4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3T18:54:22.370" v="167" actId="20577"/>
        <pc:sldMkLst>
          <pc:docMk/>
          <pc:sldMk cId="3259821256" sldId="335"/>
        </pc:sldMkLst>
        <pc:spChg chg="mod">
          <ac:chgData name="Osama hosam elde" userId="ab8f451e-a635-42ee-be12-e2dde55852bf" providerId="ADAL" clId="{804B1982-4C3E-4311-8F4B-22E0387B098C}" dt="2019-01-23T18:54:22.370" v="167" actId="20577"/>
          <ac:spMkLst>
            <pc:docMk/>
            <pc:sldMk cId="3259821256" sldId="335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804B1982-4C3E-4311-8F4B-22E0387B098C}" dt="2019-01-23T18:46:54.604" v="101" actId="1076"/>
          <ac:picMkLst>
            <pc:docMk/>
            <pc:sldMk cId="3259821256" sldId="335"/>
            <ac:picMk id="2" creationId="{7BF120F5-D8A0-46AF-8F5A-D2088A0BE13F}"/>
          </ac:picMkLst>
        </pc:picChg>
        <pc:picChg chg="del">
          <ac:chgData name="Osama hosam elde" userId="ab8f451e-a635-42ee-be12-e2dde55852bf" providerId="ADAL" clId="{804B1982-4C3E-4311-8F4B-22E0387B098C}" dt="2019-01-23T18:46:30.470" v="97" actId="478"/>
          <ac:picMkLst>
            <pc:docMk/>
            <pc:sldMk cId="3259821256" sldId="335"/>
            <ac:picMk id="5" creationId="{6BFCBB35-304C-4B11-AC51-7544BBE10143}"/>
          </ac:picMkLst>
        </pc:picChg>
        <pc:picChg chg="mod">
          <ac:chgData name="Osama hosam elde" userId="ab8f451e-a635-42ee-be12-e2dde55852bf" providerId="ADAL" clId="{804B1982-4C3E-4311-8F4B-22E0387B098C}" dt="2019-01-23T18:46:59.509" v="102" actId="14100"/>
          <ac:picMkLst>
            <pc:docMk/>
            <pc:sldMk cId="3259821256" sldId="335"/>
            <ac:picMk id="6" creationId="{1B798386-BA59-417D-B879-9D08F15E90D4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3T18:56:28.008" v="192" actId="20577"/>
        <pc:sldMkLst>
          <pc:docMk/>
          <pc:sldMk cId="3534819119" sldId="336"/>
        </pc:sldMkLst>
        <pc:spChg chg="del">
          <ac:chgData name="Osama hosam elde" userId="ab8f451e-a635-42ee-be12-e2dde55852bf" providerId="ADAL" clId="{804B1982-4C3E-4311-8F4B-22E0387B098C}" dt="2019-01-23T18:54:53.874" v="172" actId="478"/>
          <ac:spMkLst>
            <pc:docMk/>
            <pc:sldMk cId="3534819119" sldId="336"/>
            <ac:spMk id="3" creationId="{00000000-0000-0000-0000-000000000000}"/>
          </ac:spMkLst>
        </pc:spChg>
        <pc:spChg chg="add mod">
          <ac:chgData name="Osama hosam elde" userId="ab8f451e-a635-42ee-be12-e2dde55852bf" providerId="ADAL" clId="{804B1982-4C3E-4311-8F4B-22E0387B098C}" dt="2019-01-23T18:56:28.008" v="192" actId="20577"/>
          <ac:spMkLst>
            <pc:docMk/>
            <pc:sldMk cId="3534819119" sldId="336"/>
            <ac:spMk id="8" creationId="{DC38F98E-CC7B-40F6-A240-3EBE891B940D}"/>
          </ac:spMkLst>
        </pc:spChg>
        <pc:picChg chg="del">
          <ac:chgData name="Osama hosam elde" userId="ab8f451e-a635-42ee-be12-e2dde55852bf" providerId="ADAL" clId="{804B1982-4C3E-4311-8F4B-22E0387B098C}" dt="2019-01-23T18:48:11.827" v="104" actId="478"/>
          <ac:picMkLst>
            <pc:docMk/>
            <pc:sldMk cId="3534819119" sldId="336"/>
            <ac:picMk id="2" creationId="{7BF120F5-D8A0-46AF-8F5A-D2088A0BE13F}"/>
          </ac:picMkLst>
        </pc:picChg>
        <pc:picChg chg="add mod">
          <ac:chgData name="Osama hosam elde" userId="ab8f451e-a635-42ee-be12-e2dde55852bf" providerId="ADAL" clId="{804B1982-4C3E-4311-8F4B-22E0387B098C}" dt="2019-01-23T18:48:20.714" v="109" actId="1076"/>
          <ac:picMkLst>
            <pc:docMk/>
            <pc:sldMk cId="3534819119" sldId="336"/>
            <ac:picMk id="4" creationId="{12655683-9207-49F0-8ED6-FEDDAC65F8A6}"/>
          </ac:picMkLst>
        </pc:picChg>
        <pc:picChg chg="add mod">
          <ac:chgData name="Osama hosam elde" userId="ab8f451e-a635-42ee-be12-e2dde55852bf" providerId="ADAL" clId="{804B1982-4C3E-4311-8F4B-22E0387B098C}" dt="2019-01-23T18:49:16.253" v="111" actId="1076"/>
          <ac:picMkLst>
            <pc:docMk/>
            <pc:sldMk cId="3534819119" sldId="336"/>
            <ac:picMk id="5" creationId="{17903CC8-E47A-41DB-AD17-83AC0C4925A1}"/>
          </ac:picMkLst>
        </pc:picChg>
        <pc:picChg chg="del">
          <ac:chgData name="Osama hosam elde" userId="ab8f451e-a635-42ee-be12-e2dde55852bf" providerId="ADAL" clId="{804B1982-4C3E-4311-8F4B-22E0387B098C}" dt="2019-01-23T18:48:12.435" v="105" actId="478"/>
          <ac:picMkLst>
            <pc:docMk/>
            <pc:sldMk cId="3534819119" sldId="336"/>
            <ac:picMk id="6" creationId="{1B798386-BA59-417D-B879-9D08F15E90D4}"/>
          </ac:picMkLst>
        </pc:picChg>
        <pc:picChg chg="add mod">
          <ac:chgData name="Osama hosam elde" userId="ab8f451e-a635-42ee-be12-e2dde55852bf" providerId="ADAL" clId="{804B1982-4C3E-4311-8F4B-22E0387B098C}" dt="2019-01-23T18:49:42.574" v="115" actId="1076"/>
          <ac:picMkLst>
            <pc:docMk/>
            <pc:sldMk cId="3534819119" sldId="336"/>
            <ac:picMk id="7" creationId="{5DA135A6-F69A-4145-9BC4-A4AAD96744D9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3T18:56:39.257" v="193"/>
        <pc:sldMkLst>
          <pc:docMk/>
          <pc:sldMk cId="1120576056" sldId="337"/>
        </pc:sldMkLst>
        <pc:spChg chg="add mod">
          <ac:chgData name="Osama hosam elde" userId="ab8f451e-a635-42ee-be12-e2dde55852bf" providerId="ADAL" clId="{804B1982-4C3E-4311-8F4B-22E0387B098C}" dt="2019-01-23T18:51:15.805" v="146" actId="1076"/>
          <ac:spMkLst>
            <pc:docMk/>
            <pc:sldMk cId="1120576056" sldId="337"/>
            <ac:spMk id="2" creationId="{6889AF5F-F16A-4DEF-9D0E-92645F308B43}"/>
          </ac:spMkLst>
        </pc:spChg>
        <pc:spChg chg="del">
          <ac:chgData name="Osama hosam elde" userId="ab8f451e-a635-42ee-be12-e2dde55852bf" providerId="ADAL" clId="{804B1982-4C3E-4311-8F4B-22E0387B098C}" dt="2019-01-23T18:54:59.779" v="175" actId="478"/>
          <ac:spMkLst>
            <pc:docMk/>
            <pc:sldMk cId="1120576056" sldId="337"/>
            <ac:spMk id="3" creationId="{00000000-0000-0000-0000-000000000000}"/>
          </ac:spMkLst>
        </pc:spChg>
        <pc:spChg chg="add mod">
          <ac:chgData name="Osama hosam elde" userId="ab8f451e-a635-42ee-be12-e2dde55852bf" providerId="ADAL" clId="{804B1982-4C3E-4311-8F4B-22E0387B098C}" dt="2019-01-23T18:56:39.257" v="193"/>
          <ac:spMkLst>
            <pc:docMk/>
            <pc:sldMk cId="1120576056" sldId="337"/>
            <ac:spMk id="9" creationId="{44CF6928-A43E-424B-8853-0E2082CD1685}"/>
          </ac:spMkLst>
        </pc:spChg>
        <pc:picChg chg="del">
          <ac:chgData name="Osama hosam elde" userId="ab8f451e-a635-42ee-be12-e2dde55852bf" providerId="ADAL" clId="{804B1982-4C3E-4311-8F4B-22E0387B098C}" dt="2019-01-23T18:50:31.026" v="119" actId="478"/>
          <ac:picMkLst>
            <pc:docMk/>
            <pc:sldMk cId="1120576056" sldId="337"/>
            <ac:picMk id="4" creationId="{12655683-9207-49F0-8ED6-FEDDAC65F8A6}"/>
          </ac:picMkLst>
        </pc:picChg>
        <pc:picChg chg="del">
          <ac:chgData name="Osama hosam elde" userId="ab8f451e-a635-42ee-be12-e2dde55852bf" providerId="ADAL" clId="{804B1982-4C3E-4311-8F4B-22E0387B098C}" dt="2019-01-23T18:50:30.515" v="118" actId="478"/>
          <ac:picMkLst>
            <pc:docMk/>
            <pc:sldMk cId="1120576056" sldId="337"/>
            <ac:picMk id="5" creationId="{17903CC8-E47A-41DB-AD17-83AC0C4925A1}"/>
          </ac:picMkLst>
        </pc:picChg>
        <pc:picChg chg="add mod">
          <ac:chgData name="Osama hosam elde" userId="ab8f451e-a635-42ee-be12-e2dde55852bf" providerId="ADAL" clId="{804B1982-4C3E-4311-8F4B-22E0387B098C}" dt="2019-01-23T18:51:27.813" v="149" actId="1076"/>
          <ac:picMkLst>
            <pc:docMk/>
            <pc:sldMk cId="1120576056" sldId="337"/>
            <ac:picMk id="6" creationId="{89718477-B114-48A5-A06E-E6106BD3C576}"/>
          </ac:picMkLst>
        </pc:picChg>
        <pc:picChg chg="del">
          <ac:chgData name="Osama hosam elde" userId="ab8f451e-a635-42ee-be12-e2dde55852bf" providerId="ADAL" clId="{804B1982-4C3E-4311-8F4B-22E0387B098C}" dt="2019-01-23T18:50:29.946" v="117" actId="478"/>
          <ac:picMkLst>
            <pc:docMk/>
            <pc:sldMk cId="1120576056" sldId="337"/>
            <ac:picMk id="7" creationId="{5DA135A6-F69A-4145-9BC4-A4AAD96744D9}"/>
          </ac:picMkLst>
        </pc:picChg>
        <pc:picChg chg="add mod">
          <ac:chgData name="Osama hosam elde" userId="ab8f451e-a635-42ee-be12-e2dde55852bf" providerId="ADAL" clId="{804B1982-4C3E-4311-8F4B-22E0387B098C}" dt="2019-01-23T18:51:57.399" v="153" actId="1076"/>
          <ac:picMkLst>
            <pc:docMk/>
            <pc:sldMk cId="1120576056" sldId="337"/>
            <ac:picMk id="8" creationId="{A67FAFCF-E770-4B62-BD6B-EB35F49A3159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3T18:56:45.140" v="194"/>
        <pc:sldMkLst>
          <pc:docMk/>
          <pc:sldMk cId="2963099156" sldId="338"/>
        </pc:sldMkLst>
        <pc:spChg chg="del">
          <ac:chgData name="Osama hosam elde" userId="ab8f451e-a635-42ee-be12-e2dde55852bf" providerId="ADAL" clId="{804B1982-4C3E-4311-8F4B-22E0387B098C}" dt="2019-01-23T18:55:04.819" v="178" actId="478"/>
          <ac:spMkLst>
            <pc:docMk/>
            <pc:sldMk cId="2963099156" sldId="338"/>
            <ac:spMk id="3" creationId="{00000000-0000-0000-0000-000000000000}"/>
          </ac:spMkLst>
        </pc:spChg>
        <pc:spChg chg="add mod">
          <ac:chgData name="Osama hosam elde" userId="ab8f451e-a635-42ee-be12-e2dde55852bf" providerId="ADAL" clId="{804B1982-4C3E-4311-8F4B-22E0387B098C}" dt="2019-01-23T18:56:45.140" v="194"/>
          <ac:spMkLst>
            <pc:docMk/>
            <pc:sldMk cId="2963099156" sldId="338"/>
            <ac:spMk id="7" creationId="{2DC3B4FE-C85A-42D6-A3AB-93314149F9F3}"/>
          </ac:spMkLst>
        </pc:spChg>
        <pc:picChg chg="add mod">
          <ac:chgData name="Osama hosam elde" userId="ab8f451e-a635-42ee-be12-e2dde55852bf" providerId="ADAL" clId="{804B1982-4C3E-4311-8F4B-22E0387B098C}" dt="2019-01-23T18:53:34.860" v="160" actId="14100"/>
          <ac:picMkLst>
            <pc:docMk/>
            <pc:sldMk cId="2963099156" sldId="338"/>
            <ac:picMk id="4" creationId="{11250AB7-BDB1-40EF-8972-931525E17F7C}"/>
          </ac:picMkLst>
        </pc:picChg>
        <pc:picChg chg="del">
          <ac:chgData name="Osama hosam elde" userId="ab8f451e-a635-42ee-be12-e2dde55852bf" providerId="ADAL" clId="{804B1982-4C3E-4311-8F4B-22E0387B098C}" dt="2019-01-23T18:52:12.833" v="155" actId="478"/>
          <ac:picMkLst>
            <pc:docMk/>
            <pc:sldMk cId="2963099156" sldId="338"/>
            <ac:picMk id="6" creationId="{89718477-B114-48A5-A06E-E6106BD3C576}"/>
          </ac:picMkLst>
        </pc:picChg>
        <pc:picChg chg="del">
          <ac:chgData name="Osama hosam elde" userId="ab8f451e-a635-42ee-be12-e2dde55852bf" providerId="ADAL" clId="{804B1982-4C3E-4311-8F4B-22E0387B098C}" dt="2019-01-23T18:52:13.384" v="156" actId="478"/>
          <ac:picMkLst>
            <pc:docMk/>
            <pc:sldMk cId="2963099156" sldId="338"/>
            <ac:picMk id="8" creationId="{A67FAFCF-E770-4B62-BD6B-EB35F49A3159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3T18:57:47.824" v="198" actId="1076"/>
        <pc:sldMkLst>
          <pc:docMk/>
          <pc:sldMk cId="3907065438" sldId="339"/>
        </pc:sldMkLst>
        <pc:spChg chg="mod">
          <ac:chgData name="Osama hosam elde" userId="ab8f451e-a635-42ee-be12-e2dde55852bf" providerId="ADAL" clId="{804B1982-4C3E-4311-8F4B-22E0387B098C}" dt="2019-01-23T18:56:48.845" v="195"/>
          <ac:spMkLst>
            <pc:docMk/>
            <pc:sldMk cId="3907065438" sldId="339"/>
            <ac:spMk id="3" creationId="{00000000-0000-0000-0000-000000000000}"/>
          </ac:spMkLst>
        </pc:spChg>
        <pc:picChg chg="del">
          <ac:chgData name="Osama hosam elde" userId="ab8f451e-a635-42ee-be12-e2dde55852bf" providerId="ADAL" clId="{804B1982-4C3E-4311-8F4B-22E0387B098C}" dt="2019-01-23T18:54:37.362" v="169" actId="478"/>
          <ac:picMkLst>
            <pc:docMk/>
            <pc:sldMk cId="3907065438" sldId="339"/>
            <ac:picMk id="4" creationId="{11250AB7-BDB1-40EF-8972-931525E17F7C}"/>
          </ac:picMkLst>
        </pc:picChg>
        <pc:picChg chg="add mod">
          <ac:chgData name="Osama hosam elde" userId="ab8f451e-a635-42ee-be12-e2dde55852bf" providerId="ADAL" clId="{804B1982-4C3E-4311-8F4B-22E0387B098C}" dt="2019-01-23T18:54:41.224" v="171" actId="1076"/>
          <ac:picMkLst>
            <pc:docMk/>
            <pc:sldMk cId="3907065438" sldId="339"/>
            <ac:picMk id="5" creationId="{55D29637-54AF-4239-8DA8-BCD304929497}"/>
          </ac:picMkLst>
        </pc:picChg>
        <pc:picChg chg="add mod">
          <ac:chgData name="Osama hosam elde" userId="ab8f451e-a635-42ee-be12-e2dde55852bf" providerId="ADAL" clId="{804B1982-4C3E-4311-8F4B-22E0387B098C}" dt="2019-01-23T18:57:47.824" v="198" actId="1076"/>
          <ac:picMkLst>
            <pc:docMk/>
            <pc:sldMk cId="3907065438" sldId="339"/>
            <ac:picMk id="6" creationId="{D61B431E-F568-4670-95AF-6AA0B8B7C8F0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3T18:56:18.669" v="186" actId="1076"/>
        <pc:sldMkLst>
          <pc:docMk/>
          <pc:sldMk cId="2486792573" sldId="340"/>
        </pc:sldMkLst>
        <pc:picChg chg="del">
          <ac:chgData name="Osama hosam elde" userId="ab8f451e-a635-42ee-be12-e2dde55852bf" providerId="ADAL" clId="{804B1982-4C3E-4311-8F4B-22E0387B098C}" dt="2019-01-23T18:56:10.830" v="182" actId="478"/>
          <ac:picMkLst>
            <pc:docMk/>
            <pc:sldMk cId="2486792573" sldId="340"/>
            <ac:picMk id="2" creationId="{7BF120F5-D8A0-46AF-8F5A-D2088A0BE13F}"/>
          </ac:picMkLst>
        </pc:picChg>
        <pc:picChg chg="add mod">
          <ac:chgData name="Osama hosam elde" userId="ab8f451e-a635-42ee-be12-e2dde55852bf" providerId="ADAL" clId="{804B1982-4C3E-4311-8F4B-22E0387B098C}" dt="2019-01-23T18:56:18.669" v="186" actId="1076"/>
          <ac:picMkLst>
            <pc:docMk/>
            <pc:sldMk cId="2486792573" sldId="340"/>
            <ac:picMk id="4" creationId="{EBDB3426-4C59-4D4A-ADD4-139745F0780E}"/>
          </ac:picMkLst>
        </pc:picChg>
        <pc:picChg chg="del">
          <ac:chgData name="Osama hosam elde" userId="ab8f451e-a635-42ee-be12-e2dde55852bf" providerId="ADAL" clId="{804B1982-4C3E-4311-8F4B-22E0387B098C}" dt="2019-01-23T18:56:15.360" v="184" actId="478"/>
          <ac:picMkLst>
            <pc:docMk/>
            <pc:sldMk cId="2486792573" sldId="340"/>
            <ac:picMk id="6" creationId="{1B798386-BA59-417D-B879-9D08F15E90D4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3T19:01:43.276" v="209" actId="20577"/>
        <pc:sldMkLst>
          <pc:docMk/>
          <pc:sldMk cId="1741858987" sldId="341"/>
        </pc:sldMkLst>
        <pc:spChg chg="mod">
          <ac:chgData name="Osama hosam elde" userId="ab8f451e-a635-42ee-be12-e2dde55852bf" providerId="ADAL" clId="{804B1982-4C3E-4311-8F4B-22E0387B098C}" dt="2019-01-23T19:01:43.276" v="209" actId="20577"/>
          <ac:spMkLst>
            <pc:docMk/>
            <pc:sldMk cId="1741858987" sldId="341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804B1982-4C3E-4311-8F4B-22E0387B098C}" dt="2019-01-23T18:59:09.032" v="205" actId="1076"/>
          <ac:picMkLst>
            <pc:docMk/>
            <pc:sldMk cId="1741858987" sldId="341"/>
            <ac:picMk id="4" creationId="{F5B42509-102C-465E-8B4E-FEEB14B4289A}"/>
          </ac:picMkLst>
        </pc:picChg>
        <pc:picChg chg="mod">
          <ac:chgData name="Osama hosam elde" userId="ab8f451e-a635-42ee-be12-e2dde55852bf" providerId="ADAL" clId="{804B1982-4C3E-4311-8F4B-22E0387B098C}" dt="2019-01-23T18:59:15.304" v="207" actId="1076"/>
          <ac:picMkLst>
            <pc:docMk/>
            <pc:sldMk cId="1741858987" sldId="341"/>
            <ac:picMk id="5" creationId="{55D29637-54AF-4239-8DA8-BCD304929497}"/>
          </ac:picMkLst>
        </pc:picChg>
        <pc:picChg chg="del">
          <ac:chgData name="Osama hosam elde" userId="ab8f451e-a635-42ee-be12-e2dde55852bf" providerId="ADAL" clId="{804B1982-4C3E-4311-8F4B-22E0387B098C}" dt="2019-01-23T18:57:53.841" v="200" actId="478"/>
          <ac:picMkLst>
            <pc:docMk/>
            <pc:sldMk cId="1741858987" sldId="341"/>
            <ac:picMk id="6" creationId="{D61B431E-F568-4670-95AF-6AA0B8B7C8F0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3T19:02:09.623" v="235" actId="14100"/>
        <pc:sldMkLst>
          <pc:docMk/>
          <pc:sldMk cId="406270115" sldId="342"/>
        </pc:sldMkLst>
        <pc:spChg chg="del">
          <ac:chgData name="Osama hosam elde" userId="ab8f451e-a635-42ee-be12-e2dde55852bf" providerId="ADAL" clId="{804B1982-4C3E-4311-8F4B-22E0387B098C}" dt="2019-01-23T19:01:52.842" v="213" actId="478"/>
          <ac:spMkLst>
            <pc:docMk/>
            <pc:sldMk cId="406270115" sldId="342"/>
            <ac:spMk id="2" creationId="{6889AF5F-F16A-4DEF-9D0E-92645F308B43}"/>
          </ac:spMkLst>
        </pc:spChg>
        <pc:spChg chg="mod">
          <ac:chgData name="Osama hosam elde" userId="ab8f451e-a635-42ee-be12-e2dde55852bf" providerId="ADAL" clId="{804B1982-4C3E-4311-8F4B-22E0387B098C}" dt="2019-01-23T19:01:58.689" v="230" actId="20577"/>
          <ac:spMkLst>
            <pc:docMk/>
            <pc:sldMk cId="406270115" sldId="342"/>
            <ac:spMk id="3" creationId="{00000000-0000-0000-0000-000000000000}"/>
          </ac:spMkLst>
        </pc:spChg>
        <pc:picChg chg="del">
          <ac:chgData name="Osama hosam elde" userId="ab8f451e-a635-42ee-be12-e2dde55852bf" providerId="ADAL" clId="{804B1982-4C3E-4311-8F4B-22E0387B098C}" dt="2019-01-23T19:01:49.784" v="211" actId="478"/>
          <ac:picMkLst>
            <pc:docMk/>
            <pc:sldMk cId="406270115" sldId="342"/>
            <ac:picMk id="4" creationId="{F5B42509-102C-465E-8B4E-FEEB14B4289A}"/>
          </ac:picMkLst>
        </pc:picChg>
        <pc:picChg chg="del">
          <ac:chgData name="Osama hosam elde" userId="ab8f451e-a635-42ee-be12-e2dde55852bf" providerId="ADAL" clId="{804B1982-4C3E-4311-8F4B-22E0387B098C}" dt="2019-01-23T19:01:50.657" v="212" actId="478"/>
          <ac:picMkLst>
            <pc:docMk/>
            <pc:sldMk cId="406270115" sldId="342"/>
            <ac:picMk id="5" creationId="{55D29637-54AF-4239-8DA8-BCD304929497}"/>
          </ac:picMkLst>
        </pc:picChg>
        <pc:picChg chg="add mod">
          <ac:chgData name="Osama hosam elde" userId="ab8f451e-a635-42ee-be12-e2dde55852bf" providerId="ADAL" clId="{804B1982-4C3E-4311-8F4B-22E0387B098C}" dt="2019-01-23T19:02:09.623" v="235" actId="14100"/>
          <ac:picMkLst>
            <pc:docMk/>
            <pc:sldMk cId="406270115" sldId="342"/>
            <ac:picMk id="6" creationId="{A9D1CF51-1F95-4A88-B19A-7CCABD9D3CCE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3T19:03:37.919" v="262" actId="1076"/>
        <pc:sldMkLst>
          <pc:docMk/>
          <pc:sldMk cId="1527959129" sldId="343"/>
        </pc:sldMkLst>
        <pc:spChg chg="mod">
          <ac:chgData name="Osama hosam elde" userId="ab8f451e-a635-42ee-be12-e2dde55852bf" providerId="ADAL" clId="{804B1982-4C3E-4311-8F4B-22E0387B098C}" dt="2019-01-23T19:02:52.706" v="259" actId="20577"/>
          <ac:spMkLst>
            <pc:docMk/>
            <pc:sldMk cId="1527959129" sldId="343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804B1982-4C3E-4311-8F4B-22E0387B098C}" dt="2019-01-23T19:03:37.919" v="262" actId="1076"/>
          <ac:picMkLst>
            <pc:docMk/>
            <pc:sldMk cId="1527959129" sldId="343"/>
            <ac:picMk id="2" creationId="{8203B025-00DF-4DA4-9B07-DC31F951C4C2}"/>
          </ac:picMkLst>
        </pc:picChg>
        <pc:picChg chg="del">
          <ac:chgData name="Osama hosam elde" userId="ab8f451e-a635-42ee-be12-e2dde55852bf" providerId="ADAL" clId="{804B1982-4C3E-4311-8F4B-22E0387B098C}" dt="2019-01-23T19:02:55.657" v="260" actId="478"/>
          <ac:picMkLst>
            <pc:docMk/>
            <pc:sldMk cId="1527959129" sldId="343"/>
            <ac:picMk id="6" creationId="{A9D1CF51-1F95-4A88-B19A-7CCABD9D3CCE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3T19:04:58.791" v="272" actId="1076"/>
        <pc:sldMkLst>
          <pc:docMk/>
          <pc:sldMk cId="3103295476" sldId="344"/>
        </pc:sldMkLst>
        <pc:picChg chg="del">
          <ac:chgData name="Osama hosam elde" userId="ab8f451e-a635-42ee-be12-e2dde55852bf" providerId="ADAL" clId="{804B1982-4C3E-4311-8F4B-22E0387B098C}" dt="2019-01-23T19:04:02.528" v="264" actId="478"/>
          <ac:picMkLst>
            <pc:docMk/>
            <pc:sldMk cId="3103295476" sldId="344"/>
            <ac:picMk id="2" creationId="{8203B025-00DF-4DA4-9B07-DC31F951C4C2}"/>
          </ac:picMkLst>
        </pc:picChg>
        <pc:picChg chg="add mod">
          <ac:chgData name="Osama hosam elde" userId="ab8f451e-a635-42ee-be12-e2dde55852bf" providerId="ADAL" clId="{804B1982-4C3E-4311-8F4B-22E0387B098C}" dt="2019-01-23T19:04:06.343" v="266" actId="1076"/>
          <ac:picMkLst>
            <pc:docMk/>
            <pc:sldMk cId="3103295476" sldId="344"/>
            <ac:picMk id="4" creationId="{5BC7F4A2-890C-4655-9EB4-4CBC84BAB089}"/>
          </ac:picMkLst>
        </pc:picChg>
        <pc:picChg chg="add mod">
          <ac:chgData name="Osama hosam elde" userId="ab8f451e-a635-42ee-be12-e2dde55852bf" providerId="ADAL" clId="{804B1982-4C3E-4311-8F4B-22E0387B098C}" dt="2019-01-23T19:04:31.711" v="269" actId="1076"/>
          <ac:picMkLst>
            <pc:docMk/>
            <pc:sldMk cId="3103295476" sldId="344"/>
            <ac:picMk id="5" creationId="{B08428C7-6132-4AD3-A5F7-D77DC9E728FD}"/>
          </ac:picMkLst>
        </pc:picChg>
        <pc:picChg chg="add mod">
          <ac:chgData name="Osama hosam elde" userId="ab8f451e-a635-42ee-be12-e2dde55852bf" providerId="ADAL" clId="{804B1982-4C3E-4311-8F4B-22E0387B098C}" dt="2019-01-23T19:04:58.791" v="272" actId="1076"/>
          <ac:picMkLst>
            <pc:docMk/>
            <pc:sldMk cId="3103295476" sldId="344"/>
            <ac:picMk id="6" creationId="{C81DB6EC-3ACE-49F4-9800-04DEBF2B60A1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3T19:08:27.150" v="308" actId="1076"/>
        <pc:sldMkLst>
          <pc:docMk/>
          <pc:sldMk cId="1800366570" sldId="345"/>
        </pc:sldMkLst>
        <pc:spChg chg="del mod">
          <ac:chgData name="Osama hosam elde" userId="ab8f451e-a635-42ee-be12-e2dde55852bf" providerId="ADAL" clId="{804B1982-4C3E-4311-8F4B-22E0387B098C}" dt="2019-01-23T19:08:23.441" v="306" actId="478"/>
          <ac:spMkLst>
            <pc:docMk/>
            <pc:sldMk cId="1800366570" sldId="345"/>
            <ac:spMk id="3" creationId="{00000000-0000-0000-0000-000000000000}"/>
          </ac:spMkLst>
        </pc:spChg>
        <pc:spChg chg="add">
          <ac:chgData name="Osama hosam elde" userId="ab8f451e-a635-42ee-be12-e2dde55852bf" providerId="ADAL" clId="{804B1982-4C3E-4311-8F4B-22E0387B098C}" dt="2019-01-23T19:08:24.711" v="307"/>
          <ac:spMkLst>
            <pc:docMk/>
            <pc:sldMk cId="1800366570" sldId="345"/>
            <ac:spMk id="9" creationId="{1FE780A3-FD8E-49E8-97C2-8C1A82E1F5F6}"/>
          </ac:spMkLst>
        </pc:spChg>
        <pc:picChg chg="add del">
          <ac:chgData name="Osama hosam elde" userId="ab8f451e-a635-42ee-be12-e2dde55852bf" providerId="ADAL" clId="{804B1982-4C3E-4311-8F4B-22E0387B098C}" dt="2019-01-23T19:05:41.297" v="278"/>
          <ac:picMkLst>
            <pc:docMk/>
            <pc:sldMk cId="1800366570" sldId="345"/>
            <ac:picMk id="2" creationId="{809F5142-FCB6-4AE6-84F5-41683183F494}"/>
          </ac:picMkLst>
        </pc:picChg>
        <pc:picChg chg="del">
          <ac:chgData name="Osama hosam elde" userId="ab8f451e-a635-42ee-be12-e2dde55852bf" providerId="ADAL" clId="{804B1982-4C3E-4311-8F4B-22E0387B098C}" dt="2019-01-23T19:05:38.401" v="276" actId="478"/>
          <ac:picMkLst>
            <pc:docMk/>
            <pc:sldMk cId="1800366570" sldId="345"/>
            <ac:picMk id="4" creationId="{5BC7F4A2-890C-4655-9EB4-4CBC84BAB089}"/>
          </ac:picMkLst>
        </pc:picChg>
        <pc:picChg chg="del">
          <ac:chgData name="Osama hosam elde" userId="ab8f451e-a635-42ee-be12-e2dde55852bf" providerId="ADAL" clId="{804B1982-4C3E-4311-8F4B-22E0387B098C}" dt="2019-01-23T19:05:37.785" v="275" actId="478"/>
          <ac:picMkLst>
            <pc:docMk/>
            <pc:sldMk cId="1800366570" sldId="345"/>
            <ac:picMk id="5" creationId="{B08428C7-6132-4AD3-A5F7-D77DC9E728FD}"/>
          </ac:picMkLst>
        </pc:picChg>
        <pc:picChg chg="del">
          <ac:chgData name="Osama hosam elde" userId="ab8f451e-a635-42ee-be12-e2dde55852bf" providerId="ADAL" clId="{804B1982-4C3E-4311-8F4B-22E0387B098C}" dt="2019-01-23T19:05:36.841" v="274" actId="478"/>
          <ac:picMkLst>
            <pc:docMk/>
            <pc:sldMk cId="1800366570" sldId="345"/>
            <ac:picMk id="6" creationId="{C81DB6EC-3ACE-49F4-9800-04DEBF2B60A1}"/>
          </ac:picMkLst>
        </pc:picChg>
        <pc:picChg chg="add del mod">
          <ac:chgData name="Osama hosam elde" userId="ab8f451e-a635-42ee-be12-e2dde55852bf" providerId="ADAL" clId="{804B1982-4C3E-4311-8F4B-22E0387B098C}" dt="2019-01-23T19:07:05.081" v="282" actId="478"/>
          <ac:picMkLst>
            <pc:docMk/>
            <pc:sldMk cId="1800366570" sldId="345"/>
            <ac:picMk id="7" creationId="{3F7E8579-0257-4A1F-9ACC-163218D6DD3D}"/>
          </ac:picMkLst>
        </pc:picChg>
        <pc:picChg chg="add mod">
          <ac:chgData name="Osama hosam elde" userId="ab8f451e-a635-42ee-be12-e2dde55852bf" providerId="ADAL" clId="{804B1982-4C3E-4311-8F4B-22E0387B098C}" dt="2019-01-23T19:08:27.150" v="308" actId="1076"/>
          <ac:picMkLst>
            <pc:docMk/>
            <pc:sldMk cId="1800366570" sldId="345"/>
            <ac:picMk id="8" creationId="{4241603D-5C83-444E-B7AF-72D0FD063BBF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3T19:08:16.262" v="305" actId="1076"/>
        <pc:sldMkLst>
          <pc:docMk/>
          <pc:sldMk cId="1967544020" sldId="346"/>
        </pc:sldMkLst>
        <pc:spChg chg="mod">
          <ac:chgData name="Osama hosam elde" userId="ab8f451e-a635-42ee-be12-e2dde55852bf" providerId="ADAL" clId="{804B1982-4C3E-4311-8F4B-22E0387B098C}" dt="2019-01-23T19:08:14.310" v="304" actId="1076"/>
          <ac:spMkLst>
            <pc:docMk/>
            <pc:sldMk cId="1967544020" sldId="346"/>
            <ac:spMk id="3" creationId="{00000000-0000-0000-0000-000000000000}"/>
          </ac:spMkLst>
        </pc:spChg>
        <pc:picChg chg="add mod">
          <ac:chgData name="Osama hosam elde" userId="ab8f451e-a635-42ee-be12-e2dde55852bf" providerId="ADAL" clId="{804B1982-4C3E-4311-8F4B-22E0387B098C}" dt="2019-01-23T19:08:16.262" v="305" actId="1076"/>
          <ac:picMkLst>
            <pc:docMk/>
            <pc:sldMk cId="1967544020" sldId="346"/>
            <ac:picMk id="2" creationId="{38F137F7-591C-406F-A21F-B54487884093}"/>
          </ac:picMkLst>
        </pc:picChg>
        <pc:picChg chg="del">
          <ac:chgData name="Osama hosam elde" userId="ab8f451e-a635-42ee-be12-e2dde55852bf" providerId="ADAL" clId="{804B1982-4C3E-4311-8F4B-22E0387B098C}" dt="2019-01-23T19:07:58.457" v="298" actId="478"/>
          <ac:picMkLst>
            <pc:docMk/>
            <pc:sldMk cId="1967544020" sldId="346"/>
            <ac:picMk id="8" creationId="{4241603D-5C83-444E-B7AF-72D0FD063BBF}"/>
          </ac:picMkLst>
        </pc:picChg>
      </pc:sldChg>
      <pc:sldChg chg="addSp delSp modSp add">
        <pc:chgData name="Osama hosam elde" userId="ab8f451e-a635-42ee-be12-e2dde55852bf" providerId="ADAL" clId="{804B1982-4C3E-4311-8F4B-22E0387B098C}" dt="2019-01-23T19:11:05.342" v="327" actId="1076"/>
        <pc:sldMkLst>
          <pc:docMk/>
          <pc:sldMk cId="2368691765" sldId="347"/>
        </pc:sldMkLst>
        <pc:picChg chg="del">
          <ac:chgData name="Osama hosam elde" userId="ab8f451e-a635-42ee-be12-e2dde55852bf" providerId="ADAL" clId="{804B1982-4C3E-4311-8F4B-22E0387B098C}" dt="2019-01-23T19:09:41.399" v="319" actId="478"/>
          <ac:picMkLst>
            <pc:docMk/>
            <pc:sldMk cId="2368691765" sldId="347"/>
            <ac:picMk id="2" creationId="{748F69FE-FFEC-4091-86ED-1FBB53F18ED7}"/>
          </ac:picMkLst>
        </pc:picChg>
        <pc:picChg chg="add mod">
          <ac:chgData name="Osama hosam elde" userId="ab8f451e-a635-42ee-be12-e2dde55852bf" providerId="ADAL" clId="{804B1982-4C3E-4311-8F4B-22E0387B098C}" dt="2019-01-23T19:10:48.510" v="325" actId="1076"/>
          <ac:picMkLst>
            <pc:docMk/>
            <pc:sldMk cId="2368691765" sldId="347"/>
            <ac:picMk id="4" creationId="{84EFC231-83CE-4055-ADA1-679BBC14F68E}"/>
          </ac:picMkLst>
        </pc:picChg>
        <pc:picChg chg="add mod">
          <ac:chgData name="Osama hosam elde" userId="ab8f451e-a635-42ee-be12-e2dde55852bf" providerId="ADAL" clId="{804B1982-4C3E-4311-8F4B-22E0387B098C}" dt="2019-01-23T19:11:05.342" v="327" actId="1076"/>
          <ac:picMkLst>
            <pc:docMk/>
            <pc:sldMk cId="2368691765" sldId="347"/>
            <ac:picMk id="5" creationId="{EA7D5B98-999C-4B0D-8922-AE9586F8AA99}"/>
          </ac:picMkLst>
        </pc:picChg>
      </pc:sldChg>
      <pc:sldChg chg="addSp delSp modSp add ord">
        <pc:chgData name="Osama hosam elde" userId="ab8f451e-a635-42ee-be12-e2dde55852bf" providerId="ADAL" clId="{804B1982-4C3E-4311-8F4B-22E0387B098C}" dt="2019-01-23T19:12:45.348" v="371" actId="20577"/>
        <pc:sldMkLst>
          <pc:docMk/>
          <pc:sldMk cId="1002267484" sldId="348"/>
        </pc:sldMkLst>
        <pc:spChg chg="mod">
          <ac:chgData name="Osama hosam elde" userId="ab8f451e-a635-42ee-be12-e2dde55852bf" providerId="ADAL" clId="{804B1982-4C3E-4311-8F4B-22E0387B098C}" dt="2019-01-23T19:11:57.742" v="346" actId="1076"/>
          <ac:spMkLst>
            <pc:docMk/>
            <pc:sldMk cId="1002267484" sldId="348"/>
            <ac:spMk id="3" creationId="{00000000-0000-0000-0000-000000000000}"/>
          </ac:spMkLst>
        </pc:spChg>
        <pc:spChg chg="add mod">
          <ac:chgData name="Osama hosam elde" userId="ab8f451e-a635-42ee-be12-e2dde55852bf" providerId="ADAL" clId="{804B1982-4C3E-4311-8F4B-22E0387B098C}" dt="2019-01-23T19:12:45.348" v="371" actId="20577"/>
          <ac:spMkLst>
            <pc:docMk/>
            <pc:sldMk cId="1002267484" sldId="348"/>
            <ac:spMk id="4" creationId="{904F9228-E52B-4472-975F-E8E0C3173334}"/>
          </ac:spMkLst>
        </pc:spChg>
        <pc:picChg chg="del">
          <ac:chgData name="Osama hosam elde" userId="ab8f451e-a635-42ee-be12-e2dde55852bf" providerId="ADAL" clId="{804B1982-4C3E-4311-8F4B-22E0387B098C}" dt="2019-01-23T19:11:46.231" v="330" actId="478"/>
          <ac:picMkLst>
            <pc:docMk/>
            <pc:sldMk cId="1002267484" sldId="348"/>
            <ac:picMk id="2" creationId="{38F137F7-591C-406F-A21F-B54487884093}"/>
          </ac:picMkLst>
        </pc:picChg>
      </pc:sldChg>
    </pc:docChg>
  </pc:docChgLst>
  <pc:docChgLst>
    <pc:chgData name="Osama hosam elde" userId="ab8f451e-a635-42ee-be12-e2dde55852bf" providerId="ADAL" clId="{2A07B35E-3533-4283-A982-BABA418586C0}"/>
    <pc:docChg chg="delSld">
      <pc:chgData name="Osama hosam elde" userId="ab8f451e-a635-42ee-be12-e2dde55852bf" providerId="ADAL" clId="{2A07B35E-3533-4283-A982-BABA418586C0}" dt="2019-01-26T20:11:40.753" v="0" actId="2696"/>
      <pc:docMkLst>
        <pc:docMk/>
      </pc:docMkLst>
      <pc:sldChg chg="del">
        <pc:chgData name="Osama hosam elde" userId="ab8f451e-a635-42ee-be12-e2dde55852bf" providerId="ADAL" clId="{2A07B35E-3533-4283-A982-BABA418586C0}" dt="2019-01-26T20:11:40.753" v="0" actId="2696"/>
        <pc:sldMkLst>
          <pc:docMk/>
          <pc:sldMk cId="1787975997" sldId="276"/>
        </pc:sldMkLst>
      </pc:sldChg>
    </pc:docChg>
  </pc:docChgLst>
  <pc:docChgLst>
    <pc:chgData name="Osama Mohammed Moustafa Hosam Elde" userId="ab8f451e-a635-42ee-be12-e2dde55852bf" providerId="ADAL" clId="{67F3744E-E586-4C2C-91BF-A29AAF840012}"/>
    <pc:docChg chg="undo custSel addSld delSld modSld modMainMaster">
      <pc:chgData name="Osama Mohammed Moustafa Hosam Elde" userId="ab8f451e-a635-42ee-be12-e2dde55852bf" providerId="ADAL" clId="{67F3744E-E586-4C2C-91BF-A29AAF840012}" dt="2019-01-23T12:17:29.333" v="2019" actId="1076"/>
      <pc:docMkLst>
        <pc:docMk/>
      </pc:docMkLst>
      <pc:sldChg chg="addSp delSp modSp">
        <pc:chgData name="Osama Mohammed Moustafa Hosam Elde" userId="ab8f451e-a635-42ee-be12-e2dde55852bf" providerId="ADAL" clId="{67F3744E-E586-4C2C-91BF-A29AAF840012}" dt="2019-01-23T12:17:29.333" v="2019" actId="1076"/>
        <pc:sldMkLst>
          <pc:docMk/>
          <pc:sldMk cId="2795698090" sldId="289"/>
        </pc:sldMkLst>
        <pc:spChg chg="add mod">
          <ac:chgData name="Osama Mohammed Moustafa Hosam Elde" userId="ab8f451e-a635-42ee-be12-e2dde55852bf" providerId="ADAL" clId="{67F3744E-E586-4C2C-91BF-A29AAF840012}" dt="2019-01-23T12:17:20.410" v="2018" actId="404"/>
          <ac:spMkLst>
            <pc:docMk/>
            <pc:sldMk cId="2795698090" sldId="289"/>
            <ac:spMk id="4" creationId="{71F37C0B-C451-4FC0-8BFC-2F9DEFE020DB}"/>
          </ac:spMkLst>
        </pc:spChg>
        <pc:picChg chg="add del mod">
          <ac:chgData name="Osama Mohammed Moustafa Hosam Elde" userId="ab8f451e-a635-42ee-be12-e2dde55852bf" providerId="ADAL" clId="{67F3744E-E586-4C2C-91BF-A29AAF840012}" dt="2019-01-23T11:27:02.669" v="1011" actId="478"/>
          <ac:picMkLst>
            <pc:docMk/>
            <pc:sldMk cId="2795698090" sldId="289"/>
            <ac:picMk id="2" creationId="{8896204A-1CB8-4DEA-9BEF-715C33C8BA95}"/>
          </ac:picMkLst>
        </pc:picChg>
        <pc:picChg chg="add del mod">
          <ac:chgData name="Osama Mohammed Moustafa Hosam Elde" userId="ab8f451e-a635-42ee-be12-e2dde55852bf" providerId="ADAL" clId="{67F3744E-E586-4C2C-91BF-A29AAF840012}" dt="2019-01-23T11:00:05.046" v="160" actId="478"/>
          <ac:picMkLst>
            <pc:docMk/>
            <pc:sldMk cId="2795698090" sldId="289"/>
            <ac:picMk id="3" creationId="{AFC62FBC-F536-497F-A422-8D72DC62A459}"/>
          </ac:picMkLst>
        </pc:picChg>
        <pc:picChg chg="add mod">
          <ac:chgData name="Osama Mohammed Moustafa Hosam Elde" userId="ab8f451e-a635-42ee-be12-e2dde55852bf" providerId="ADAL" clId="{67F3744E-E586-4C2C-91BF-A29AAF840012}" dt="2019-01-23T12:17:29.333" v="2019" actId="1076"/>
          <ac:picMkLst>
            <pc:docMk/>
            <pc:sldMk cId="2795698090" sldId="289"/>
            <ac:picMk id="5" creationId="{8C60DBA5-7B19-4192-857A-5A47B4AE6D6F}"/>
          </ac:picMkLst>
        </pc:picChg>
        <pc:picChg chg="del">
          <ac:chgData name="Osama Mohammed Moustafa Hosam Elde" userId="ab8f451e-a635-42ee-be12-e2dde55852bf" providerId="ADAL" clId="{67F3744E-E586-4C2C-91BF-A29AAF840012}" dt="2019-01-23T10:38:24.094" v="27" actId="478"/>
          <ac:picMkLst>
            <pc:docMk/>
            <pc:sldMk cId="2795698090" sldId="289"/>
            <ac:picMk id="13314" creationId="{00000000-0000-0000-0000-000000000000}"/>
          </ac:picMkLst>
        </pc:picChg>
      </pc:sldChg>
      <pc:sldChg chg="addSp delSp modSp">
        <pc:chgData name="Osama Mohammed Moustafa Hosam Elde" userId="ab8f451e-a635-42ee-be12-e2dde55852bf" providerId="ADAL" clId="{67F3744E-E586-4C2C-91BF-A29AAF840012}" dt="2019-01-23T10:41:22.432" v="59" actId="14100"/>
        <pc:sldMkLst>
          <pc:docMk/>
          <pc:sldMk cId="108438488" sldId="290"/>
        </pc:sldMkLst>
        <pc:picChg chg="add mod">
          <ac:chgData name="Osama Mohammed Moustafa Hosam Elde" userId="ab8f451e-a635-42ee-be12-e2dde55852bf" providerId="ADAL" clId="{67F3744E-E586-4C2C-91BF-A29AAF840012}" dt="2019-01-23T10:41:22.432" v="59" actId="14100"/>
          <ac:picMkLst>
            <pc:docMk/>
            <pc:sldMk cId="108438488" sldId="290"/>
            <ac:picMk id="2" creationId="{45981BF5-69C8-46F4-99E7-BFDE48813806}"/>
          </ac:picMkLst>
        </pc:picChg>
        <pc:picChg chg="del">
          <ac:chgData name="Osama Mohammed Moustafa Hosam Elde" userId="ab8f451e-a635-42ee-be12-e2dde55852bf" providerId="ADAL" clId="{67F3744E-E586-4C2C-91BF-A29AAF840012}" dt="2019-01-23T10:40:33.979" v="56" actId="478"/>
          <ac:picMkLst>
            <pc:docMk/>
            <pc:sldMk cId="108438488" sldId="290"/>
            <ac:picMk id="14338" creationId="{00000000-0000-0000-0000-000000000000}"/>
          </ac:picMkLst>
        </pc:picChg>
      </pc:sldChg>
      <pc:sldChg chg="addSp delSp modSp">
        <pc:chgData name="Osama Mohammed Moustafa Hosam Elde" userId="ab8f451e-a635-42ee-be12-e2dde55852bf" providerId="ADAL" clId="{67F3744E-E586-4C2C-91BF-A29AAF840012}" dt="2019-01-23T10:44:35.185" v="114" actId="20577"/>
        <pc:sldMkLst>
          <pc:docMk/>
          <pc:sldMk cId="2730269855" sldId="294"/>
        </pc:sldMkLst>
        <pc:spChg chg="mod">
          <ac:chgData name="Osama Mohammed Moustafa Hosam Elde" userId="ab8f451e-a635-42ee-be12-e2dde55852bf" providerId="ADAL" clId="{67F3744E-E586-4C2C-91BF-A29AAF840012}" dt="2019-01-23T10:44:35.185" v="114" actId="20577"/>
          <ac:spMkLst>
            <pc:docMk/>
            <pc:sldMk cId="2730269855" sldId="294"/>
            <ac:spMk id="3" creationId="{00000000-0000-0000-0000-000000000000}"/>
          </ac:spMkLst>
        </pc:spChg>
        <pc:picChg chg="add">
          <ac:chgData name="Osama Mohammed Moustafa Hosam Elde" userId="ab8f451e-a635-42ee-be12-e2dde55852bf" providerId="ADAL" clId="{67F3744E-E586-4C2C-91BF-A29AAF840012}" dt="2019-01-23T10:43:51.140" v="108"/>
          <ac:picMkLst>
            <pc:docMk/>
            <pc:sldMk cId="2730269855" sldId="294"/>
            <ac:picMk id="2" creationId="{DFB9C4E3-19FE-4141-A960-4A28CC052013}"/>
          </ac:picMkLst>
        </pc:picChg>
        <pc:picChg chg="del">
          <ac:chgData name="Osama Mohammed Moustafa Hosam Elde" userId="ab8f451e-a635-42ee-be12-e2dde55852bf" providerId="ADAL" clId="{67F3744E-E586-4C2C-91BF-A29AAF840012}" dt="2019-01-23T10:43:21.589" v="68" actId="478"/>
          <ac:picMkLst>
            <pc:docMk/>
            <pc:sldMk cId="2730269855" sldId="294"/>
            <ac:picMk id="1026" creationId="{00000000-0000-0000-0000-000000000000}"/>
          </ac:picMkLst>
        </pc:picChg>
        <pc:picChg chg="del">
          <ac:chgData name="Osama Mohammed Moustafa Hosam Elde" userId="ab8f451e-a635-42ee-be12-e2dde55852bf" providerId="ADAL" clId="{67F3744E-E586-4C2C-91BF-A29AAF840012}" dt="2019-01-23T10:43:22.120" v="69" actId="478"/>
          <ac:picMkLst>
            <pc:docMk/>
            <pc:sldMk cId="2730269855" sldId="294"/>
            <ac:picMk id="1029" creationId="{00000000-0000-0000-0000-000000000000}"/>
          </ac:picMkLst>
        </pc:picChg>
        <pc:picChg chg="del">
          <ac:chgData name="Osama Mohammed Moustafa Hosam Elde" userId="ab8f451e-a635-42ee-be12-e2dde55852bf" providerId="ADAL" clId="{67F3744E-E586-4C2C-91BF-A29AAF840012}" dt="2019-01-23T10:43:20.366" v="67" actId="478"/>
          <ac:picMkLst>
            <pc:docMk/>
            <pc:sldMk cId="2730269855" sldId="294"/>
            <ac:picMk id="1031" creationId="{00000000-0000-0000-0000-000000000000}"/>
          </ac:picMkLst>
        </pc:picChg>
        <pc:picChg chg="del">
          <ac:chgData name="Osama Mohammed Moustafa Hosam Elde" userId="ab8f451e-a635-42ee-be12-e2dde55852bf" providerId="ADAL" clId="{67F3744E-E586-4C2C-91BF-A29AAF840012}" dt="2019-01-23T10:43:22.823" v="70" actId="478"/>
          <ac:picMkLst>
            <pc:docMk/>
            <pc:sldMk cId="2730269855" sldId="294"/>
            <ac:picMk id="1032" creationId="{00000000-0000-0000-0000-000000000000}"/>
          </ac:picMkLst>
        </pc:picChg>
        <pc:picChg chg="del">
          <ac:chgData name="Osama Mohammed Moustafa Hosam Elde" userId="ab8f451e-a635-42ee-be12-e2dde55852bf" providerId="ADAL" clId="{67F3744E-E586-4C2C-91BF-A29AAF840012}" dt="2019-01-23T10:43:23.695" v="71" actId="478"/>
          <ac:picMkLst>
            <pc:docMk/>
            <pc:sldMk cId="2730269855" sldId="294"/>
            <ac:picMk id="1033" creationId="{00000000-0000-0000-0000-000000000000}"/>
          </ac:picMkLst>
        </pc:picChg>
      </pc:sldChg>
      <pc:sldChg chg="addSp delSp modSp add">
        <pc:chgData name="Osama Mohammed Moustafa Hosam Elde" userId="ab8f451e-a635-42ee-be12-e2dde55852bf" providerId="ADAL" clId="{67F3744E-E586-4C2C-91BF-A29AAF840012}" dt="2019-01-23T11:15:52.977" v="574" actId="1076"/>
        <pc:sldMkLst>
          <pc:docMk/>
          <pc:sldMk cId="2349277644" sldId="321"/>
        </pc:sldMkLst>
        <pc:spChg chg="add mod">
          <ac:chgData name="Osama Mohammed Moustafa Hosam Elde" userId="ab8f451e-a635-42ee-be12-e2dde55852bf" providerId="ADAL" clId="{67F3744E-E586-4C2C-91BF-A29AAF840012}" dt="2019-01-23T11:10:11.704" v="571" actId="404"/>
          <ac:spMkLst>
            <pc:docMk/>
            <pc:sldMk cId="2349277644" sldId="321"/>
            <ac:spMk id="2" creationId="{22966332-428C-4FD2-9FF0-E5BE3F19AA87}"/>
          </ac:spMkLst>
        </pc:spChg>
        <pc:spChg chg="mod">
          <ac:chgData name="Osama Mohammed Moustafa Hosam Elde" userId="ab8f451e-a635-42ee-be12-e2dde55852bf" providerId="ADAL" clId="{67F3744E-E586-4C2C-91BF-A29AAF840012}" dt="2019-01-23T11:08:49.420" v="517" actId="207"/>
          <ac:spMkLst>
            <pc:docMk/>
            <pc:sldMk cId="2349277644" sldId="321"/>
            <ac:spMk id="3" creationId="{00000000-0000-0000-0000-000000000000}"/>
          </ac:spMkLst>
        </pc:spChg>
        <pc:picChg chg="del">
          <ac:chgData name="Osama Mohammed Moustafa Hosam Elde" userId="ab8f451e-a635-42ee-be12-e2dde55852bf" providerId="ADAL" clId="{67F3744E-E586-4C2C-91BF-A29AAF840012}" dt="2019-01-23T11:05:36.222" v="269" actId="478"/>
          <ac:picMkLst>
            <pc:docMk/>
            <pc:sldMk cId="2349277644" sldId="321"/>
            <ac:picMk id="4" creationId="{09BA53C5-22E3-4BDF-ADE7-791D070EF5B3}"/>
          </ac:picMkLst>
        </pc:picChg>
        <pc:picChg chg="del">
          <ac:chgData name="Osama Mohammed Moustafa Hosam Elde" userId="ab8f451e-a635-42ee-be12-e2dde55852bf" providerId="ADAL" clId="{67F3744E-E586-4C2C-91BF-A29AAF840012}" dt="2019-01-23T11:05:38.510" v="270" actId="478"/>
          <ac:picMkLst>
            <pc:docMk/>
            <pc:sldMk cId="2349277644" sldId="321"/>
            <ac:picMk id="5" creationId="{777F943D-2E81-4586-B5A7-5F420ED30457}"/>
          </ac:picMkLst>
        </pc:picChg>
        <pc:picChg chg="add mod">
          <ac:chgData name="Osama Mohammed Moustafa Hosam Elde" userId="ab8f451e-a635-42ee-be12-e2dde55852bf" providerId="ADAL" clId="{67F3744E-E586-4C2C-91BF-A29AAF840012}" dt="2019-01-23T11:15:52.977" v="574" actId="1076"/>
          <ac:picMkLst>
            <pc:docMk/>
            <pc:sldMk cId="2349277644" sldId="321"/>
            <ac:picMk id="1026" creationId="{2E6C8B37-E980-4967-A07E-4E99821BF54F}"/>
          </ac:picMkLst>
        </pc:picChg>
      </pc:sldChg>
      <pc:sldChg chg="addSp delSp modSp add">
        <pc:chgData name="Osama Mohammed Moustafa Hosam Elde" userId="ab8f451e-a635-42ee-be12-e2dde55852bf" providerId="ADAL" clId="{67F3744E-E586-4C2C-91BF-A29AAF840012}" dt="2019-01-23T11:58:44.365" v="1931" actId="1036"/>
        <pc:sldMkLst>
          <pc:docMk/>
          <pc:sldMk cId="1864588761" sldId="333"/>
        </pc:sldMkLst>
        <pc:spChg chg="del">
          <ac:chgData name="Osama Mohammed Moustafa Hosam Elde" userId="ab8f451e-a635-42ee-be12-e2dde55852bf" providerId="ADAL" clId="{67F3744E-E586-4C2C-91BF-A29AAF840012}" dt="2019-01-23T11:58:29.360" v="1919" actId="478"/>
          <ac:spMkLst>
            <pc:docMk/>
            <pc:sldMk cId="1864588761" sldId="333"/>
            <ac:spMk id="2" creationId="{22966332-428C-4FD2-9FF0-E5BE3F19AA87}"/>
          </ac:spMkLst>
        </pc:spChg>
        <pc:spChg chg="mod">
          <ac:chgData name="Osama Mohammed Moustafa Hosam Elde" userId="ab8f451e-a635-42ee-be12-e2dde55852bf" providerId="ADAL" clId="{67F3744E-E586-4C2C-91BF-A29AAF840012}" dt="2019-01-23T11:58:37.801" v="1928" actId="20577"/>
          <ac:spMkLst>
            <pc:docMk/>
            <pc:sldMk cId="1864588761" sldId="333"/>
            <ac:spMk id="3" creationId="{00000000-0000-0000-0000-000000000000}"/>
          </ac:spMkLst>
        </pc:spChg>
        <pc:picChg chg="add mod">
          <ac:chgData name="Osama Mohammed Moustafa Hosam Elde" userId="ab8f451e-a635-42ee-be12-e2dde55852bf" providerId="ADAL" clId="{67F3744E-E586-4C2C-91BF-A29AAF840012}" dt="2019-01-23T11:58:44.365" v="1931" actId="1036"/>
          <ac:picMkLst>
            <pc:docMk/>
            <pc:sldMk cId="1864588761" sldId="333"/>
            <ac:picMk id="4" creationId="{9A5930E4-A7AB-4F72-8A7D-F766F0AFA8F6}"/>
          </ac:picMkLst>
        </pc:picChg>
        <pc:picChg chg="del">
          <ac:chgData name="Osama Mohammed Moustafa Hosam Elde" userId="ab8f451e-a635-42ee-be12-e2dde55852bf" providerId="ADAL" clId="{67F3744E-E586-4C2C-91BF-A29AAF840012}" dt="2019-01-23T11:58:30.624" v="1920" actId="478"/>
          <ac:picMkLst>
            <pc:docMk/>
            <pc:sldMk cId="1864588761" sldId="333"/>
            <ac:picMk id="1026" creationId="{2E6C8B37-E980-4967-A07E-4E99821BF54F}"/>
          </ac:picMkLst>
        </pc:picChg>
      </pc:sldChg>
      <pc:sldMasterChg chg="setBg modSldLayout">
        <pc:chgData name="Osama Mohammed Moustafa Hosam Elde" userId="ab8f451e-a635-42ee-be12-e2dde55852bf" providerId="ADAL" clId="{67F3744E-E586-4C2C-91BF-A29AAF840012}" dt="2019-01-23T11:02:47.966" v="222"/>
        <pc:sldMasterMkLst>
          <pc:docMk/>
          <pc:sldMasterMk cId="0" sldId="2147483648"/>
        </pc:sldMasterMkLst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Osama hosam elde" userId="ab8f451e-a635-42ee-be12-e2dde55852bf" providerId="ADAL" clId="{78EFDD60-41E5-40CF-BAFE-F63975B19A69}"/>
    <pc:docChg chg="modSld">
      <pc:chgData name="Osama hosam elde" userId="ab8f451e-a635-42ee-be12-e2dde55852bf" providerId="ADAL" clId="{78EFDD60-41E5-40CF-BAFE-F63975B19A69}" dt="2019-01-24T12:47:55.019" v="1" actId="1076"/>
      <pc:docMkLst>
        <pc:docMk/>
      </pc:docMkLst>
      <pc:sldChg chg="modSp">
        <pc:chgData name="Osama hosam elde" userId="ab8f451e-a635-42ee-be12-e2dde55852bf" providerId="ADAL" clId="{78EFDD60-41E5-40CF-BAFE-F63975B19A69}" dt="2019-01-24T12:47:55.019" v="1" actId="1076"/>
        <pc:sldMkLst>
          <pc:docMk/>
          <pc:sldMk cId="108438488" sldId="290"/>
        </pc:sldMkLst>
        <pc:picChg chg="mod">
          <ac:chgData name="Osama hosam elde" userId="ab8f451e-a635-42ee-be12-e2dde55852bf" providerId="ADAL" clId="{78EFDD60-41E5-40CF-BAFE-F63975B19A69}" dt="2019-01-24T12:47:55.019" v="1" actId="1076"/>
          <ac:picMkLst>
            <pc:docMk/>
            <pc:sldMk cId="108438488" sldId="290"/>
            <ac:picMk id="3" creationId="{C2E07507-6A6C-45E3-8FDA-3B3A7A24FD1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3D2B36-F59D-4CB9-B392-E2C7AF322A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3AB1F-B9DD-4132-940A-8ABE5F7FB8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E461-3CAD-44E3-9FF4-CC22C912D9E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F7100-8AD7-4FA2-B017-F1B1B195B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031C7-6362-40ED-9B8D-59E0DEEC52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8DD46-4BA5-4330-8282-02D0132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69EF4-29B1-4508-A355-D00DA599F0D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9488-C61D-4E20-A860-034E3CF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3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5065-63A8-4FA3-8F28-2D9538CA56EF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79F8-BD7B-4C0A-82BF-B6B372F5068B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DB6E-ABFD-48B1-B30A-8F87CDD4D173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798B-E766-4DEC-81C7-16FD4C19BBF2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BC9D-844E-4ABE-BD3F-2CDFD6163616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54EE-BF75-4511-9505-50950BBB7C5B}" type="datetime1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0C2C-42A8-44FE-9856-F22D30A63989}" type="datetime1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B8E6-EF5B-4B3F-BD0B-2E94CEE95B79}" type="datetime1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2F59-815D-47B5-96AE-122C39A93AB3}" type="datetime1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3182-D2F1-4733-BB9A-6AAB83E3DB37}" type="datetime1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E76E-BE4A-42D0-8A17-D3C3B6F5DBAF}" type="datetime1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4B2E-FC99-4579-B537-F93B1D4918B0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reately.com/lp/ER-diagram-tool-onli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OlcYIGJi7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F37C0B-C451-4FC0-8BFC-2F9DEFE020DB}"/>
              </a:ext>
            </a:extLst>
          </p:cNvPr>
          <p:cNvSpPr txBox="1"/>
          <p:nvPr/>
        </p:nvSpPr>
        <p:spPr>
          <a:xfrm>
            <a:off x="1219200" y="1295400"/>
            <a:ext cx="6705600" cy="16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EG" sz="3200" b="1" dirty="0"/>
              <a:t>نظم قواعد البيانات (1)</a:t>
            </a:r>
          </a:p>
          <a:p>
            <a:pPr algn="ctr" rtl="1">
              <a:lnSpc>
                <a:spcPct val="150000"/>
              </a:lnSpc>
            </a:pPr>
            <a:r>
              <a:rPr lang="ar-EG" sz="4000" b="1" dirty="0"/>
              <a:t>الفصل الثالث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961980-9832-4AE8-AEEC-57EEEDBEF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470031"/>
            <a:ext cx="6419850" cy="14763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FD032-1AF7-4631-A44E-F8A2FA38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06F22-0A0E-4F2C-AD99-3A8F0258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9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مكونات الكيان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9AF5F-F16A-4DEF-9D0E-92645F308B43}"/>
              </a:ext>
            </a:extLst>
          </p:cNvPr>
          <p:cNvSpPr txBox="1"/>
          <p:nvPr/>
        </p:nvSpPr>
        <p:spPr>
          <a:xfrm>
            <a:off x="6324600" y="1164213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/>
              <a:t>الخصائص أو الصفات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29637-54AF-4239-8DA8-BCD30492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690355"/>
            <a:ext cx="550545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1B431E-F568-4670-95AF-6AA0B8B7C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14600"/>
            <a:ext cx="8382000" cy="32883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5A9F3-B68E-4D62-9BA8-183EDB9B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A79C4-898F-406C-AA42-2B7D125B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6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مكونات الكيان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9AF5F-F16A-4DEF-9D0E-92645F308B43}"/>
              </a:ext>
            </a:extLst>
          </p:cNvPr>
          <p:cNvSpPr txBox="1"/>
          <p:nvPr/>
        </p:nvSpPr>
        <p:spPr>
          <a:xfrm>
            <a:off x="6324600" y="1164213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/>
              <a:t>الخصائص أو الصفات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29637-54AF-4239-8DA8-BCD30492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627" y="1625878"/>
            <a:ext cx="4743450" cy="3282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B42509-102C-465E-8B4E-FEEB14B42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032974"/>
            <a:ext cx="7734300" cy="480109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3E26F-6DB9-43C8-88AC-4E0E77D9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D8217-CFA7-4BAF-AEC6-57F07CC5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5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حالات خاصة للكيان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1CF51-1F95-4A88-B19A-7CCABD9D3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82" y="1066800"/>
            <a:ext cx="7991131" cy="56388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A62E79-8B02-4520-9E1D-E9BD9245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9AAF4-B40C-45D8-9584-DC2EE539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0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الروابط أو العلاقات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03B025-00DF-4DA4-9B07-DC31F951C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8810625" cy="41529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9096E-65C5-43C5-B96A-3406736E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E32F1-4D9D-4258-B64E-16FFC477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الروابط أو العلاقات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7F4A2-890C-4655-9EB4-4CBC84BAB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371600"/>
            <a:ext cx="6315075" cy="485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8428C7-6132-4AD3-A5F7-D77DC9E72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37" y="2209800"/>
            <a:ext cx="8458200" cy="375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1DB6EC-3ACE-49F4-9800-04DEBF2B6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818" y="2799290"/>
            <a:ext cx="7005638" cy="405284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29C684-0A6C-4120-B1E0-49426398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28771-E77E-4C4C-A77E-6014803B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9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41603D-5C83-444E-B7AF-72D0FD06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3" y="1066800"/>
            <a:ext cx="8024813" cy="5547184"/>
          </a:xfrm>
          <a:prstGeom prst="rect">
            <a:avLst/>
          </a:prstGeom>
        </p:spPr>
      </p:pic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1FE780A3-FD8E-49E8-97C2-8C1A82E1F5F6}"/>
              </a:ext>
            </a:extLst>
          </p:cNvPr>
          <p:cNvSpPr/>
          <p:nvPr/>
        </p:nvSpPr>
        <p:spPr>
          <a:xfrm>
            <a:off x="1790700" y="152400"/>
            <a:ext cx="55626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3200" b="1" dirty="0">
                <a:solidFill>
                  <a:schemeClr val="tx2">
                    <a:lumMod val="75000"/>
                  </a:schemeClr>
                </a:solidFill>
              </a:rPr>
              <a:t>حالة دراسية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3A4EF3-2592-4485-B39F-AD89FEAD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60732-41CF-47C5-BD89-E95590A2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6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790700" y="152400"/>
            <a:ext cx="55626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3200" b="1" dirty="0">
                <a:solidFill>
                  <a:schemeClr val="tx2">
                    <a:lumMod val="75000"/>
                  </a:schemeClr>
                </a:solidFill>
              </a:rPr>
              <a:t>حالة دراسية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F137F7-591C-406F-A21F-B5448788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733425"/>
            <a:ext cx="6419850" cy="59721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0F0ED-87EE-456F-A2BB-B5DF85F9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E2869-DEF5-4AB9-A7D9-FD616CF1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4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19400" y="179153"/>
            <a:ext cx="6172200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عملي : استخدام الأدوات المساعدة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66332-428C-4FD2-9FF0-E5BE3F19AA87}"/>
              </a:ext>
            </a:extLst>
          </p:cNvPr>
          <p:cNvSpPr txBox="1"/>
          <p:nvPr/>
        </p:nvSpPr>
        <p:spPr>
          <a:xfrm>
            <a:off x="381000" y="1447800"/>
            <a:ext cx="8610600" cy="14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EG" sz="2400" dirty="0"/>
              <a:t>استخدام برنامج </a:t>
            </a:r>
            <a:r>
              <a:rPr lang="en-US" sz="2400" dirty="0"/>
              <a:t> </a:t>
            </a:r>
            <a:r>
              <a:rPr lang="en-US" sz="2400" dirty="0" err="1"/>
              <a:t>creately</a:t>
            </a:r>
            <a:r>
              <a:rPr lang="en-US" sz="2400" dirty="0"/>
              <a:t> </a:t>
            </a:r>
            <a:r>
              <a:rPr lang="ar-EG" sz="2400" dirty="0"/>
              <a:t>اونلاين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https://creately.com/lp/ER-diagram-tool-online</a:t>
            </a:r>
            <a:r>
              <a:rPr lang="en-US" sz="2400" dirty="0"/>
              <a:t> </a:t>
            </a:r>
          </a:p>
        </p:txBody>
      </p:sp>
      <p:pic>
        <p:nvPicPr>
          <p:cNvPr id="1026" name="Picture 2" descr="ØµÙØ±Ø© Ø°Ø§Øª ØµÙØ©">
            <a:extLst>
              <a:ext uri="{FF2B5EF4-FFF2-40B4-BE49-F238E27FC236}">
                <a16:creationId xmlns:a16="http://schemas.microsoft.com/office/drawing/2014/main" id="{2E6C8B37-E980-4967-A07E-4E99821B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" y="14398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76B55-0FD5-4351-A660-5711128A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90B2C-7908-470D-9050-63BF46DC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77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543800" y="233362"/>
            <a:ext cx="1447800" cy="5334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تمارين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2956E-73F2-42EC-9701-A24D19565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33387"/>
            <a:ext cx="7010400" cy="59912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62B212-61CC-4FF1-B39C-B70415EC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F9723-3BC3-44B5-B640-2B601975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88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543800" y="233362"/>
            <a:ext cx="1447800" cy="5334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تمارين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FC231-83CE-4055-ADA1-679BBC14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5886450" cy="5543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7D5B98-999C-4B0D-8922-AE9586F8A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42899"/>
            <a:ext cx="4495800" cy="3143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3354DB-B36A-4301-9FDE-DAC9462F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C8AD-F99C-4C7E-A09D-C49E3835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E07507-6A6C-45E3-8FDA-3B3A7A24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8686800" cy="460639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788DE4-3CA4-42BB-8277-2A9550EE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0EF13-CF45-461D-A608-F6666DE5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790700" y="6096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3200" b="1" dirty="0">
                <a:solidFill>
                  <a:schemeClr val="tx2">
                    <a:lumMod val="75000"/>
                  </a:schemeClr>
                </a:solidFill>
              </a:rPr>
              <a:t>مصادر تعليمية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F9228-E52B-4472-975F-E8E0C3173334}"/>
              </a:ext>
            </a:extLst>
          </p:cNvPr>
          <p:cNvSpPr txBox="1"/>
          <p:nvPr/>
        </p:nvSpPr>
        <p:spPr>
          <a:xfrm>
            <a:off x="1524000" y="19050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/>
              <a:t>رابط يوتيوب</a:t>
            </a:r>
          </a:p>
          <a:p>
            <a:pPr algn="r" rtl="1"/>
            <a:endParaRPr lang="ar-EG" dirty="0"/>
          </a:p>
          <a:p>
            <a:pPr algn="r" rtl="1"/>
            <a:r>
              <a:rPr lang="ar-EG" dirty="0"/>
              <a:t>الدرس الثالث: نموذج قواعد البيانات العلائقي </a:t>
            </a:r>
            <a:r>
              <a:rPr lang="en-US" dirty="0"/>
              <a:t>The Relational Database Model</a:t>
            </a:r>
          </a:p>
          <a:p>
            <a:pPr algn="r" rtl="1"/>
            <a:endParaRPr lang="ar-EG" dirty="0"/>
          </a:p>
          <a:p>
            <a:pPr algn="r" rtl="1"/>
            <a:r>
              <a:rPr lang="en-US" dirty="0">
                <a:hlinkClick r:id="rId2"/>
              </a:rPr>
              <a:t>https://www.youtube.com/watch?v=BOlcYIGJi70</a:t>
            </a:r>
            <a:r>
              <a:rPr lang="ar-EG" dirty="0"/>
              <a:t> 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E4ADBB-5C73-4D9E-995C-83C35704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7E2B0-085D-4E97-96A6-1257CA67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7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1676400"/>
            <a:ext cx="5334000" cy="3657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نهاية الفصل </a:t>
            </a:r>
            <a:r>
              <a:rPr lang="ar-EG" sz="4000" b="1" dirty="0">
                <a:solidFill>
                  <a:srgbClr val="002060"/>
                </a:solidFill>
              </a:rPr>
              <a:t>الثالث</a:t>
            </a:r>
            <a:endParaRPr lang="ar-SA" sz="4000" b="1" dirty="0">
              <a:solidFill>
                <a:srgbClr val="002060"/>
              </a:solidFill>
            </a:endParaRPr>
          </a:p>
          <a:p>
            <a:pPr algn="ctr">
              <a:defRPr/>
            </a:pPr>
            <a:endParaRPr lang="ar-SA" sz="4000" b="1" dirty="0">
              <a:solidFill>
                <a:srgbClr val="002060"/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شكرا 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AutoShape 5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E8094-F9BD-43BF-85C1-A9B06BAA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77D61-ADF1-4EBB-AAF2-7FCFCAE7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مفهوم نموذج الكيانات والعلاقات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CBB35-304C-4B11-AC51-7544BBE10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534400" cy="2918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DFD8C8-0D6A-4FE1-848D-8A4B12FA7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4067175"/>
            <a:ext cx="7667625" cy="27146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8D7280-41DC-40DD-B04C-E523720F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83956-7B86-44EB-A1EE-AFAA2D82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6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مفهوم نموذج الكيانات والعلاقات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8F91CD-F91E-42AC-A8D5-3829AC2D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08603"/>
            <a:ext cx="8534400" cy="549699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3812D-64C2-4B2D-A750-80D191ED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745C6-DE76-49EC-8901-1C4DE5E5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5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مكونات نموذج الكيانات والعلاقات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98386-BA59-417D-B879-9D08F15E9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1" y="4397660"/>
            <a:ext cx="2819400" cy="22806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F120F5-D8A0-46AF-8F5A-D2088A0BE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80700"/>
            <a:ext cx="8686800" cy="30793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76E2F-C97A-46BC-AE73-A7A9A993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70FAC-BC31-480E-A567-D0AE366F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2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مكونات نموذج الكيانات والعلاقات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B3426-4C59-4D4A-ADD4-139745F0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839200" cy="396185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879E76-18CC-41FC-8438-6A9F728F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CABD-7C95-41D5-B0AF-48EE7403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9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655683-9207-49F0-8ED6-FEDDAC65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479014"/>
            <a:ext cx="8763000" cy="1949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903CC8-E47A-41DB-AD17-83AC0C492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3657600"/>
            <a:ext cx="3867150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A135A6-F69A-4145-9BC4-A4AAD9674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4343400"/>
            <a:ext cx="4700588" cy="1743864"/>
          </a:xfrm>
          <a:prstGeom prst="rect">
            <a:avLst/>
          </a:prstGeom>
        </p:spPr>
      </p:pic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DC38F98E-CC7B-40F6-A240-3EBE891B940D}"/>
              </a:ext>
            </a:extLst>
          </p:cNvPr>
          <p:cNvSpPr/>
          <p:nvPr/>
        </p:nvSpPr>
        <p:spPr>
          <a:xfrm>
            <a:off x="1447800" y="2286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مكونات الكيان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2A7C04-C8E9-4263-997A-71ADFA02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5968F-2303-4EC3-8291-CDB3C829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89AF5F-F16A-4DEF-9D0E-92645F308B43}"/>
              </a:ext>
            </a:extLst>
          </p:cNvPr>
          <p:cNvSpPr txBox="1"/>
          <p:nvPr/>
        </p:nvSpPr>
        <p:spPr>
          <a:xfrm>
            <a:off x="6324600" y="1164213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/>
              <a:t>الخصائص أو الصفات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18477-B114-48A5-A06E-E6106BD3C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75691"/>
            <a:ext cx="8534400" cy="2821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7FAFCF-E770-4B62-BD6B-EB35F49A3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686568"/>
            <a:ext cx="5348288" cy="2019032"/>
          </a:xfrm>
          <a:prstGeom prst="rect">
            <a:avLst/>
          </a:prstGeom>
        </p:spPr>
      </p:pic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44CF6928-A43E-424B-8853-0E2082CD1685}"/>
              </a:ext>
            </a:extLst>
          </p:cNvPr>
          <p:cNvSpPr/>
          <p:nvPr/>
        </p:nvSpPr>
        <p:spPr>
          <a:xfrm>
            <a:off x="1447800" y="2286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مكونات الكيان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36C7E-16E8-45E8-A7E5-EF0E3961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A5F9B-9E8A-4C8E-ADFE-96C7F7A3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7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89AF5F-F16A-4DEF-9D0E-92645F308B43}"/>
              </a:ext>
            </a:extLst>
          </p:cNvPr>
          <p:cNvSpPr txBox="1"/>
          <p:nvPr/>
        </p:nvSpPr>
        <p:spPr>
          <a:xfrm>
            <a:off x="6324600" y="1164213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/>
              <a:t>الخصائص أو الصفات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50AB7-BDB1-40EF-8972-931525E1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75691"/>
            <a:ext cx="7719646" cy="4831874"/>
          </a:xfrm>
          <a:prstGeom prst="rect">
            <a:avLst/>
          </a:prstGeom>
        </p:spPr>
      </p:pic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2DC3B4FE-C85A-42D6-A3AB-93314149F9F3}"/>
              </a:ext>
            </a:extLst>
          </p:cNvPr>
          <p:cNvSpPr/>
          <p:nvPr/>
        </p:nvSpPr>
        <p:spPr>
          <a:xfrm>
            <a:off x="1447800" y="2286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مكونات الكيان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1C152-8B05-4F03-B385-347EBD9A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إعداد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E6222-1A10-41DB-93C8-2538A431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9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258</Words>
  <Application>Microsoft Office PowerPoint</Application>
  <PresentationFormat>On-screen Show (4:3)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OsamaHosamLA</dc:creator>
  <cp:lastModifiedBy>Osama hosam elde</cp:lastModifiedBy>
  <cp:revision>54</cp:revision>
  <cp:lastPrinted>2017-07-18T06:32:22Z</cp:lastPrinted>
  <dcterms:created xsi:type="dcterms:W3CDTF">2006-08-16T00:00:00Z</dcterms:created>
  <dcterms:modified xsi:type="dcterms:W3CDTF">2019-01-26T20:11:42Z</dcterms:modified>
</cp:coreProperties>
</file>