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9" r:id="rId2"/>
    <p:sldId id="290" r:id="rId3"/>
    <p:sldId id="294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21" r:id="rId24"/>
    <p:sldId id="348" r:id="rId25"/>
    <p:sldId id="368" r:id="rId26"/>
    <p:sldId id="369" r:id="rId27"/>
    <p:sldId id="317" r:id="rId28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D94E3-0BCA-4FA5-B0FF-54B751CFB744}" v="447" dt="2019-01-26T20:11:56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94660"/>
  </p:normalViewPr>
  <p:slideViewPr>
    <p:cSldViewPr>
      <p:cViewPr varScale="1">
        <p:scale>
          <a:sx n="37" d="100"/>
          <a:sy n="37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804B1982-4C3E-4311-8F4B-22E0387B098C}"/>
    <pc:docChg chg="undo custSel addSld modSld sldOrd">
      <pc:chgData name="Osama Mohammed Moustafa Hosam Elde" userId="ab8f451e-a635-42ee-be12-e2dde55852bf" providerId="ADAL" clId="{804B1982-4C3E-4311-8F4B-22E0387B098C}" dt="2019-01-24T12:43:55.440" v="436" actId="1076"/>
      <pc:docMkLst>
        <pc:docMk/>
      </pc:docMkLst>
      <pc:sldChg chg="modSp">
        <pc:chgData name="Osama Mohammed Moustafa Hosam Elde" userId="ab8f451e-a635-42ee-be12-e2dde55852bf" providerId="ADAL" clId="{804B1982-4C3E-4311-8F4B-22E0387B098C}" dt="2019-01-24T12:33:00.080" v="402" actId="20577"/>
        <pc:sldMkLst>
          <pc:docMk/>
          <pc:sldMk cId="2349277644" sldId="321"/>
        </pc:sldMkLst>
        <pc:spChg chg="mod">
          <ac:chgData name="Osama Mohammed Moustafa Hosam Elde" userId="ab8f451e-a635-42ee-be12-e2dde55852bf" providerId="ADAL" clId="{804B1982-4C3E-4311-8F4B-22E0387B098C}" dt="2019-01-24T12:32:49.235" v="385" actId="20577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804B1982-4C3E-4311-8F4B-22E0387B098C}" dt="2019-01-24T12:33:00.080" v="402" actId="20577"/>
          <ac:spMkLst>
            <pc:docMk/>
            <pc:sldMk cId="2349277644" sldId="321"/>
            <ac:spMk id="3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804B1982-4C3E-4311-8F4B-22E0387B098C}" dt="2019-01-24T12:38:49.597" v="413" actId="1076"/>
        <pc:sldMkLst>
          <pc:docMk/>
          <pc:sldMk cId="1002267484" sldId="348"/>
        </pc:sldMkLst>
        <pc:spChg chg="mod">
          <ac:chgData name="Osama Mohammed Moustafa Hosam Elde" userId="ab8f451e-a635-42ee-be12-e2dde55852bf" providerId="ADAL" clId="{804B1982-4C3E-4311-8F4B-22E0387B098C}" dt="2019-01-24T12:38:49.597" v="413" actId="1076"/>
          <ac:spMkLst>
            <pc:docMk/>
            <pc:sldMk cId="1002267484" sldId="348"/>
            <ac:spMk id="4" creationId="{904F9228-E52B-4472-975F-E8E0C3173334}"/>
          </ac:spMkLst>
        </pc:spChg>
      </pc:sldChg>
      <pc:sldChg chg="addSp modSp">
        <pc:chgData name="Osama Mohammed Moustafa Hosam Elde" userId="ab8f451e-a635-42ee-be12-e2dde55852bf" providerId="ADAL" clId="{804B1982-4C3E-4311-8F4B-22E0387B098C}" dt="2019-01-24T12:10:13.331" v="13" actId="1076"/>
        <pc:sldMkLst>
          <pc:docMk/>
          <pc:sldMk cId="694986026" sldId="354"/>
        </pc:sldMkLst>
        <pc:picChg chg="add mod">
          <ac:chgData name="Osama Mohammed Moustafa Hosam Elde" userId="ab8f451e-a635-42ee-be12-e2dde55852bf" providerId="ADAL" clId="{804B1982-4C3E-4311-8F4B-22E0387B098C}" dt="2019-01-24T12:10:13.331" v="13" actId="1076"/>
          <ac:picMkLst>
            <pc:docMk/>
            <pc:sldMk cId="694986026" sldId="354"/>
            <ac:picMk id="1026" creationId="{CCB511E1-52B2-45B6-9F5C-5957F3578A64}"/>
          </ac:picMkLst>
        </pc:picChg>
      </pc:sldChg>
      <pc:sldChg chg="addSp delSp modSp add">
        <pc:chgData name="Osama Mohammed Moustafa Hosam Elde" userId="ab8f451e-a635-42ee-be12-e2dde55852bf" providerId="ADAL" clId="{804B1982-4C3E-4311-8F4B-22E0387B098C}" dt="2019-01-24T12:07:15.473" v="3" actId="1076"/>
        <pc:sldMkLst>
          <pc:docMk/>
          <pc:sldMk cId="2937889398" sldId="359"/>
        </pc:sldMkLst>
        <pc:picChg chg="add mod">
          <ac:chgData name="Osama Mohammed Moustafa Hosam Elde" userId="ab8f451e-a635-42ee-be12-e2dde55852bf" providerId="ADAL" clId="{804B1982-4C3E-4311-8F4B-22E0387B098C}" dt="2019-01-24T12:07:15.473" v="3" actId="1076"/>
          <ac:picMkLst>
            <pc:docMk/>
            <pc:sldMk cId="2937889398" sldId="359"/>
            <ac:picMk id="3" creationId="{7526E2DD-7BC2-4C15-A3C2-8D9015CEA74E}"/>
          </ac:picMkLst>
        </pc:picChg>
        <pc:picChg chg="del">
          <ac:chgData name="Osama Mohammed Moustafa Hosam Elde" userId="ab8f451e-a635-42ee-be12-e2dde55852bf" providerId="ADAL" clId="{804B1982-4C3E-4311-8F4B-22E0387B098C}" dt="2019-01-24T12:06:07.762" v="1" actId="478"/>
          <ac:picMkLst>
            <pc:docMk/>
            <pc:sldMk cId="2937889398" sldId="359"/>
            <ac:picMk id="4" creationId="{EBDDBF79-1CD9-4C7A-B66E-0A6FAC923764}"/>
          </ac:picMkLst>
        </pc:picChg>
      </pc:sldChg>
      <pc:sldChg chg="addSp delSp modSp add">
        <pc:chgData name="Osama Mohammed Moustafa Hosam Elde" userId="ab8f451e-a635-42ee-be12-e2dde55852bf" providerId="ADAL" clId="{804B1982-4C3E-4311-8F4B-22E0387B098C}" dt="2019-01-24T12:08:00.532" v="9" actId="1076"/>
        <pc:sldMkLst>
          <pc:docMk/>
          <pc:sldMk cId="3291815224" sldId="360"/>
        </pc:sldMkLst>
        <pc:picChg chg="del">
          <ac:chgData name="Osama Mohammed Moustafa Hosam Elde" userId="ab8f451e-a635-42ee-be12-e2dde55852bf" providerId="ADAL" clId="{804B1982-4C3E-4311-8F4B-22E0387B098C}" dt="2019-01-24T12:07:38.632" v="5" actId="478"/>
          <ac:picMkLst>
            <pc:docMk/>
            <pc:sldMk cId="3291815224" sldId="360"/>
            <ac:picMk id="3" creationId="{7526E2DD-7BC2-4C15-A3C2-8D9015CEA74E}"/>
          </ac:picMkLst>
        </pc:picChg>
        <pc:picChg chg="add mod">
          <ac:chgData name="Osama Mohammed Moustafa Hosam Elde" userId="ab8f451e-a635-42ee-be12-e2dde55852bf" providerId="ADAL" clId="{804B1982-4C3E-4311-8F4B-22E0387B098C}" dt="2019-01-24T12:08:00.532" v="9" actId="1076"/>
          <ac:picMkLst>
            <pc:docMk/>
            <pc:sldMk cId="3291815224" sldId="360"/>
            <ac:picMk id="4" creationId="{657AA05A-D6C3-4585-9C90-E70B2A3C3E46}"/>
          </ac:picMkLst>
        </pc:picChg>
      </pc:sldChg>
      <pc:sldChg chg="addSp delSp modSp add">
        <pc:chgData name="Osama Mohammed Moustafa Hosam Elde" userId="ab8f451e-a635-42ee-be12-e2dde55852bf" providerId="ADAL" clId="{804B1982-4C3E-4311-8F4B-22E0387B098C}" dt="2019-01-24T12:13:28.558" v="59" actId="1076"/>
        <pc:sldMkLst>
          <pc:docMk/>
          <pc:sldMk cId="3165423104" sldId="361"/>
        </pc:sldMkLst>
        <pc:spChg chg="mod">
          <ac:chgData name="Osama Mohammed Moustafa Hosam Elde" userId="ab8f451e-a635-42ee-be12-e2dde55852bf" providerId="ADAL" clId="{804B1982-4C3E-4311-8F4B-22E0387B098C}" dt="2019-01-24T12:12:58.819" v="53" actId="20577"/>
          <ac:spMkLst>
            <pc:docMk/>
            <pc:sldMk cId="3165423104" sldId="361"/>
            <ac:spMk id="5" creationId="{F0125861-ACDF-4D32-BEAB-7442D4B87DAE}"/>
          </ac:spMkLst>
        </pc:spChg>
        <pc:picChg chg="del">
          <ac:chgData name="Osama Mohammed Moustafa Hosam Elde" userId="ab8f451e-a635-42ee-be12-e2dde55852bf" providerId="ADAL" clId="{804B1982-4C3E-4311-8F4B-22E0387B098C}" dt="2019-01-24T12:13:01.977" v="54" actId="478"/>
          <ac:picMkLst>
            <pc:docMk/>
            <pc:sldMk cId="3165423104" sldId="361"/>
            <ac:picMk id="2" creationId="{1C911C07-6831-4A1D-BC49-D51CA2B1EC7A}"/>
          </ac:picMkLst>
        </pc:picChg>
        <pc:picChg chg="add mod">
          <ac:chgData name="Osama Mohammed Moustafa Hosam Elde" userId="ab8f451e-a635-42ee-be12-e2dde55852bf" providerId="ADAL" clId="{804B1982-4C3E-4311-8F4B-22E0387B098C}" dt="2019-01-24T12:13:28.558" v="59" actId="1076"/>
          <ac:picMkLst>
            <pc:docMk/>
            <pc:sldMk cId="3165423104" sldId="361"/>
            <ac:picMk id="3" creationId="{E4A595A1-BEAC-4D9D-A0E4-F541D7C8EB9D}"/>
          </ac:picMkLst>
        </pc:picChg>
        <pc:picChg chg="del">
          <ac:chgData name="Osama Mohammed Moustafa Hosam Elde" userId="ab8f451e-a635-42ee-be12-e2dde55852bf" providerId="ADAL" clId="{804B1982-4C3E-4311-8F4B-22E0387B098C}" dt="2019-01-24T12:13:02.492" v="55" actId="478"/>
          <ac:picMkLst>
            <pc:docMk/>
            <pc:sldMk cId="3165423104" sldId="361"/>
            <ac:picMk id="4" creationId="{657AA05A-D6C3-4585-9C90-E70B2A3C3E46}"/>
          </ac:picMkLst>
        </pc:picChg>
      </pc:sldChg>
      <pc:sldChg chg="addSp delSp modSp add">
        <pc:chgData name="Osama Mohammed Moustafa Hosam Elde" userId="ab8f451e-a635-42ee-be12-e2dde55852bf" providerId="ADAL" clId="{804B1982-4C3E-4311-8F4B-22E0387B098C}" dt="2019-01-24T12:14:42.296" v="63" actId="1076"/>
        <pc:sldMkLst>
          <pc:docMk/>
          <pc:sldMk cId="144174068" sldId="362"/>
        </pc:sldMkLst>
        <pc:picChg chg="add mod">
          <ac:chgData name="Osama Mohammed Moustafa Hosam Elde" userId="ab8f451e-a635-42ee-be12-e2dde55852bf" providerId="ADAL" clId="{804B1982-4C3E-4311-8F4B-22E0387B098C}" dt="2019-01-24T12:14:42.296" v="63" actId="1076"/>
          <ac:picMkLst>
            <pc:docMk/>
            <pc:sldMk cId="144174068" sldId="362"/>
            <ac:picMk id="2" creationId="{B32AF66F-C2EC-4521-A3D6-AE351AC19449}"/>
          </ac:picMkLst>
        </pc:picChg>
        <pc:picChg chg="del">
          <ac:chgData name="Osama Mohammed Moustafa Hosam Elde" userId="ab8f451e-a635-42ee-be12-e2dde55852bf" providerId="ADAL" clId="{804B1982-4C3E-4311-8F4B-22E0387B098C}" dt="2019-01-24T12:13:44.854" v="61" actId="478"/>
          <ac:picMkLst>
            <pc:docMk/>
            <pc:sldMk cId="144174068" sldId="362"/>
            <ac:picMk id="3" creationId="{E4A595A1-BEAC-4D9D-A0E4-F541D7C8EB9D}"/>
          </ac:picMkLst>
        </pc:picChg>
      </pc:sldChg>
      <pc:sldChg chg="addSp delSp modSp add">
        <pc:chgData name="Osama Mohammed Moustafa Hosam Elde" userId="ab8f451e-a635-42ee-be12-e2dde55852bf" providerId="ADAL" clId="{804B1982-4C3E-4311-8F4B-22E0387B098C}" dt="2019-01-24T12:16:12.593" v="77" actId="1076"/>
        <pc:sldMkLst>
          <pc:docMk/>
          <pc:sldMk cId="1679484995" sldId="363"/>
        </pc:sldMkLst>
        <pc:picChg chg="del">
          <ac:chgData name="Osama Mohammed Moustafa Hosam Elde" userId="ab8f451e-a635-42ee-be12-e2dde55852bf" providerId="ADAL" clId="{804B1982-4C3E-4311-8F4B-22E0387B098C}" dt="2019-01-24T12:14:52.768" v="65" actId="478"/>
          <ac:picMkLst>
            <pc:docMk/>
            <pc:sldMk cId="1679484995" sldId="363"/>
            <ac:picMk id="2" creationId="{B32AF66F-C2EC-4521-A3D6-AE351AC19449}"/>
          </ac:picMkLst>
        </pc:picChg>
        <pc:picChg chg="add del mod">
          <ac:chgData name="Osama Mohammed Moustafa Hosam Elde" userId="ab8f451e-a635-42ee-be12-e2dde55852bf" providerId="ADAL" clId="{804B1982-4C3E-4311-8F4B-22E0387B098C}" dt="2019-01-24T12:16:04.271" v="74" actId="478"/>
          <ac:picMkLst>
            <pc:docMk/>
            <pc:sldMk cId="1679484995" sldId="363"/>
            <ac:picMk id="3" creationId="{FF22BB58-81E3-4107-94E0-8691223E621B}"/>
          </ac:picMkLst>
        </pc:picChg>
        <pc:picChg chg="add mod">
          <ac:chgData name="Osama Mohammed Moustafa Hosam Elde" userId="ab8f451e-a635-42ee-be12-e2dde55852bf" providerId="ADAL" clId="{804B1982-4C3E-4311-8F4B-22E0387B098C}" dt="2019-01-24T12:16:12.593" v="77" actId="1076"/>
          <ac:picMkLst>
            <pc:docMk/>
            <pc:sldMk cId="1679484995" sldId="363"/>
            <ac:picMk id="4" creationId="{784FEF9F-222F-4A9E-B4C1-9A651C3FC4D2}"/>
          </ac:picMkLst>
        </pc:picChg>
      </pc:sldChg>
      <pc:sldChg chg="addSp delSp modSp add">
        <pc:chgData name="Osama Mohammed Moustafa Hosam Elde" userId="ab8f451e-a635-42ee-be12-e2dde55852bf" providerId="ADAL" clId="{804B1982-4C3E-4311-8F4B-22E0387B098C}" dt="2019-01-24T12:17:50.333" v="95" actId="11529"/>
        <pc:sldMkLst>
          <pc:docMk/>
          <pc:sldMk cId="249589529" sldId="364"/>
        </pc:sldMkLst>
        <pc:spChg chg="add mod">
          <ac:chgData name="Osama Mohammed Moustafa Hosam Elde" userId="ab8f451e-a635-42ee-be12-e2dde55852bf" providerId="ADAL" clId="{804B1982-4C3E-4311-8F4B-22E0387B098C}" dt="2019-01-24T12:17:50.333" v="95" actId="11529"/>
          <ac:spMkLst>
            <pc:docMk/>
            <pc:sldMk cId="249589529" sldId="364"/>
            <ac:spMk id="6" creationId="{C0112B97-276A-4D24-A2E0-59A7496B23A9}"/>
          </ac:spMkLst>
        </pc:spChg>
        <pc:picChg chg="add mod">
          <ac:chgData name="Osama Mohammed Moustafa Hosam Elde" userId="ab8f451e-a635-42ee-be12-e2dde55852bf" providerId="ADAL" clId="{804B1982-4C3E-4311-8F4B-22E0387B098C}" dt="2019-01-24T12:17:42.365" v="94" actId="1076"/>
          <ac:picMkLst>
            <pc:docMk/>
            <pc:sldMk cId="249589529" sldId="364"/>
            <ac:picMk id="2" creationId="{4C14AA9C-F5AA-4E1D-8868-1856F88FF446}"/>
          </ac:picMkLst>
        </pc:picChg>
        <pc:picChg chg="add mod">
          <ac:chgData name="Osama Mohammed Moustafa Hosam Elde" userId="ab8f451e-a635-42ee-be12-e2dde55852bf" providerId="ADAL" clId="{804B1982-4C3E-4311-8F4B-22E0387B098C}" dt="2019-01-24T12:17:37.740" v="92" actId="1076"/>
          <ac:picMkLst>
            <pc:docMk/>
            <pc:sldMk cId="249589529" sldId="364"/>
            <ac:picMk id="3" creationId="{3517BCF4-ABD4-4369-A36D-8A7B1CB38759}"/>
          </ac:picMkLst>
        </pc:picChg>
        <pc:picChg chg="del">
          <ac:chgData name="Osama Mohammed Moustafa Hosam Elde" userId="ab8f451e-a635-42ee-be12-e2dde55852bf" providerId="ADAL" clId="{804B1982-4C3E-4311-8F4B-22E0387B098C}" dt="2019-01-24T12:16:27.226" v="79" actId="478"/>
          <ac:picMkLst>
            <pc:docMk/>
            <pc:sldMk cId="249589529" sldId="364"/>
            <ac:picMk id="4" creationId="{784FEF9F-222F-4A9E-B4C1-9A651C3FC4D2}"/>
          </ac:picMkLst>
        </pc:picChg>
      </pc:sldChg>
      <pc:sldChg chg="addSp delSp modSp add">
        <pc:chgData name="Osama Mohammed Moustafa Hosam Elde" userId="ab8f451e-a635-42ee-be12-e2dde55852bf" providerId="ADAL" clId="{804B1982-4C3E-4311-8F4B-22E0387B098C}" dt="2019-01-24T12:22:15.237" v="111" actId="1076"/>
        <pc:sldMkLst>
          <pc:docMk/>
          <pc:sldMk cId="442212587" sldId="365"/>
        </pc:sldMkLst>
        <pc:spChg chg="mod">
          <ac:chgData name="Osama Mohammed Moustafa Hosam Elde" userId="ab8f451e-a635-42ee-be12-e2dde55852bf" providerId="ADAL" clId="{804B1982-4C3E-4311-8F4B-22E0387B098C}" dt="2019-01-24T12:20:56.938" v="107" actId="20577"/>
          <ac:spMkLst>
            <pc:docMk/>
            <pc:sldMk cId="442212587" sldId="365"/>
            <ac:spMk id="5" creationId="{F0125861-ACDF-4D32-BEAB-7442D4B87DAE}"/>
          </ac:spMkLst>
        </pc:spChg>
        <pc:spChg chg="del">
          <ac:chgData name="Osama Mohammed Moustafa Hosam Elde" userId="ab8f451e-a635-42ee-be12-e2dde55852bf" providerId="ADAL" clId="{804B1982-4C3E-4311-8F4B-22E0387B098C}" dt="2019-01-24T12:18:16.667" v="98" actId="478"/>
          <ac:spMkLst>
            <pc:docMk/>
            <pc:sldMk cId="442212587" sldId="365"/>
            <ac:spMk id="6" creationId="{C0112B97-276A-4D24-A2E0-59A7496B23A9}"/>
          </ac:spMkLst>
        </pc:spChg>
        <pc:picChg chg="del">
          <ac:chgData name="Osama Mohammed Moustafa Hosam Elde" userId="ab8f451e-a635-42ee-be12-e2dde55852bf" providerId="ADAL" clId="{804B1982-4C3E-4311-8F4B-22E0387B098C}" dt="2019-01-24T12:18:17.261" v="99" actId="478"/>
          <ac:picMkLst>
            <pc:docMk/>
            <pc:sldMk cId="442212587" sldId="365"/>
            <ac:picMk id="2" creationId="{4C14AA9C-F5AA-4E1D-8868-1856F88FF446}"/>
          </ac:picMkLst>
        </pc:picChg>
        <pc:picChg chg="del">
          <ac:chgData name="Osama Mohammed Moustafa Hosam Elde" userId="ab8f451e-a635-42ee-be12-e2dde55852bf" providerId="ADAL" clId="{804B1982-4C3E-4311-8F4B-22E0387B098C}" dt="2019-01-24T12:18:15.777" v="97" actId="478"/>
          <ac:picMkLst>
            <pc:docMk/>
            <pc:sldMk cId="442212587" sldId="365"/>
            <ac:picMk id="3" creationId="{3517BCF4-ABD4-4369-A36D-8A7B1CB38759}"/>
          </ac:picMkLst>
        </pc:picChg>
        <pc:picChg chg="add mod">
          <ac:chgData name="Osama Mohammed Moustafa Hosam Elde" userId="ab8f451e-a635-42ee-be12-e2dde55852bf" providerId="ADAL" clId="{804B1982-4C3E-4311-8F4B-22E0387B098C}" dt="2019-01-24T12:22:15.237" v="111" actId="1076"/>
          <ac:picMkLst>
            <pc:docMk/>
            <pc:sldMk cId="442212587" sldId="365"/>
            <ac:picMk id="4" creationId="{625E6C9C-6287-4C67-A18F-1D827CE154C0}"/>
          </ac:picMkLst>
        </pc:picChg>
      </pc:sldChg>
      <pc:sldChg chg="addSp delSp modSp add">
        <pc:chgData name="Osama Mohammed Moustafa Hosam Elde" userId="ab8f451e-a635-42ee-be12-e2dde55852bf" providerId="ADAL" clId="{804B1982-4C3E-4311-8F4B-22E0387B098C}" dt="2019-01-24T12:27:37.257" v="131" actId="14100"/>
        <pc:sldMkLst>
          <pc:docMk/>
          <pc:sldMk cId="3307860028" sldId="366"/>
        </pc:sldMkLst>
        <pc:picChg chg="add mod">
          <ac:chgData name="Osama Mohammed Moustafa Hosam Elde" userId="ab8f451e-a635-42ee-be12-e2dde55852bf" providerId="ADAL" clId="{804B1982-4C3E-4311-8F4B-22E0387B098C}" dt="2019-01-24T12:22:49.113" v="115" actId="1076"/>
          <ac:picMkLst>
            <pc:docMk/>
            <pc:sldMk cId="3307860028" sldId="366"/>
            <ac:picMk id="2" creationId="{F82F1A14-C4B6-42F3-B805-13487776BE97}"/>
          </ac:picMkLst>
        </pc:picChg>
        <pc:picChg chg="del">
          <ac:chgData name="Osama Mohammed Moustafa Hosam Elde" userId="ab8f451e-a635-42ee-be12-e2dde55852bf" providerId="ADAL" clId="{804B1982-4C3E-4311-8F4B-22E0387B098C}" dt="2019-01-24T12:22:27.582" v="113" actId="478"/>
          <ac:picMkLst>
            <pc:docMk/>
            <pc:sldMk cId="3307860028" sldId="366"/>
            <ac:picMk id="4" creationId="{625E6C9C-6287-4C67-A18F-1D827CE154C0}"/>
          </ac:picMkLst>
        </pc:picChg>
        <pc:picChg chg="add del mod">
          <ac:chgData name="Osama Mohammed Moustafa Hosam Elde" userId="ab8f451e-a635-42ee-be12-e2dde55852bf" providerId="ADAL" clId="{804B1982-4C3E-4311-8F4B-22E0387B098C}" dt="2019-01-24T12:25:28.320" v="121" actId="478"/>
          <ac:picMkLst>
            <pc:docMk/>
            <pc:sldMk cId="3307860028" sldId="366"/>
            <ac:picMk id="7" creationId="{21566FAF-678A-4B4E-85B9-39BAB2B23EDA}"/>
          </ac:picMkLst>
        </pc:picChg>
        <pc:picChg chg="add mod">
          <ac:chgData name="Osama Mohammed Moustafa Hosam Elde" userId="ab8f451e-a635-42ee-be12-e2dde55852bf" providerId="ADAL" clId="{804B1982-4C3E-4311-8F4B-22E0387B098C}" dt="2019-01-24T12:25:32.581" v="124" actId="14100"/>
          <ac:picMkLst>
            <pc:docMk/>
            <pc:sldMk cId="3307860028" sldId="366"/>
            <ac:picMk id="8" creationId="{23603210-BAFB-4D94-97E4-0A3D77D0C0FC}"/>
          </ac:picMkLst>
        </pc:picChg>
        <pc:picChg chg="add mod">
          <ac:chgData name="Osama Mohammed Moustafa Hosam Elde" userId="ab8f451e-a635-42ee-be12-e2dde55852bf" providerId="ADAL" clId="{804B1982-4C3E-4311-8F4B-22E0387B098C}" dt="2019-01-24T12:27:37.257" v="131" actId="14100"/>
          <ac:picMkLst>
            <pc:docMk/>
            <pc:sldMk cId="3307860028" sldId="366"/>
            <ac:picMk id="9" creationId="{6BA219A5-CB32-45D0-A64E-CDE4D75B83D9}"/>
          </ac:picMkLst>
        </pc:picChg>
      </pc:sldChg>
      <pc:sldChg chg="addSp delSp modSp add">
        <pc:chgData name="Osama Mohammed Moustafa Hosam Elde" userId="ab8f451e-a635-42ee-be12-e2dde55852bf" providerId="ADAL" clId="{804B1982-4C3E-4311-8F4B-22E0387B098C}" dt="2019-01-24T12:39:57.084" v="429" actId="1076"/>
        <pc:sldMkLst>
          <pc:docMk/>
          <pc:sldMk cId="432729646" sldId="367"/>
        </pc:sldMkLst>
        <pc:picChg chg="del">
          <ac:chgData name="Osama Mohammed Moustafa Hosam Elde" userId="ab8f451e-a635-42ee-be12-e2dde55852bf" providerId="ADAL" clId="{804B1982-4C3E-4311-8F4B-22E0387B098C}" dt="2019-01-24T12:28:52.851" v="135" actId="478"/>
          <ac:picMkLst>
            <pc:docMk/>
            <pc:sldMk cId="432729646" sldId="367"/>
            <ac:picMk id="2" creationId="{F82F1A14-C4B6-42F3-B805-13487776BE97}"/>
          </ac:picMkLst>
        </pc:picChg>
        <pc:picChg chg="add mod">
          <ac:chgData name="Osama Mohammed Moustafa Hosam Elde" userId="ab8f451e-a635-42ee-be12-e2dde55852bf" providerId="ADAL" clId="{804B1982-4C3E-4311-8F4B-22E0387B098C}" dt="2019-01-24T12:29:05.568" v="140" actId="1076"/>
          <ac:picMkLst>
            <pc:docMk/>
            <pc:sldMk cId="432729646" sldId="367"/>
            <ac:picMk id="4" creationId="{9A3E6551-DB5C-4368-A294-FFCA71F3A0D8}"/>
          </ac:picMkLst>
        </pc:picChg>
        <pc:picChg chg="add mod">
          <ac:chgData name="Osama Mohammed Moustafa Hosam Elde" userId="ab8f451e-a635-42ee-be12-e2dde55852bf" providerId="ADAL" clId="{804B1982-4C3E-4311-8F4B-22E0387B098C}" dt="2019-01-24T12:39:46.885" v="425" actId="1076"/>
          <ac:picMkLst>
            <pc:docMk/>
            <pc:sldMk cId="432729646" sldId="367"/>
            <ac:picMk id="7" creationId="{D8C38670-7AB9-41F7-8E48-20183D9EE9F1}"/>
          </ac:picMkLst>
        </pc:picChg>
        <pc:picChg chg="del">
          <ac:chgData name="Osama Mohammed Moustafa Hosam Elde" userId="ab8f451e-a635-42ee-be12-e2dde55852bf" providerId="ADAL" clId="{804B1982-4C3E-4311-8F4B-22E0387B098C}" dt="2019-01-24T12:28:49.289" v="133" actId="478"/>
          <ac:picMkLst>
            <pc:docMk/>
            <pc:sldMk cId="432729646" sldId="367"/>
            <ac:picMk id="8" creationId="{23603210-BAFB-4D94-97E4-0A3D77D0C0FC}"/>
          </ac:picMkLst>
        </pc:picChg>
        <pc:picChg chg="del">
          <ac:chgData name="Osama Mohammed Moustafa Hosam Elde" userId="ab8f451e-a635-42ee-be12-e2dde55852bf" providerId="ADAL" clId="{804B1982-4C3E-4311-8F4B-22E0387B098C}" dt="2019-01-24T12:28:51.054" v="134" actId="478"/>
          <ac:picMkLst>
            <pc:docMk/>
            <pc:sldMk cId="432729646" sldId="367"/>
            <ac:picMk id="9" creationId="{6BA219A5-CB32-45D0-A64E-CDE4D75B83D9}"/>
          </ac:picMkLst>
        </pc:picChg>
        <pc:picChg chg="add del">
          <ac:chgData name="Osama Mohammed Moustafa Hosam Elde" userId="ab8f451e-a635-42ee-be12-e2dde55852bf" providerId="ADAL" clId="{804B1982-4C3E-4311-8F4B-22E0387B098C}" dt="2019-01-24T12:31:11.859" v="146" actId="478"/>
          <ac:picMkLst>
            <pc:docMk/>
            <pc:sldMk cId="432729646" sldId="367"/>
            <ac:picMk id="10" creationId="{DA476B0D-2F94-4F66-AED8-5B85A3B07778}"/>
          </ac:picMkLst>
        </pc:picChg>
        <pc:picChg chg="add mod">
          <ac:chgData name="Osama Mohammed Moustafa Hosam Elde" userId="ab8f451e-a635-42ee-be12-e2dde55852bf" providerId="ADAL" clId="{804B1982-4C3E-4311-8F4B-22E0387B098C}" dt="2019-01-24T12:39:46.885" v="425" actId="1076"/>
          <ac:picMkLst>
            <pc:docMk/>
            <pc:sldMk cId="432729646" sldId="367"/>
            <ac:picMk id="11" creationId="{8BDB0920-2B10-4738-895C-6FBF3A8609D9}"/>
          </ac:picMkLst>
        </pc:picChg>
        <pc:picChg chg="add mod">
          <ac:chgData name="Osama Mohammed Moustafa Hosam Elde" userId="ab8f451e-a635-42ee-be12-e2dde55852bf" providerId="ADAL" clId="{804B1982-4C3E-4311-8F4B-22E0387B098C}" dt="2019-01-24T12:39:57.084" v="429" actId="1076"/>
          <ac:picMkLst>
            <pc:docMk/>
            <pc:sldMk cId="432729646" sldId="367"/>
            <ac:picMk id="12" creationId="{50E7B26E-262B-4CD8-A722-4E08FC336545}"/>
          </ac:picMkLst>
        </pc:picChg>
      </pc:sldChg>
      <pc:sldChg chg="addSp delSp modSp add ord">
        <pc:chgData name="Osama Mohammed Moustafa Hosam Elde" userId="ab8f451e-a635-42ee-be12-e2dde55852bf" providerId="ADAL" clId="{804B1982-4C3E-4311-8F4B-22E0387B098C}" dt="2019-01-24T12:42:17.582" v="430"/>
        <pc:sldMkLst>
          <pc:docMk/>
          <pc:sldMk cId="2491268161" sldId="368"/>
        </pc:sldMkLst>
        <pc:spChg chg="del">
          <ac:chgData name="Osama Mohammed Moustafa Hosam Elde" userId="ab8f451e-a635-42ee-be12-e2dde55852bf" providerId="ADAL" clId="{804B1982-4C3E-4311-8F4B-22E0387B098C}" dt="2019-01-24T12:39:16.101" v="416" actId="478"/>
          <ac:spMkLst>
            <pc:docMk/>
            <pc:sldMk cId="2491268161" sldId="368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804B1982-4C3E-4311-8F4B-22E0387B098C}" dt="2019-01-24T12:39:24.988" v="424" actId="14100"/>
          <ac:spMkLst>
            <pc:docMk/>
            <pc:sldMk cId="2491268161" sldId="368"/>
            <ac:spMk id="3" creationId="{00000000-0000-0000-0000-000000000000}"/>
          </ac:spMkLst>
        </pc:spChg>
        <pc:picChg chg="add">
          <ac:chgData name="Osama Mohammed Moustafa Hosam Elde" userId="ab8f451e-a635-42ee-be12-e2dde55852bf" providerId="ADAL" clId="{804B1982-4C3E-4311-8F4B-22E0387B098C}" dt="2019-01-24T12:42:17.582" v="430"/>
          <ac:picMkLst>
            <pc:docMk/>
            <pc:sldMk cId="2491268161" sldId="368"/>
            <ac:picMk id="6" creationId="{97AFCA5F-E19F-4416-932C-F998DA52A761}"/>
          </ac:picMkLst>
        </pc:picChg>
        <pc:picChg chg="del">
          <ac:chgData name="Osama Mohammed Moustafa Hosam Elde" userId="ab8f451e-a635-42ee-be12-e2dde55852bf" providerId="ADAL" clId="{804B1982-4C3E-4311-8F4B-22E0387B098C}" dt="2019-01-24T12:39:17.040" v="417" actId="478"/>
          <ac:picMkLst>
            <pc:docMk/>
            <pc:sldMk cId="2491268161" sldId="368"/>
            <ac:picMk id="1026" creationId="{2E6C8B37-E980-4967-A07E-4E99821BF54F}"/>
          </ac:picMkLst>
        </pc:picChg>
      </pc:sldChg>
      <pc:sldChg chg="addSp delSp modSp add">
        <pc:chgData name="Osama Mohammed Moustafa Hosam Elde" userId="ab8f451e-a635-42ee-be12-e2dde55852bf" providerId="ADAL" clId="{804B1982-4C3E-4311-8F4B-22E0387B098C}" dt="2019-01-24T12:43:55.440" v="436" actId="1076"/>
        <pc:sldMkLst>
          <pc:docMk/>
          <pc:sldMk cId="591302763" sldId="369"/>
        </pc:sldMkLst>
        <pc:picChg chg="add mod">
          <ac:chgData name="Osama Mohammed Moustafa Hosam Elde" userId="ab8f451e-a635-42ee-be12-e2dde55852bf" providerId="ADAL" clId="{804B1982-4C3E-4311-8F4B-22E0387B098C}" dt="2019-01-24T12:43:55.440" v="436" actId="1076"/>
          <ac:picMkLst>
            <pc:docMk/>
            <pc:sldMk cId="591302763" sldId="369"/>
            <ac:picMk id="2" creationId="{958CEF84-E8EC-40D1-ACDD-2F4614B14A90}"/>
          </ac:picMkLst>
        </pc:picChg>
        <pc:picChg chg="del">
          <ac:chgData name="Osama Mohammed Moustafa Hosam Elde" userId="ab8f451e-a635-42ee-be12-e2dde55852bf" providerId="ADAL" clId="{804B1982-4C3E-4311-8F4B-22E0387B098C}" dt="2019-01-24T12:42:26.068" v="432" actId="478"/>
          <ac:picMkLst>
            <pc:docMk/>
            <pc:sldMk cId="591302763" sldId="369"/>
            <ac:picMk id="6" creationId="{97AFCA5F-E19F-4416-932C-F998DA52A761}"/>
          </ac:picMkLst>
        </pc:picChg>
      </pc:sldChg>
    </pc:docChg>
  </pc:docChgLst>
  <pc:docChgLst>
    <pc:chgData name="Osama hosam elde" userId="ab8f451e-a635-42ee-be12-e2dde55852bf" providerId="ADAL" clId="{804B1982-4C3E-4311-8F4B-22E0387B098C}"/>
    <pc:docChg chg="undo custSel addSld delSld modSld sldOrd">
      <pc:chgData name="Osama hosam elde" userId="ab8f451e-a635-42ee-be12-e2dde55852bf" providerId="ADAL" clId="{804B1982-4C3E-4311-8F4B-22E0387B098C}" dt="2019-01-24T11:59:06.532" v="732" actId="1076"/>
      <pc:docMkLst>
        <pc:docMk/>
      </pc:docMkLst>
      <pc:sldChg chg="addSp delSp modSp">
        <pc:chgData name="Osama hosam elde" userId="ab8f451e-a635-42ee-be12-e2dde55852bf" providerId="ADAL" clId="{804B1982-4C3E-4311-8F4B-22E0387B098C}" dt="2019-01-24T11:25:35.664" v="499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804B1982-4C3E-4311-8F4B-22E0387B098C}" dt="2019-01-24T11:21:26.510" v="474" actId="20577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hosam elde" userId="ab8f451e-a635-42ee-be12-e2dde55852bf" providerId="ADAL" clId="{804B1982-4C3E-4311-8F4B-22E0387B098C}" dt="2019-01-24T11:21:28.802" v="475" actId="478"/>
          <ac:picMkLst>
            <pc:docMk/>
            <pc:sldMk cId="2795698090" sldId="289"/>
            <ac:picMk id="2" creationId="{A2961980-9832-4AE8-AEEC-57EEEDBEF2E6}"/>
          </ac:picMkLst>
        </pc:picChg>
        <pc:picChg chg="add mod">
          <ac:chgData name="Osama hosam elde" userId="ab8f451e-a635-42ee-be12-e2dde55852bf" providerId="ADAL" clId="{804B1982-4C3E-4311-8F4B-22E0387B098C}" dt="2019-01-24T11:25:35.664" v="499" actId="1076"/>
          <ac:picMkLst>
            <pc:docMk/>
            <pc:sldMk cId="2795698090" sldId="289"/>
            <ac:picMk id="3" creationId="{B42D0ED0-0C34-49D5-AF34-1C4ABB63B30B}"/>
          </ac:picMkLst>
        </pc:picChg>
        <pc:picChg chg="del">
          <ac:chgData name="Osama hosam elde" userId="ab8f451e-a635-42ee-be12-e2dde55852bf" providerId="ADAL" clId="{804B1982-4C3E-4311-8F4B-22E0387B098C}" dt="2019-01-23T18:33:45.730" v="12" actId="478"/>
          <ac:picMkLst>
            <pc:docMk/>
            <pc:sldMk cId="2795698090" sldId="289"/>
            <ac:picMk id="5" creationId="{8C60DBA5-7B19-4192-857A-5A47B4AE6D6F}"/>
          </ac:picMkLst>
        </pc:picChg>
      </pc:sldChg>
      <pc:sldChg chg="addSp delSp modSp">
        <pc:chgData name="Osama hosam elde" userId="ab8f451e-a635-42ee-be12-e2dde55852bf" providerId="ADAL" clId="{804B1982-4C3E-4311-8F4B-22E0387B098C}" dt="2019-01-24T11:26:06.685" v="502" actId="1076"/>
        <pc:sldMkLst>
          <pc:docMk/>
          <pc:sldMk cId="108438488" sldId="290"/>
        </pc:sldMkLst>
        <pc:picChg chg="del">
          <ac:chgData name="Osama hosam elde" userId="ab8f451e-a635-42ee-be12-e2dde55852bf" providerId="ADAL" clId="{804B1982-4C3E-4311-8F4B-22E0387B098C}" dt="2019-01-23T18:34:44.883" v="15" actId="478"/>
          <ac:picMkLst>
            <pc:docMk/>
            <pc:sldMk cId="108438488" sldId="290"/>
            <ac:picMk id="2" creationId="{45981BF5-69C8-46F4-99E7-BFDE48813806}"/>
          </ac:picMkLst>
        </pc:picChg>
        <pc:picChg chg="add mod">
          <ac:chgData name="Osama hosam elde" userId="ab8f451e-a635-42ee-be12-e2dde55852bf" providerId="ADAL" clId="{804B1982-4C3E-4311-8F4B-22E0387B098C}" dt="2019-01-24T11:26:06.685" v="502" actId="1076"/>
          <ac:picMkLst>
            <pc:docMk/>
            <pc:sldMk cId="108438488" sldId="290"/>
            <ac:picMk id="2" creationId="{5C2873D5-518F-4DCB-9130-EBF90C7AFDBE}"/>
          </ac:picMkLst>
        </pc:picChg>
        <pc:picChg chg="add del">
          <ac:chgData name="Osama hosam elde" userId="ab8f451e-a635-42ee-be12-e2dde55852bf" providerId="ADAL" clId="{804B1982-4C3E-4311-8F4B-22E0387B098C}" dt="2019-01-24T11:25:09.181" v="497" actId="478"/>
          <ac:picMkLst>
            <pc:docMk/>
            <pc:sldMk cId="108438488" sldId="290"/>
            <ac:picMk id="3" creationId="{C2E07507-6A6C-45E3-8FDA-3B3A7A24FD13}"/>
          </ac:picMkLst>
        </pc:picChg>
      </pc:sldChg>
      <pc:sldChg chg="addSp delSp modSp">
        <pc:chgData name="Osama hosam elde" userId="ab8f451e-a635-42ee-be12-e2dde55852bf" providerId="ADAL" clId="{804B1982-4C3E-4311-8F4B-22E0387B098C}" dt="2019-01-24T11:33:00.675" v="554" actId="20577"/>
        <pc:sldMkLst>
          <pc:docMk/>
          <pc:sldMk cId="2730269855" sldId="294"/>
        </pc:sldMkLst>
        <pc:spChg chg="mod">
          <ac:chgData name="Osama hosam elde" userId="ab8f451e-a635-42ee-be12-e2dde55852bf" providerId="ADAL" clId="{804B1982-4C3E-4311-8F4B-22E0387B098C}" dt="2019-01-24T11:33:00.675" v="554" actId="20577"/>
          <ac:spMkLst>
            <pc:docMk/>
            <pc:sldMk cId="2730269855" sldId="294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804B1982-4C3E-4311-8F4B-22E0387B098C}" dt="2019-01-24T11:32:38.909" v="527" actId="1076"/>
          <ac:picMkLst>
            <pc:docMk/>
            <pc:sldMk cId="2730269855" sldId="294"/>
            <ac:picMk id="2" creationId="{06A08FF7-4F1C-46F4-B0E1-ADCD1C89F9BD}"/>
          </ac:picMkLst>
        </pc:picChg>
        <pc:picChg chg="del">
          <ac:chgData name="Osama hosam elde" userId="ab8f451e-a635-42ee-be12-e2dde55852bf" providerId="ADAL" clId="{804B1982-4C3E-4311-8F4B-22E0387B098C}" dt="2019-01-23T18:37:05.364" v="71" actId="478"/>
          <ac:picMkLst>
            <pc:docMk/>
            <pc:sldMk cId="2730269855" sldId="294"/>
            <ac:picMk id="2" creationId="{DFB9C4E3-19FE-4141-A960-4A28CC052013}"/>
          </ac:picMkLst>
        </pc:picChg>
        <pc:picChg chg="add del">
          <ac:chgData name="Osama hosam elde" userId="ab8f451e-a635-42ee-be12-e2dde55852bf" providerId="ADAL" clId="{804B1982-4C3E-4311-8F4B-22E0387B098C}" dt="2019-01-23T18:37:08.813" v="73"/>
          <ac:picMkLst>
            <pc:docMk/>
            <pc:sldMk cId="2730269855" sldId="294"/>
            <ac:picMk id="4" creationId="{247A6449-D353-41EA-8095-F233ED6377A0}"/>
          </ac:picMkLst>
        </pc:picChg>
        <pc:picChg chg="add del mod">
          <ac:chgData name="Osama hosam elde" userId="ab8f451e-a635-42ee-be12-e2dde55852bf" providerId="ADAL" clId="{804B1982-4C3E-4311-8F4B-22E0387B098C}" dt="2019-01-24T11:28:19.647" v="521" actId="478"/>
          <ac:picMkLst>
            <pc:docMk/>
            <pc:sldMk cId="2730269855" sldId="294"/>
            <ac:picMk id="5" creationId="{6BFCBB35-304C-4B11-AC51-7544BBE10143}"/>
          </ac:picMkLst>
        </pc:picChg>
        <pc:picChg chg="add del mod">
          <ac:chgData name="Osama hosam elde" userId="ab8f451e-a635-42ee-be12-e2dde55852bf" providerId="ADAL" clId="{804B1982-4C3E-4311-8F4B-22E0387B098C}" dt="2019-01-23T18:42:29.504" v="84" actId="478"/>
          <ac:picMkLst>
            <pc:docMk/>
            <pc:sldMk cId="2730269855" sldId="294"/>
            <ac:picMk id="6" creationId="{1B798386-BA59-417D-B879-9D08F15E90D4}"/>
          </ac:picMkLst>
        </pc:picChg>
        <pc:picChg chg="add del mod">
          <ac:chgData name="Osama hosam elde" userId="ab8f451e-a635-42ee-be12-e2dde55852bf" providerId="ADAL" clId="{804B1982-4C3E-4311-8F4B-22E0387B098C}" dt="2019-01-24T11:28:21.210" v="522" actId="478"/>
          <ac:picMkLst>
            <pc:docMk/>
            <pc:sldMk cId="2730269855" sldId="294"/>
            <ac:picMk id="7" creationId="{07DFD8C8-0D6A-4FE1-848D-8A4B12FA788E}"/>
          </ac:picMkLst>
        </pc:picChg>
        <pc:picChg chg="add mod">
          <ac:chgData name="Osama hosam elde" userId="ab8f451e-a635-42ee-be12-e2dde55852bf" providerId="ADAL" clId="{804B1982-4C3E-4311-8F4B-22E0387B098C}" dt="2019-01-24T11:32:46.034" v="531" actId="1076"/>
          <ac:picMkLst>
            <pc:docMk/>
            <pc:sldMk cId="2730269855" sldId="294"/>
            <ac:picMk id="1026" creationId="{059D0F9E-8531-4FAB-AFB5-966C62F58ADB}"/>
          </ac:picMkLst>
        </pc:picChg>
      </pc:sldChg>
      <pc:sldChg chg="modSp">
        <pc:chgData name="Osama hosam elde" userId="ab8f451e-a635-42ee-be12-e2dde55852bf" providerId="ADAL" clId="{804B1982-4C3E-4311-8F4B-22E0387B098C}" dt="2019-01-24T11:21:50.377" v="496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804B1982-4C3E-4311-8F4B-22E0387B098C}" dt="2019-01-24T11:21:50.377" v="496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addSp delSp modSp">
        <pc:chgData name="Osama hosam elde" userId="ab8f451e-a635-42ee-be12-e2dde55852bf" providerId="ADAL" clId="{804B1982-4C3E-4311-8F4B-22E0387B098C}" dt="2019-01-23T19:24:32.971" v="468" actId="20577"/>
        <pc:sldMkLst>
          <pc:docMk/>
          <pc:sldMk cId="2349277644" sldId="321"/>
        </pc:sldMkLst>
        <pc:spChg chg="mod">
          <ac:chgData name="Osama hosam elde" userId="ab8f451e-a635-42ee-be12-e2dde55852bf" providerId="ADAL" clId="{804B1982-4C3E-4311-8F4B-22E0387B098C}" dt="2019-01-23T19:24:32.971" v="468" actId="20577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hosam elde" userId="ab8f451e-a635-42ee-be12-e2dde55852bf" providerId="ADAL" clId="{804B1982-4C3E-4311-8F4B-22E0387B098C}" dt="2019-01-23T19:13:13.606" v="405" actId="20577"/>
          <ac:spMkLst>
            <pc:docMk/>
            <pc:sldMk cId="2349277644" sldId="321"/>
            <ac:spMk id="3" creationId="{00000000-0000-0000-0000-000000000000}"/>
          </ac:spMkLst>
        </pc:spChg>
        <pc:picChg chg="add del mod">
          <ac:chgData name="Osama hosam elde" userId="ab8f451e-a635-42ee-be12-e2dde55852bf" providerId="ADAL" clId="{804B1982-4C3E-4311-8F4B-22E0387B098C}" dt="2019-01-23T19:24:10.460" v="456" actId="478"/>
          <ac:picMkLst>
            <pc:docMk/>
            <pc:sldMk cId="2349277644" sldId="321"/>
            <ac:picMk id="4" creationId="{0B7D7575-4A81-49AF-8471-75D70AC86A74}"/>
          </ac:picMkLst>
        </pc:picChg>
      </pc:sldChg>
      <pc:sldChg chg="addSp delSp modSp add ord">
        <pc:chgData name="Osama hosam elde" userId="ab8f451e-a635-42ee-be12-e2dde55852bf" providerId="ADAL" clId="{804B1982-4C3E-4311-8F4B-22E0387B098C}" dt="2019-01-23T19:12:45.348" v="371" actId="20577"/>
        <pc:sldMkLst>
          <pc:docMk/>
          <pc:sldMk cId="1002267484" sldId="348"/>
        </pc:sldMkLst>
        <pc:spChg chg="mod">
          <ac:chgData name="Osama hosam elde" userId="ab8f451e-a635-42ee-be12-e2dde55852bf" providerId="ADAL" clId="{804B1982-4C3E-4311-8F4B-22E0387B098C}" dt="2019-01-23T19:11:57.742" v="346" actId="1076"/>
          <ac:spMkLst>
            <pc:docMk/>
            <pc:sldMk cId="1002267484" sldId="348"/>
            <ac:spMk id="3" creationId="{00000000-0000-0000-0000-000000000000}"/>
          </ac:spMkLst>
        </pc:spChg>
        <pc:spChg chg="add mod">
          <ac:chgData name="Osama hosam elde" userId="ab8f451e-a635-42ee-be12-e2dde55852bf" providerId="ADAL" clId="{804B1982-4C3E-4311-8F4B-22E0387B098C}" dt="2019-01-23T19:12:45.348" v="371" actId="20577"/>
          <ac:spMkLst>
            <pc:docMk/>
            <pc:sldMk cId="1002267484" sldId="348"/>
            <ac:spMk id="4" creationId="{904F9228-E52B-4472-975F-E8E0C3173334}"/>
          </ac:spMkLst>
        </pc:spChg>
        <pc:picChg chg="del">
          <ac:chgData name="Osama hosam elde" userId="ab8f451e-a635-42ee-be12-e2dde55852bf" providerId="ADAL" clId="{804B1982-4C3E-4311-8F4B-22E0387B098C}" dt="2019-01-23T19:11:46.231" v="330" actId="478"/>
          <ac:picMkLst>
            <pc:docMk/>
            <pc:sldMk cId="1002267484" sldId="348"/>
            <ac:picMk id="2" creationId="{38F137F7-591C-406F-A21F-B54487884093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4T11:38:15.229" v="584" actId="1076"/>
        <pc:sldMkLst>
          <pc:docMk/>
          <pc:sldMk cId="1907839737" sldId="349"/>
        </pc:sldMkLst>
        <pc:spChg chg="mod">
          <ac:chgData name="Osama hosam elde" userId="ab8f451e-a635-42ee-be12-e2dde55852bf" providerId="ADAL" clId="{804B1982-4C3E-4311-8F4B-22E0387B098C}" dt="2019-01-24T11:38:03.818" v="580" actId="20577"/>
          <ac:spMkLst>
            <pc:docMk/>
            <pc:sldMk cId="1907839737" sldId="349"/>
            <ac:spMk id="3" creationId="{00000000-0000-0000-0000-000000000000}"/>
          </ac:spMkLst>
        </pc:spChg>
        <pc:picChg chg="del">
          <ac:chgData name="Osama hosam elde" userId="ab8f451e-a635-42ee-be12-e2dde55852bf" providerId="ADAL" clId="{804B1982-4C3E-4311-8F4B-22E0387B098C}" dt="2019-01-24T11:37:17.862" v="570" actId="478"/>
          <ac:picMkLst>
            <pc:docMk/>
            <pc:sldMk cId="1907839737" sldId="349"/>
            <ac:picMk id="2" creationId="{06A08FF7-4F1C-46F4-B0E1-ADCD1C89F9BD}"/>
          </ac:picMkLst>
        </pc:picChg>
        <pc:picChg chg="add del">
          <ac:chgData name="Osama hosam elde" userId="ab8f451e-a635-42ee-be12-e2dde55852bf" providerId="ADAL" clId="{804B1982-4C3E-4311-8F4B-22E0387B098C}" dt="2019-01-24T11:37:24.457" v="573"/>
          <ac:picMkLst>
            <pc:docMk/>
            <pc:sldMk cId="1907839737" sldId="349"/>
            <ac:picMk id="4" creationId="{BED1E578-8865-455F-BB0A-E78F3044FD7E}"/>
          </ac:picMkLst>
        </pc:picChg>
        <pc:picChg chg="add mod">
          <ac:chgData name="Osama hosam elde" userId="ab8f451e-a635-42ee-be12-e2dde55852bf" providerId="ADAL" clId="{804B1982-4C3E-4311-8F4B-22E0387B098C}" dt="2019-01-24T11:38:15.229" v="584" actId="1076"/>
          <ac:picMkLst>
            <pc:docMk/>
            <pc:sldMk cId="1907839737" sldId="349"/>
            <ac:picMk id="5" creationId="{44A49BE5-E3EA-43F3-8CF7-F24697A33836}"/>
          </ac:picMkLst>
        </pc:picChg>
        <pc:picChg chg="del">
          <ac:chgData name="Osama hosam elde" userId="ab8f451e-a635-42ee-be12-e2dde55852bf" providerId="ADAL" clId="{804B1982-4C3E-4311-8F4B-22E0387B098C}" dt="2019-01-24T11:37:20.223" v="571" actId="478"/>
          <ac:picMkLst>
            <pc:docMk/>
            <pc:sldMk cId="1907839737" sldId="349"/>
            <ac:picMk id="1026" creationId="{059D0F9E-8531-4FAB-AFB5-966C62F58ADB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4T11:39:05.189" v="594" actId="1076"/>
        <pc:sldMkLst>
          <pc:docMk/>
          <pc:sldMk cId="4189964069" sldId="350"/>
        </pc:sldMkLst>
        <pc:picChg chg="add mod">
          <ac:chgData name="Osama hosam elde" userId="ab8f451e-a635-42ee-be12-e2dde55852bf" providerId="ADAL" clId="{804B1982-4C3E-4311-8F4B-22E0387B098C}" dt="2019-01-24T11:38:42.309" v="589" actId="1076"/>
          <ac:picMkLst>
            <pc:docMk/>
            <pc:sldMk cId="4189964069" sldId="350"/>
            <ac:picMk id="2" creationId="{687923DF-5E39-4AC0-BBB2-40BE7AB70DE3}"/>
          </ac:picMkLst>
        </pc:picChg>
        <pc:picChg chg="add mod">
          <ac:chgData name="Osama hosam elde" userId="ab8f451e-a635-42ee-be12-e2dde55852bf" providerId="ADAL" clId="{804B1982-4C3E-4311-8F4B-22E0387B098C}" dt="2019-01-24T11:39:05.189" v="594" actId="1076"/>
          <ac:picMkLst>
            <pc:docMk/>
            <pc:sldMk cId="4189964069" sldId="350"/>
            <ac:picMk id="4" creationId="{B98594ED-68B6-478E-A8B0-16C818495B8C}"/>
          </ac:picMkLst>
        </pc:picChg>
        <pc:picChg chg="del">
          <ac:chgData name="Osama hosam elde" userId="ab8f451e-a635-42ee-be12-e2dde55852bf" providerId="ADAL" clId="{804B1982-4C3E-4311-8F4B-22E0387B098C}" dt="2019-01-24T11:38:25.687" v="586" actId="478"/>
          <ac:picMkLst>
            <pc:docMk/>
            <pc:sldMk cId="4189964069" sldId="350"/>
            <ac:picMk id="5" creationId="{44A49BE5-E3EA-43F3-8CF7-F24697A33836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4T11:41:11.156" v="618" actId="1076"/>
        <pc:sldMkLst>
          <pc:docMk/>
          <pc:sldMk cId="1104693380" sldId="351"/>
        </pc:sldMkLst>
        <pc:spChg chg="mod">
          <ac:chgData name="Osama hosam elde" userId="ab8f451e-a635-42ee-be12-e2dde55852bf" providerId="ADAL" clId="{804B1982-4C3E-4311-8F4B-22E0387B098C}" dt="2019-01-24T11:40:23.806" v="616" actId="20577"/>
          <ac:spMkLst>
            <pc:docMk/>
            <pc:sldMk cId="1104693380" sldId="351"/>
            <ac:spMk id="3" creationId="{00000000-0000-0000-0000-000000000000}"/>
          </ac:spMkLst>
        </pc:spChg>
        <pc:picChg chg="del">
          <ac:chgData name="Osama hosam elde" userId="ab8f451e-a635-42ee-be12-e2dde55852bf" providerId="ADAL" clId="{804B1982-4C3E-4311-8F4B-22E0387B098C}" dt="2019-01-24T11:40:16.831" v="596" actId="478"/>
          <ac:picMkLst>
            <pc:docMk/>
            <pc:sldMk cId="1104693380" sldId="351"/>
            <ac:picMk id="2" creationId="{687923DF-5E39-4AC0-BBB2-40BE7AB70DE3}"/>
          </ac:picMkLst>
        </pc:picChg>
        <pc:picChg chg="del">
          <ac:chgData name="Osama hosam elde" userId="ab8f451e-a635-42ee-be12-e2dde55852bf" providerId="ADAL" clId="{804B1982-4C3E-4311-8F4B-22E0387B098C}" dt="2019-01-24T11:40:17.286" v="597" actId="478"/>
          <ac:picMkLst>
            <pc:docMk/>
            <pc:sldMk cId="1104693380" sldId="351"/>
            <ac:picMk id="4" creationId="{B98594ED-68B6-478E-A8B0-16C818495B8C}"/>
          </ac:picMkLst>
        </pc:picChg>
        <pc:picChg chg="add mod">
          <ac:chgData name="Osama hosam elde" userId="ab8f451e-a635-42ee-be12-e2dde55852bf" providerId="ADAL" clId="{804B1982-4C3E-4311-8F4B-22E0387B098C}" dt="2019-01-24T11:41:11.156" v="618" actId="1076"/>
          <ac:picMkLst>
            <pc:docMk/>
            <pc:sldMk cId="1104693380" sldId="351"/>
            <ac:picMk id="5" creationId="{AEBDD457-FF8C-4F4D-B9B6-6F886A20ACA5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4T11:42:52.939" v="625" actId="1076"/>
        <pc:sldMkLst>
          <pc:docMk/>
          <pc:sldMk cId="2792946451" sldId="352"/>
        </pc:sldMkLst>
        <pc:picChg chg="add del mod">
          <ac:chgData name="Osama hosam elde" userId="ab8f451e-a635-42ee-be12-e2dde55852bf" providerId="ADAL" clId="{804B1982-4C3E-4311-8F4B-22E0387B098C}" dt="2019-01-24T11:42:49.694" v="623" actId="478"/>
          <ac:picMkLst>
            <pc:docMk/>
            <pc:sldMk cId="2792946451" sldId="352"/>
            <ac:picMk id="2" creationId="{A8E6C238-DC75-413C-AF82-517346862CE0}"/>
          </ac:picMkLst>
        </pc:picChg>
        <pc:picChg chg="add mod">
          <ac:chgData name="Osama hosam elde" userId="ab8f451e-a635-42ee-be12-e2dde55852bf" providerId="ADAL" clId="{804B1982-4C3E-4311-8F4B-22E0387B098C}" dt="2019-01-24T11:42:52.939" v="625" actId="1076"/>
          <ac:picMkLst>
            <pc:docMk/>
            <pc:sldMk cId="2792946451" sldId="352"/>
            <ac:picMk id="4" creationId="{2EFA53F6-BA62-47CB-A498-F9169CE9E443}"/>
          </ac:picMkLst>
        </pc:picChg>
        <pc:picChg chg="del">
          <ac:chgData name="Osama hosam elde" userId="ab8f451e-a635-42ee-be12-e2dde55852bf" providerId="ADAL" clId="{804B1982-4C3E-4311-8F4B-22E0387B098C}" dt="2019-01-24T11:41:41.366" v="620" actId="478"/>
          <ac:picMkLst>
            <pc:docMk/>
            <pc:sldMk cId="2792946451" sldId="352"/>
            <ac:picMk id="5" creationId="{AEBDD457-FF8C-4F4D-B9B6-6F886A20ACA5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4T11:45:15.002" v="644" actId="1076"/>
        <pc:sldMkLst>
          <pc:docMk/>
          <pc:sldMk cId="777272051" sldId="353"/>
        </pc:sldMkLst>
        <pc:picChg chg="add mod">
          <ac:chgData name="Osama hosam elde" userId="ab8f451e-a635-42ee-be12-e2dde55852bf" providerId="ADAL" clId="{804B1982-4C3E-4311-8F4B-22E0387B098C}" dt="2019-01-24T11:44:51.682" v="642" actId="1076"/>
          <ac:picMkLst>
            <pc:docMk/>
            <pc:sldMk cId="777272051" sldId="353"/>
            <ac:picMk id="2" creationId="{E7C6E720-77F8-4715-8C41-E782EB48356A}"/>
          </ac:picMkLst>
        </pc:picChg>
        <pc:picChg chg="del">
          <ac:chgData name="Osama hosam elde" userId="ab8f451e-a635-42ee-be12-e2dde55852bf" providerId="ADAL" clId="{804B1982-4C3E-4311-8F4B-22E0387B098C}" dt="2019-01-24T11:43:01.932" v="627" actId="478"/>
          <ac:picMkLst>
            <pc:docMk/>
            <pc:sldMk cId="777272051" sldId="353"/>
            <ac:picMk id="4" creationId="{2EFA53F6-BA62-47CB-A498-F9169CE9E443}"/>
          </ac:picMkLst>
        </pc:picChg>
        <pc:picChg chg="add mod">
          <ac:chgData name="Osama hosam elde" userId="ab8f451e-a635-42ee-be12-e2dde55852bf" providerId="ADAL" clId="{804B1982-4C3E-4311-8F4B-22E0387B098C}" dt="2019-01-24T11:44:47.445" v="641" actId="1036"/>
          <ac:picMkLst>
            <pc:docMk/>
            <pc:sldMk cId="777272051" sldId="353"/>
            <ac:picMk id="5" creationId="{8DB2E450-12F6-4A1E-ACCF-DF9E79AEAC3C}"/>
          </ac:picMkLst>
        </pc:picChg>
        <pc:picChg chg="add mod">
          <ac:chgData name="Osama hosam elde" userId="ab8f451e-a635-42ee-be12-e2dde55852bf" providerId="ADAL" clId="{804B1982-4C3E-4311-8F4B-22E0387B098C}" dt="2019-01-24T11:44:47.445" v="641" actId="1036"/>
          <ac:picMkLst>
            <pc:docMk/>
            <pc:sldMk cId="777272051" sldId="353"/>
            <ac:picMk id="6" creationId="{87EAB181-1345-4AFF-B846-55B82EA77ECE}"/>
          </ac:picMkLst>
        </pc:picChg>
        <pc:picChg chg="add mod">
          <ac:chgData name="Osama hosam elde" userId="ab8f451e-a635-42ee-be12-e2dde55852bf" providerId="ADAL" clId="{804B1982-4C3E-4311-8F4B-22E0387B098C}" dt="2019-01-24T11:45:15.002" v="644" actId="1076"/>
          <ac:picMkLst>
            <pc:docMk/>
            <pc:sldMk cId="777272051" sldId="353"/>
            <ac:picMk id="7" creationId="{263D46E5-AEBA-47E6-B612-DF843CC6CA98}"/>
          </ac:picMkLst>
        </pc:picChg>
      </pc:sldChg>
      <pc:sldChg chg="addSp delSp modSp add ord">
        <pc:chgData name="Osama hosam elde" userId="ab8f451e-a635-42ee-be12-e2dde55852bf" providerId="ADAL" clId="{804B1982-4C3E-4311-8F4B-22E0387B098C}" dt="2019-01-24T11:49:43.414" v="688" actId="20577"/>
        <pc:sldMkLst>
          <pc:docMk/>
          <pc:sldMk cId="694986026" sldId="354"/>
        </pc:sldMkLst>
        <pc:spChg chg="mod">
          <ac:chgData name="Osama hosam elde" userId="ab8f451e-a635-42ee-be12-e2dde55852bf" providerId="ADAL" clId="{804B1982-4C3E-4311-8F4B-22E0387B098C}" dt="2019-01-24T11:49:43.414" v="688" actId="20577"/>
          <ac:spMkLst>
            <pc:docMk/>
            <pc:sldMk cId="694986026" sldId="354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804B1982-4C3E-4311-8F4B-22E0387B098C}" dt="2019-01-24T11:47:23.697" v="651" actId="14100"/>
          <ac:picMkLst>
            <pc:docMk/>
            <pc:sldMk cId="694986026" sldId="354"/>
            <ac:picMk id="2" creationId="{82E121E5-85F0-4577-A299-0A8D8F578719}"/>
          </ac:picMkLst>
        </pc:picChg>
        <pc:picChg chg="del">
          <ac:chgData name="Osama hosam elde" userId="ab8f451e-a635-42ee-be12-e2dde55852bf" providerId="ADAL" clId="{804B1982-4C3E-4311-8F4B-22E0387B098C}" dt="2019-01-24T11:45:27.981" v="647" actId="478"/>
          <ac:picMkLst>
            <pc:docMk/>
            <pc:sldMk cId="694986026" sldId="354"/>
            <ac:picMk id="4" creationId="{2EFA53F6-BA62-47CB-A498-F9169CE9E443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4T11:49:58.427" v="694" actId="1036"/>
        <pc:sldMkLst>
          <pc:docMk/>
          <pc:sldMk cId="1102199668" sldId="355"/>
        </pc:sldMkLst>
        <pc:spChg chg="del">
          <ac:chgData name="Osama hosam elde" userId="ab8f451e-a635-42ee-be12-e2dde55852bf" providerId="ADAL" clId="{804B1982-4C3E-4311-8F4B-22E0387B098C}" dt="2019-01-24T11:49:52.586" v="689" actId="478"/>
          <ac:spMkLst>
            <pc:docMk/>
            <pc:sldMk cId="1102199668" sldId="355"/>
            <ac:spMk id="3" creationId="{00000000-0000-0000-0000-000000000000}"/>
          </ac:spMkLst>
        </pc:spChg>
        <pc:spChg chg="add mod">
          <ac:chgData name="Osama hosam elde" userId="ab8f451e-a635-42ee-be12-e2dde55852bf" providerId="ADAL" clId="{804B1982-4C3E-4311-8F4B-22E0387B098C}" dt="2019-01-24T11:49:56.242" v="693" actId="1035"/>
          <ac:spMkLst>
            <pc:docMk/>
            <pc:sldMk cId="1102199668" sldId="355"/>
            <ac:spMk id="5" creationId="{0274CB3D-1035-45FC-A089-99E764DEB61D}"/>
          </ac:spMkLst>
        </pc:spChg>
        <pc:picChg chg="del">
          <ac:chgData name="Osama hosam elde" userId="ab8f451e-a635-42ee-be12-e2dde55852bf" providerId="ADAL" clId="{804B1982-4C3E-4311-8F4B-22E0387B098C}" dt="2019-01-24T11:49:00.075" v="653" actId="478"/>
          <ac:picMkLst>
            <pc:docMk/>
            <pc:sldMk cId="1102199668" sldId="355"/>
            <ac:picMk id="2" creationId="{82E121E5-85F0-4577-A299-0A8D8F578719}"/>
          </ac:picMkLst>
        </pc:picChg>
        <pc:picChg chg="add mod">
          <ac:chgData name="Osama hosam elde" userId="ab8f451e-a635-42ee-be12-e2dde55852bf" providerId="ADAL" clId="{804B1982-4C3E-4311-8F4B-22E0387B098C}" dt="2019-01-24T11:49:58.427" v="694" actId="1036"/>
          <ac:picMkLst>
            <pc:docMk/>
            <pc:sldMk cId="1102199668" sldId="355"/>
            <ac:picMk id="4" creationId="{222770D8-AF0F-4D3E-ABC8-B38249256D65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4T11:55:41.157" v="717" actId="14100"/>
        <pc:sldMkLst>
          <pc:docMk/>
          <pc:sldMk cId="1957026703" sldId="356"/>
        </pc:sldMkLst>
        <pc:spChg chg="del">
          <ac:chgData name="Osama hosam elde" userId="ab8f451e-a635-42ee-be12-e2dde55852bf" providerId="ADAL" clId="{804B1982-4C3E-4311-8F4B-22E0387B098C}" dt="2019-01-24T11:50:08.035" v="695" actId="478"/>
          <ac:spMkLst>
            <pc:docMk/>
            <pc:sldMk cId="1957026703" sldId="356"/>
            <ac:spMk id="3" creationId="{00000000-0000-0000-0000-000000000000}"/>
          </ac:spMkLst>
        </pc:spChg>
        <pc:spChg chg="add">
          <ac:chgData name="Osama hosam elde" userId="ab8f451e-a635-42ee-be12-e2dde55852bf" providerId="ADAL" clId="{804B1982-4C3E-4311-8F4B-22E0387B098C}" dt="2019-01-24T11:50:09.469" v="696"/>
          <ac:spMkLst>
            <pc:docMk/>
            <pc:sldMk cId="1957026703" sldId="356"/>
            <ac:spMk id="5" creationId="{F0125861-ACDF-4D32-BEAB-7442D4B87DAE}"/>
          </ac:spMkLst>
        </pc:spChg>
        <pc:picChg chg="add mod">
          <ac:chgData name="Osama hosam elde" userId="ab8f451e-a635-42ee-be12-e2dde55852bf" providerId="ADAL" clId="{804B1982-4C3E-4311-8F4B-22E0387B098C}" dt="2019-01-24T11:51:05.176" v="700" actId="14100"/>
          <ac:picMkLst>
            <pc:docMk/>
            <pc:sldMk cId="1957026703" sldId="356"/>
            <ac:picMk id="2" creationId="{5DAB5624-314F-446D-B796-A1F8DC36A460}"/>
          </ac:picMkLst>
        </pc:picChg>
        <pc:picChg chg="del">
          <ac:chgData name="Osama hosam elde" userId="ab8f451e-a635-42ee-be12-e2dde55852bf" providerId="ADAL" clId="{804B1982-4C3E-4311-8F4B-22E0387B098C}" dt="2019-01-24T11:50:11.834" v="697" actId="478"/>
          <ac:picMkLst>
            <pc:docMk/>
            <pc:sldMk cId="1957026703" sldId="356"/>
            <ac:picMk id="4" creationId="{222770D8-AF0F-4D3E-ABC8-B38249256D65}"/>
          </ac:picMkLst>
        </pc:picChg>
        <pc:picChg chg="add mod">
          <ac:chgData name="Osama hosam elde" userId="ab8f451e-a635-42ee-be12-e2dde55852bf" providerId="ADAL" clId="{804B1982-4C3E-4311-8F4B-22E0387B098C}" dt="2019-01-24T11:55:32.318" v="714" actId="1076"/>
          <ac:picMkLst>
            <pc:docMk/>
            <pc:sldMk cId="1957026703" sldId="356"/>
            <ac:picMk id="6" creationId="{D9163619-9D1E-4068-94EA-08D2940DAEF0}"/>
          </ac:picMkLst>
        </pc:picChg>
        <pc:picChg chg="add del mod">
          <ac:chgData name="Osama hosam elde" userId="ab8f451e-a635-42ee-be12-e2dde55852bf" providerId="ADAL" clId="{804B1982-4C3E-4311-8F4B-22E0387B098C}" dt="2019-01-24T11:55:19.696" v="707" actId="478"/>
          <ac:picMkLst>
            <pc:docMk/>
            <pc:sldMk cId="1957026703" sldId="356"/>
            <ac:picMk id="7" creationId="{5E51DB3C-47BA-4A22-8E5D-506288F248E4}"/>
          </ac:picMkLst>
        </pc:picChg>
        <pc:picChg chg="add mod">
          <ac:chgData name="Osama hosam elde" userId="ab8f451e-a635-42ee-be12-e2dde55852bf" providerId="ADAL" clId="{804B1982-4C3E-4311-8F4B-22E0387B098C}" dt="2019-01-24T11:55:41.157" v="717" actId="14100"/>
          <ac:picMkLst>
            <pc:docMk/>
            <pc:sldMk cId="1957026703" sldId="356"/>
            <ac:picMk id="8" creationId="{FCD2E443-B587-4CA8-B3AF-27F653AE7000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4T11:57:45.717" v="723" actId="1076"/>
        <pc:sldMkLst>
          <pc:docMk/>
          <pc:sldMk cId="594416198" sldId="357"/>
        </pc:sldMkLst>
        <pc:picChg chg="del">
          <ac:chgData name="Osama hosam elde" userId="ab8f451e-a635-42ee-be12-e2dde55852bf" providerId="ADAL" clId="{804B1982-4C3E-4311-8F4B-22E0387B098C}" dt="2019-01-24T11:56:11.528" v="721" actId="478"/>
          <ac:picMkLst>
            <pc:docMk/>
            <pc:sldMk cId="594416198" sldId="357"/>
            <ac:picMk id="2" creationId="{5DAB5624-314F-446D-B796-A1F8DC36A460}"/>
          </ac:picMkLst>
        </pc:picChg>
        <pc:picChg chg="add mod">
          <ac:chgData name="Osama hosam elde" userId="ab8f451e-a635-42ee-be12-e2dde55852bf" providerId="ADAL" clId="{804B1982-4C3E-4311-8F4B-22E0387B098C}" dt="2019-01-24T11:57:45.717" v="723" actId="1076"/>
          <ac:picMkLst>
            <pc:docMk/>
            <pc:sldMk cId="594416198" sldId="357"/>
            <ac:picMk id="3" creationId="{57755684-A7E2-4234-BD09-84AEC4272DE0}"/>
          </ac:picMkLst>
        </pc:picChg>
        <pc:picChg chg="del">
          <ac:chgData name="Osama hosam elde" userId="ab8f451e-a635-42ee-be12-e2dde55852bf" providerId="ADAL" clId="{804B1982-4C3E-4311-8F4B-22E0387B098C}" dt="2019-01-24T11:56:10.966" v="720" actId="478"/>
          <ac:picMkLst>
            <pc:docMk/>
            <pc:sldMk cId="594416198" sldId="357"/>
            <ac:picMk id="6" creationId="{D9163619-9D1E-4068-94EA-08D2940DAEF0}"/>
          </ac:picMkLst>
        </pc:picChg>
        <pc:picChg chg="del">
          <ac:chgData name="Osama hosam elde" userId="ab8f451e-a635-42ee-be12-e2dde55852bf" providerId="ADAL" clId="{804B1982-4C3E-4311-8F4B-22E0387B098C}" dt="2019-01-24T11:56:10.456" v="719" actId="478"/>
          <ac:picMkLst>
            <pc:docMk/>
            <pc:sldMk cId="594416198" sldId="357"/>
            <ac:picMk id="8" creationId="{FCD2E443-B587-4CA8-B3AF-27F653AE7000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4T11:59:06.532" v="732" actId="1076"/>
        <pc:sldMkLst>
          <pc:docMk/>
          <pc:sldMk cId="1239292552" sldId="358"/>
        </pc:sldMkLst>
        <pc:picChg chg="add mod">
          <ac:chgData name="Osama hosam elde" userId="ab8f451e-a635-42ee-be12-e2dde55852bf" providerId="ADAL" clId="{804B1982-4C3E-4311-8F4B-22E0387B098C}" dt="2019-01-24T11:58:18.949" v="729" actId="1076"/>
          <ac:picMkLst>
            <pc:docMk/>
            <pc:sldMk cId="1239292552" sldId="358"/>
            <ac:picMk id="2" creationId="{1C911C07-6831-4A1D-BC49-D51CA2B1EC7A}"/>
          </ac:picMkLst>
        </pc:picChg>
        <pc:picChg chg="del">
          <ac:chgData name="Osama hosam elde" userId="ab8f451e-a635-42ee-be12-e2dde55852bf" providerId="ADAL" clId="{804B1982-4C3E-4311-8F4B-22E0387B098C}" dt="2019-01-24T11:58:04.215" v="725" actId="478"/>
          <ac:picMkLst>
            <pc:docMk/>
            <pc:sldMk cId="1239292552" sldId="358"/>
            <ac:picMk id="3" creationId="{57755684-A7E2-4234-BD09-84AEC4272DE0}"/>
          </ac:picMkLst>
        </pc:picChg>
        <pc:picChg chg="add mod">
          <ac:chgData name="Osama hosam elde" userId="ab8f451e-a635-42ee-be12-e2dde55852bf" providerId="ADAL" clId="{804B1982-4C3E-4311-8F4B-22E0387B098C}" dt="2019-01-24T11:59:06.532" v="732" actId="1076"/>
          <ac:picMkLst>
            <pc:docMk/>
            <pc:sldMk cId="1239292552" sldId="358"/>
            <ac:picMk id="4" creationId="{EBDDBF79-1CD9-4C7A-B66E-0A6FAC923764}"/>
          </ac:picMkLst>
        </pc:picChg>
      </pc:sldChg>
    </pc:docChg>
  </pc:docChgLst>
  <pc:docChgLst>
    <pc:chgData name="Osama hosam elde" userId="ab8f451e-a635-42ee-be12-e2dde55852bf" providerId="ADAL" clId="{9FFD94E3-0BCA-4FA5-B0FF-54B751CFB744}"/>
    <pc:docChg chg="delSld">
      <pc:chgData name="Osama hosam elde" userId="ab8f451e-a635-42ee-be12-e2dde55852bf" providerId="ADAL" clId="{9FFD94E3-0BCA-4FA5-B0FF-54B751CFB744}" dt="2019-01-26T20:11:56.767" v="0" actId="2696"/>
      <pc:docMkLst>
        <pc:docMk/>
      </pc:docMkLst>
      <pc:sldChg chg="del">
        <pc:chgData name="Osama hosam elde" userId="ab8f451e-a635-42ee-be12-e2dde55852bf" providerId="ADAL" clId="{9FFD94E3-0BCA-4FA5-B0FF-54B751CFB744}" dt="2019-01-26T20:11:56.767" v="0" actId="2696"/>
        <pc:sldMkLst>
          <pc:docMk/>
          <pc:sldMk cId="1787975997" sldId="276"/>
        </pc:sldMkLst>
      </pc:sldChg>
    </pc:docChg>
  </pc:docChgLst>
  <pc:docChgLst>
    <pc:chgData name="Osama Mohammed Moustafa Hosam Elde" userId="ab8f451e-a635-42ee-be12-e2dde55852bf" providerId="ADAL" clId="{9FFD94E3-0BCA-4FA5-B0FF-54B751CFB744}"/>
    <pc:docChg chg="undo modSld">
      <pc:chgData name="Osama Mohammed Moustafa Hosam Elde" userId="ab8f451e-a635-42ee-be12-e2dde55852bf" providerId="ADAL" clId="{9FFD94E3-0BCA-4FA5-B0FF-54B751CFB744}" dt="2019-01-26T17:14:26.464" v="445" actId="1035"/>
      <pc:docMkLst>
        <pc:docMk/>
      </pc:docMkLst>
      <pc:sldChg chg="addSp modSp">
        <pc:chgData name="Osama Mohammed Moustafa Hosam Elde" userId="ab8f451e-a635-42ee-be12-e2dde55852bf" providerId="ADAL" clId="{9FFD94E3-0BCA-4FA5-B0FF-54B751CFB744}" dt="2019-01-26T17:09:03.288" v="139" actId="113"/>
        <pc:sldMkLst>
          <pc:docMk/>
          <pc:sldMk cId="694986026" sldId="354"/>
        </pc:sldMkLst>
        <pc:spChg chg="add mod">
          <ac:chgData name="Osama Mohammed Moustafa Hosam Elde" userId="ab8f451e-a635-42ee-be12-e2dde55852bf" providerId="ADAL" clId="{9FFD94E3-0BCA-4FA5-B0FF-54B751CFB744}" dt="2019-01-26T17:09:03.288" v="139" actId="113"/>
          <ac:spMkLst>
            <pc:docMk/>
            <pc:sldMk cId="694986026" sldId="354"/>
            <ac:spMk id="6" creationId="{A279EFB7-94D3-46BF-9C24-27DAF72C9DF5}"/>
          </ac:spMkLst>
        </pc:spChg>
        <pc:picChg chg="mod">
          <ac:chgData name="Osama Mohammed Moustafa Hosam Elde" userId="ab8f451e-a635-42ee-be12-e2dde55852bf" providerId="ADAL" clId="{9FFD94E3-0BCA-4FA5-B0FF-54B751CFB744}" dt="2019-01-26T17:08:59.378" v="138" actId="1076"/>
          <ac:picMkLst>
            <pc:docMk/>
            <pc:sldMk cId="694986026" sldId="354"/>
            <ac:picMk id="1026" creationId="{CCB511E1-52B2-45B6-9F5C-5957F3578A64}"/>
          </ac:picMkLst>
        </pc:picChg>
      </pc:sldChg>
      <pc:sldChg chg="addSp modSp">
        <pc:chgData name="Osama Mohammed Moustafa Hosam Elde" userId="ab8f451e-a635-42ee-be12-e2dde55852bf" providerId="ADAL" clId="{9FFD94E3-0BCA-4FA5-B0FF-54B751CFB744}" dt="2019-01-26T17:12:35.815" v="329" actId="1076"/>
        <pc:sldMkLst>
          <pc:docMk/>
          <pc:sldMk cId="3165423104" sldId="361"/>
        </pc:sldMkLst>
        <pc:spChg chg="add mod">
          <ac:chgData name="Osama Mohammed Moustafa Hosam Elde" userId="ab8f451e-a635-42ee-be12-e2dde55852bf" providerId="ADAL" clId="{9FFD94E3-0BCA-4FA5-B0FF-54B751CFB744}" dt="2019-01-26T17:12:35.815" v="329" actId="1076"/>
          <ac:spMkLst>
            <pc:docMk/>
            <pc:sldMk cId="3165423104" sldId="361"/>
            <ac:spMk id="8" creationId="{D42A3BDF-7F8F-44A3-9969-5E382B1B4ED9}"/>
          </ac:spMkLst>
        </pc:spChg>
        <pc:picChg chg="mod">
          <ac:chgData name="Osama Mohammed Moustafa Hosam Elde" userId="ab8f451e-a635-42ee-be12-e2dde55852bf" providerId="ADAL" clId="{9FFD94E3-0BCA-4FA5-B0FF-54B751CFB744}" dt="2019-01-26T17:12:29.947" v="328" actId="1076"/>
          <ac:picMkLst>
            <pc:docMk/>
            <pc:sldMk cId="3165423104" sldId="361"/>
            <ac:picMk id="3" creationId="{E4A595A1-BEAC-4D9D-A0E4-F541D7C8EB9D}"/>
          </ac:picMkLst>
        </pc:picChg>
      </pc:sldChg>
      <pc:sldChg chg="addSp modSp">
        <pc:chgData name="Osama Mohammed Moustafa Hosam Elde" userId="ab8f451e-a635-42ee-be12-e2dde55852bf" providerId="ADAL" clId="{9FFD94E3-0BCA-4FA5-B0FF-54B751CFB744}" dt="2019-01-26T17:14:26.464" v="445" actId="1035"/>
        <pc:sldMkLst>
          <pc:docMk/>
          <pc:sldMk cId="3307860028" sldId="366"/>
        </pc:sldMkLst>
        <pc:spChg chg="mod">
          <ac:chgData name="Osama Mohammed Moustafa Hosam Elde" userId="ab8f451e-a635-42ee-be12-e2dde55852bf" providerId="ADAL" clId="{9FFD94E3-0BCA-4FA5-B0FF-54B751CFB744}" dt="2019-01-26T17:14:26.464" v="445" actId="1035"/>
          <ac:spMkLst>
            <pc:docMk/>
            <pc:sldMk cId="3307860028" sldId="366"/>
            <ac:spMk id="5" creationId="{F0125861-ACDF-4D32-BEAB-7442D4B87DAE}"/>
          </ac:spMkLst>
        </pc:spChg>
        <pc:spChg chg="add mod ord">
          <ac:chgData name="Osama Mohammed Moustafa Hosam Elde" userId="ab8f451e-a635-42ee-be12-e2dde55852bf" providerId="ADAL" clId="{9FFD94E3-0BCA-4FA5-B0FF-54B751CFB744}" dt="2019-01-26T17:14:20.948" v="441" actId="167"/>
          <ac:spMkLst>
            <pc:docMk/>
            <pc:sldMk cId="3307860028" sldId="366"/>
            <ac:spMk id="10" creationId="{C531600E-0692-4A86-BAA0-47D63192FDFF}"/>
          </ac:spMkLst>
        </pc:spChg>
      </pc:sldChg>
    </pc:docChg>
  </pc:docChgLst>
  <pc:docChgLst>
    <pc:chgData name="Osama Mohammed Moustafa Hosam Elde" userId="ab8f451e-a635-42ee-be12-e2dde55852bf" providerId="ADAL" clId="{67F3744E-E586-4C2C-91BF-A29AAF840012}"/>
    <pc:docChg chg="undo custSel addSld delSld modSld modMainMaster">
      <pc:chgData name="Osama Mohammed Moustafa Hosam Elde" userId="ab8f451e-a635-42ee-be12-e2dde55852bf" providerId="ADAL" clId="{67F3744E-E586-4C2C-91BF-A29AAF840012}" dt="2019-01-23T12:17:29.333" v="2019" actId="1076"/>
      <pc:docMkLst>
        <pc:docMk/>
      </pc:docMkLst>
      <pc:sldChg chg="addSp delSp modSp">
        <pc:chgData name="Osama Mohammed Moustafa Hosam Elde" userId="ab8f451e-a635-42ee-be12-e2dde55852bf" providerId="ADAL" clId="{67F3744E-E586-4C2C-91BF-A29AAF840012}" dt="2019-01-23T12:17:29.333" v="2019" actId="1076"/>
        <pc:sldMkLst>
          <pc:docMk/>
          <pc:sldMk cId="2795698090" sldId="289"/>
        </pc:sldMkLst>
        <pc:spChg chg="add mod">
          <ac:chgData name="Osama Mohammed Moustafa Hosam Elde" userId="ab8f451e-a635-42ee-be12-e2dde55852bf" providerId="ADAL" clId="{67F3744E-E586-4C2C-91BF-A29AAF840012}" dt="2019-01-23T12:17:20.410" v="2018" actId="404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Mohammed Moustafa Hosam Elde" userId="ab8f451e-a635-42ee-be12-e2dde55852bf" providerId="ADAL" clId="{67F3744E-E586-4C2C-91BF-A29AAF840012}" dt="2019-01-23T11:27:02.669" v="1011" actId="478"/>
          <ac:picMkLst>
            <pc:docMk/>
            <pc:sldMk cId="2795698090" sldId="289"/>
            <ac:picMk id="2" creationId="{8896204A-1CB8-4DEA-9BEF-715C33C8BA95}"/>
          </ac:picMkLst>
        </pc:picChg>
        <pc:picChg chg="add del mod">
          <ac:chgData name="Osama Mohammed Moustafa Hosam Elde" userId="ab8f451e-a635-42ee-be12-e2dde55852bf" providerId="ADAL" clId="{67F3744E-E586-4C2C-91BF-A29AAF840012}" dt="2019-01-23T11:00:05.046" v="160" actId="478"/>
          <ac:picMkLst>
            <pc:docMk/>
            <pc:sldMk cId="2795698090" sldId="289"/>
            <ac:picMk id="3" creationId="{AFC62FBC-F536-497F-A422-8D72DC62A459}"/>
          </ac:picMkLst>
        </pc:picChg>
        <pc:picChg chg="add mod">
          <ac:chgData name="Osama Mohammed Moustafa Hosam Elde" userId="ab8f451e-a635-42ee-be12-e2dde55852bf" providerId="ADAL" clId="{67F3744E-E586-4C2C-91BF-A29AAF840012}" dt="2019-01-23T12:17:29.333" v="2019" actId="1076"/>
          <ac:picMkLst>
            <pc:docMk/>
            <pc:sldMk cId="2795698090" sldId="289"/>
            <ac:picMk id="5" creationId="{8C60DBA5-7B19-4192-857A-5A47B4AE6D6F}"/>
          </ac:picMkLst>
        </pc:picChg>
        <pc:picChg chg="del">
          <ac:chgData name="Osama Mohammed Moustafa Hosam Elde" userId="ab8f451e-a635-42ee-be12-e2dde55852bf" providerId="ADAL" clId="{67F3744E-E586-4C2C-91BF-A29AAF840012}" dt="2019-01-23T10:38:24.094" v="27" actId="478"/>
          <ac:picMkLst>
            <pc:docMk/>
            <pc:sldMk cId="2795698090" sldId="289"/>
            <ac:picMk id="13314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67F3744E-E586-4C2C-91BF-A29AAF840012}" dt="2019-01-23T10:41:22.432" v="59" actId="14100"/>
        <pc:sldMkLst>
          <pc:docMk/>
          <pc:sldMk cId="108438488" sldId="290"/>
        </pc:sldMkLst>
        <pc:picChg chg="add mod">
          <ac:chgData name="Osama Mohammed Moustafa Hosam Elde" userId="ab8f451e-a635-42ee-be12-e2dde55852bf" providerId="ADAL" clId="{67F3744E-E586-4C2C-91BF-A29AAF840012}" dt="2019-01-23T10:41:22.432" v="59" actId="14100"/>
          <ac:picMkLst>
            <pc:docMk/>
            <pc:sldMk cId="108438488" sldId="290"/>
            <ac:picMk id="2" creationId="{45981BF5-69C8-46F4-99E7-BFDE48813806}"/>
          </ac:picMkLst>
        </pc:picChg>
        <pc:picChg chg="del">
          <ac:chgData name="Osama Mohammed Moustafa Hosam Elde" userId="ab8f451e-a635-42ee-be12-e2dde55852bf" providerId="ADAL" clId="{67F3744E-E586-4C2C-91BF-A29AAF840012}" dt="2019-01-23T10:40:33.979" v="56" actId="478"/>
          <ac:picMkLst>
            <pc:docMk/>
            <pc:sldMk cId="108438488" sldId="290"/>
            <ac:picMk id="14338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67F3744E-E586-4C2C-91BF-A29AAF840012}" dt="2019-01-23T10:44:35.185" v="114" actId="20577"/>
        <pc:sldMkLst>
          <pc:docMk/>
          <pc:sldMk cId="2730269855" sldId="294"/>
        </pc:sldMkLst>
        <pc:spChg chg="mod">
          <ac:chgData name="Osama Mohammed Moustafa Hosam Elde" userId="ab8f451e-a635-42ee-be12-e2dde55852bf" providerId="ADAL" clId="{67F3744E-E586-4C2C-91BF-A29AAF840012}" dt="2019-01-23T10:44:35.185" v="114" actId="20577"/>
          <ac:spMkLst>
            <pc:docMk/>
            <pc:sldMk cId="2730269855" sldId="294"/>
            <ac:spMk id="3" creationId="{00000000-0000-0000-0000-000000000000}"/>
          </ac:spMkLst>
        </pc:spChg>
        <pc:picChg chg="add">
          <ac:chgData name="Osama Mohammed Moustafa Hosam Elde" userId="ab8f451e-a635-42ee-be12-e2dde55852bf" providerId="ADAL" clId="{67F3744E-E586-4C2C-91BF-A29AAF840012}" dt="2019-01-23T10:43:51.140" v="108"/>
          <ac:picMkLst>
            <pc:docMk/>
            <pc:sldMk cId="2730269855" sldId="294"/>
            <ac:picMk id="2" creationId="{DFB9C4E3-19FE-4141-A960-4A28CC052013}"/>
          </ac:picMkLst>
        </pc:picChg>
        <pc:picChg chg="del">
          <ac:chgData name="Osama Mohammed Moustafa Hosam Elde" userId="ab8f451e-a635-42ee-be12-e2dde55852bf" providerId="ADAL" clId="{67F3744E-E586-4C2C-91BF-A29AAF840012}" dt="2019-01-23T10:43:21.589" v="68" actId="478"/>
          <ac:picMkLst>
            <pc:docMk/>
            <pc:sldMk cId="2730269855" sldId="294"/>
            <ac:picMk id="1026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2.120" v="69" actId="478"/>
          <ac:picMkLst>
            <pc:docMk/>
            <pc:sldMk cId="2730269855" sldId="294"/>
            <ac:picMk id="1029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0.366" v="67" actId="478"/>
          <ac:picMkLst>
            <pc:docMk/>
            <pc:sldMk cId="2730269855" sldId="294"/>
            <ac:picMk id="1031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2.823" v="70" actId="478"/>
          <ac:picMkLst>
            <pc:docMk/>
            <pc:sldMk cId="2730269855" sldId="294"/>
            <ac:picMk id="1032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3.695" v="71" actId="478"/>
          <ac:picMkLst>
            <pc:docMk/>
            <pc:sldMk cId="2730269855" sldId="294"/>
            <ac:picMk id="1033" creationId="{00000000-0000-0000-0000-000000000000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3T11:15:52.977" v="574" actId="1076"/>
        <pc:sldMkLst>
          <pc:docMk/>
          <pc:sldMk cId="2349277644" sldId="321"/>
        </pc:sldMkLst>
        <pc:spChg chg="add mod">
          <ac:chgData name="Osama Mohammed Moustafa Hosam Elde" userId="ab8f451e-a635-42ee-be12-e2dde55852bf" providerId="ADAL" clId="{67F3744E-E586-4C2C-91BF-A29AAF840012}" dt="2019-01-23T11:10:11.704" v="571" actId="404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67F3744E-E586-4C2C-91BF-A29AAF840012}" dt="2019-01-23T11:08:49.420" v="517" actId="207"/>
          <ac:spMkLst>
            <pc:docMk/>
            <pc:sldMk cId="2349277644" sldId="321"/>
            <ac:spMk id="3" creationId="{00000000-0000-0000-0000-000000000000}"/>
          </ac:spMkLst>
        </pc:spChg>
        <pc:picChg chg="del">
          <ac:chgData name="Osama Mohammed Moustafa Hosam Elde" userId="ab8f451e-a635-42ee-be12-e2dde55852bf" providerId="ADAL" clId="{67F3744E-E586-4C2C-91BF-A29AAF840012}" dt="2019-01-23T11:05:36.222" v="269" actId="478"/>
          <ac:picMkLst>
            <pc:docMk/>
            <pc:sldMk cId="2349277644" sldId="321"/>
            <ac:picMk id="4" creationId="{09BA53C5-22E3-4BDF-ADE7-791D070EF5B3}"/>
          </ac:picMkLst>
        </pc:picChg>
        <pc:picChg chg="del">
          <ac:chgData name="Osama Mohammed Moustafa Hosam Elde" userId="ab8f451e-a635-42ee-be12-e2dde55852bf" providerId="ADAL" clId="{67F3744E-E586-4C2C-91BF-A29AAF840012}" dt="2019-01-23T11:05:38.510" v="270" actId="478"/>
          <ac:picMkLst>
            <pc:docMk/>
            <pc:sldMk cId="2349277644" sldId="321"/>
            <ac:picMk id="5" creationId="{777F943D-2E81-4586-B5A7-5F420ED30457}"/>
          </ac:picMkLst>
        </pc:picChg>
        <pc:picChg chg="add mod">
          <ac:chgData name="Osama Mohammed Moustafa Hosam Elde" userId="ab8f451e-a635-42ee-be12-e2dde55852bf" providerId="ADAL" clId="{67F3744E-E586-4C2C-91BF-A29AAF840012}" dt="2019-01-23T11:15:52.977" v="574" actId="1076"/>
          <ac:picMkLst>
            <pc:docMk/>
            <pc:sldMk cId="2349277644" sldId="321"/>
            <ac:picMk id="1026" creationId="{2E6C8B37-E980-4967-A07E-4E99821BF54F}"/>
          </ac:picMkLst>
        </pc:picChg>
      </pc:sldChg>
      <pc:sldMasterChg chg="setBg modSldLayout">
        <pc:chgData name="Osama Mohammed Moustafa Hosam Elde" userId="ab8f451e-a635-42ee-be12-e2dde55852bf" providerId="ADAL" clId="{67F3744E-E586-4C2C-91BF-A29AAF840012}" dt="2019-01-23T11:02:47.966" v="222"/>
        <pc:sldMasterMkLst>
          <pc:docMk/>
          <pc:sldMasterMk cId="0" sldId="2147483648"/>
        </pc:sldMasterMkLst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D2B9F-C8E6-423B-9183-D5343BB739E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4F4D-83FC-4648-8836-C86B9BE2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6CA7-D933-4FCE-B4A4-122CD18226E6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CD5A-CA7E-48A7-8919-C3552E13D412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92D6-7F78-4EFA-8A15-5ECB66FB1321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411D-530D-4573-84F2-C1A818B0EE13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2-ADCC-471E-AB43-78433A431413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959-6732-4193-AC82-ED7F9C94C7D3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AF-3DC5-40BE-8727-5B5068B61CF7}" type="datetime1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ABE4-22DC-4A7C-954B-067227936D02}" type="datetime1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25A5-006D-4093-959C-4661C88DB71A}" type="datetime1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D624-1BEF-44B9-9C66-E73C01F4AEA4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702C-547D-4570-870D-844BD10F35DC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C07D-B8D7-4E0E-AC65-058DD451298A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AWeHJRFvp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1219200" y="1295400"/>
            <a:ext cx="6705600" cy="16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EG" sz="3200" b="1" dirty="0"/>
              <a:t>نظم قواعد البيانات (1)</a:t>
            </a:r>
          </a:p>
          <a:p>
            <a:pPr algn="ctr" rtl="1">
              <a:lnSpc>
                <a:spcPct val="150000"/>
              </a:lnSpc>
            </a:pPr>
            <a:r>
              <a:rPr lang="ar-EG" sz="4000" b="1" dirty="0"/>
              <a:t>الفصل الرابع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D0ED0-0C34-49D5-AF34-1C4ABB63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3505200"/>
            <a:ext cx="6372225" cy="1143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27041B-849C-4284-A6F6-3F6012D2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B22F-B48D-4D97-98F5-B316CDCD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2770D8-AF0F-4D3E-ABC8-B3824925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143848"/>
            <a:ext cx="7667625" cy="5409352"/>
          </a:xfrm>
          <a:prstGeom prst="rect">
            <a:avLst/>
          </a:prstGeom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0274CB3D-1035-45FC-A089-99E764DEB61D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الصيغة المعيارية الأولى 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490D14-FDCD-45FF-9A5C-1B81089D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A5F96D-7DBA-4AF5-B2DA-B1191450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0125861-ACDF-4D32-BEAB-7442D4B87DAE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الصيغة المعيارية الأولى 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AB5624-314F-446D-B796-A1F8DC36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5" y="1143000"/>
            <a:ext cx="8068235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63619-9D1E-4068-94EA-08D2940DA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3" y="2209800"/>
            <a:ext cx="8113674" cy="1652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D2E443-B587-4CA8-B3AF-27F653AE7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49" y="4419600"/>
            <a:ext cx="8261685" cy="1524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CDF51-D138-4CFB-BD73-B6C0ED6B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19F3E-AC71-4014-8C51-9B3CBC17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2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0125861-ACDF-4D32-BEAB-7442D4B87DAE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الصيغة المعيارية الأولى 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55684-A7E2-4234-BD09-84AEC427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524000"/>
            <a:ext cx="8667750" cy="40005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83919E-35BC-469F-BA32-9AB2B833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62ACD-62A0-4D03-AFE8-52004ADB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1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0125861-ACDF-4D32-BEAB-7442D4B87DAE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الصيغة المعيارية الأولى 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911C07-6831-4A1D-BC49-D51CA2B1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43000"/>
            <a:ext cx="5105400" cy="2003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DDBF79-1CD9-4C7A-B66E-0A6FAC923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3176040"/>
            <a:ext cx="8591550" cy="34956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5FED4-09D5-48E0-AD48-01947C92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12209-3283-460C-A0DE-C26D9F65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0125861-ACDF-4D32-BEAB-7442D4B87DAE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الصيغة المعيارية الأولى 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911C07-6831-4A1D-BC49-D51CA2B1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43000"/>
            <a:ext cx="5105400" cy="2003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26E2DD-7BC2-4C15-A3C2-8D9015CE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486775" cy="294322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0BB81-D325-41DC-A0F2-872183A2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E628F-87C0-469C-833C-F42A3E7B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0125861-ACDF-4D32-BEAB-7442D4B87DAE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الصيغة المعيارية الأولى 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911C07-6831-4A1D-BC49-D51CA2B1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43000"/>
            <a:ext cx="5105400" cy="2003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7AA05A-D6C3-4585-9C90-E70B2A3C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3299132"/>
            <a:ext cx="8477250" cy="347567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A24D7-7C3A-4639-B1C6-7B547AD7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89EC-0F4B-40F8-8D93-658AE108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0125861-ACDF-4D32-BEAB-7442D4B87DAE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rgbClr val="7030A0"/>
                </a:solidFill>
              </a:rPr>
              <a:t>الصيغة المعيارية الثانية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595A1-BEAC-4D9D-A0E4-F541D7C8E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8" y="1371600"/>
            <a:ext cx="8907363" cy="48006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E8918-77F3-41A2-834D-1AD5CC4F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F01F2-662F-4CF7-B0E6-B03B9DF6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3BDF-7F8F-44A3-9969-5E382B1B4ED9}"/>
              </a:ext>
            </a:extLst>
          </p:cNvPr>
          <p:cNvSpPr txBox="1"/>
          <p:nvPr/>
        </p:nvSpPr>
        <p:spPr>
          <a:xfrm>
            <a:off x="114300" y="1091585"/>
            <a:ext cx="2667000" cy="15298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1600" b="1" dirty="0"/>
              <a:t>اذا كان المفتاح الرئيسي متعدد الحقول، يجب ان تعتمد جميع الحقول الأخرى على المفتاحين معا لا أن تعتمد على مفتاح واحد وتترك الباقين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542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0125861-ACDF-4D32-BEAB-7442D4B87DAE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rgbClr val="7030A0"/>
                </a:solidFill>
              </a:rPr>
              <a:t>الصيغة المعيارية الثانية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2AF66F-C2EC-4521-A3D6-AE351AC1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295400"/>
            <a:ext cx="7858125" cy="489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BAC87-885F-42B1-A11B-056B0149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0D88-CB4B-4357-BB13-95AC5424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0125861-ACDF-4D32-BEAB-7442D4B87DAE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rgbClr val="7030A0"/>
                </a:solidFill>
              </a:rPr>
              <a:t>الصيغة المعيارية الثانية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FEF9F-222F-4A9E-B4C1-9A651C3FC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7634288" cy="555294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D8DFA-E06D-4C5D-87AA-9320ACA1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65A93-0964-4F78-8CEE-733E4C7C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0125861-ACDF-4D32-BEAB-7442D4B87DAE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rgbClr val="7030A0"/>
                </a:solidFill>
              </a:rPr>
              <a:t>الصيغة المعيارية الثانية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14AA9C-F5AA-4E1D-8868-1856F88F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19" y="3833446"/>
            <a:ext cx="3772162" cy="30128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17BCF4-ABD4-4369-A36D-8A7B1CB3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66800"/>
            <a:ext cx="5427052" cy="214075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0112B97-276A-4D24-A2E0-59A7496B23A9}"/>
              </a:ext>
            </a:extLst>
          </p:cNvPr>
          <p:cNvSpPr/>
          <p:nvPr/>
        </p:nvSpPr>
        <p:spPr>
          <a:xfrm>
            <a:off x="4343400" y="3352800"/>
            <a:ext cx="457200" cy="480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1C0C42-5BC0-46DA-8F75-80936BFA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C7253B-E738-4C6D-AE35-E6E8F71A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2873D5-518F-4DCB-9130-EBF90C7A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" y="685800"/>
            <a:ext cx="8911577" cy="57898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92F70-B5A9-4D3F-8B83-F6E764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FE87-B71F-446A-B347-E9B80A19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0125861-ACDF-4D32-BEAB-7442D4B87DAE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6">
                    <a:lumMod val="50000"/>
                  </a:schemeClr>
                </a:solidFill>
              </a:rPr>
              <a:t>الصيغة المعيارية الثالثة</a:t>
            </a:r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E6C9C-6287-4C67-A18F-1D827CE1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" y="1219200"/>
            <a:ext cx="8386763" cy="5534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217116-D27A-4033-B1E9-09E1CFFA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FDFFA0-F6C5-4E74-9B7A-6229E1E0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12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0125861-ACDF-4D32-BEAB-7442D4B87DAE}"/>
              </a:ext>
            </a:extLst>
          </p:cNvPr>
          <p:cNvSpPr/>
          <p:nvPr/>
        </p:nvSpPr>
        <p:spPr>
          <a:xfrm>
            <a:off x="1447800" y="762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6">
                    <a:lumMod val="50000"/>
                  </a:schemeClr>
                </a:solidFill>
              </a:rPr>
              <a:t>الصيغة المعيارية الثالثة</a:t>
            </a:r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2F1A14-C4B6-42F3-B805-13487776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19200"/>
            <a:ext cx="3924300" cy="4286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03C46-C6FE-4DE4-AE09-227A33A7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69B0-E464-4D3F-8F11-01B2F1AB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03210-BAFB-4D94-97E4-0A3D77D0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83490"/>
            <a:ext cx="7239000" cy="4889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219A5-CB32-45D0-A64E-CDE4D75B8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15" y="3648319"/>
            <a:ext cx="3662386" cy="2925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31600E-0692-4A86-BAA0-47D63192FDFF}"/>
              </a:ext>
            </a:extLst>
          </p:cNvPr>
          <p:cNvSpPr txBox="1"/>
          <p:nvPr/>
        </p:nvSpPr>
        <p:spPr>
          <a:xfrm>
            <a:off x="162232" y="990600"/>
            <a:ext cx="3924300" cy="1160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1600" b="1" dirty="0"/>
              <a:t>مثال: اللاعب له اسم ورقم وتاريخ ميلاد وفريق ومدرب للفريق ، يجب فصل الفريق ومدرب الفريق في جدول منفصل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7860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0125861-ACDF-4D32-BEAB-7442D4B87DAE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6">
                    <a:lumMod val="50000"/>
                  </a:schemeClr>
                </a:solidFill>
              </a:rPr>
              <a:t>الصيغة المعيارية الثالثة</a:t>
            </a:r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03C46-C6FE-4DE4-AE09-227A33A7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69B0-E464-4D3F-8F11-01B2F1AB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E6551-DB5C-4368-A294-FFCA71F3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43" y="1233985"/>
            <a:ext cx="7681913" cy="2134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38670-7AB9-41F7-8E48-20183D9E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94" y="3489690"/>
            <a:ext cx="4613322" cy="2264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DB0920-2B10-4738-895C-6FBF3A860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941" y="3489690"/>
            <a:ext cx="3157721" cy="2320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E7B26E-262B-4CD8-A722-4E08FC336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49" y="5841361"/>
            <a:ext cx="7829551" cy="7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2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19400" y="179153"/>
            <a:ext cx="61722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عملي : مشكلة التكرار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66332-428C-4FD2-9FF0-E5BE3F19AA87}"/>
              </a:ext>
            </a:extLst>
          </p:cNvPr>
          <p:cNvSpPr txBox="1"/>
          <p:nvPr/>
        </p:nvSpPr>
        <p:spPr>
          <a:xfrm>
            <a:off x="381000" y="1447800"/>
            <a:ext cx="8610600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استخدم اوراكل اكسبريس في عمل الجدول في المثال الثاني ثم قم بإظهار مشاكل التكرار به. 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قم بحل المشكلة بتقسيم الجدول لأكثر من جدول للتخلص من التكرار</a:t>
            </a: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7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90700" y="6096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مصادر تعليمية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F9228-E52B-4472-975F-E8E0C3173334}"/>
              </a:ext>
            </a:extLst>
          </p:cNvPr>
          <p:cNvSpPr txBox="1"/>
          <p:nvPr/>
        </p:nvSpPr>
        <p:spPr>
          <a:xfrm>
            <a:off x="342900" y="1951672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رابط يوتيوب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الدرس الثامن: الصيغ المعيارية - تسوية قواعد البيانات - تطبيع قواعد البيانات - </a:t>
            </a:r>
            <a:r>
              <a:rPr lang="en-US" dirty="0"/>
              <a:t>Database normalization</a:t>
            </a:r>
          </a:p>
          <a:p>
            <a:pPr algn="r" rtl="1"/>
            <a:endParaRPr lang="ar-EG" dirty="0"/>
          </a:p>
          <a:p>
            <a:pPr algn="r" rtl="1"/>
            <a:r>
              <a:rPr lang="en-US" dirty="0">
                <a:hlinkClick r:id="rId2"/>
              </a:rPr>
              <a:t>https://www.youtube.com/watch?v=qAWeHJRFvpM</a:t>
            </a:r>
            <a:r>
              <a:rPr lang="ar-EG" dirty="0"/>
              <a:t>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400800" y="179153"/>
            <a:ext cx="25908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FCA5F-E19F-4416-932C-F998DA52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500187"/>
            <a:ext cx="7829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68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400800" y="179153"/>
            <a:ext cx="25908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CEF84-E8EC-40D1-ACDD-2F4614B1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8991600" cy="4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نهاية الفصل </a:t>
            </a:r>
            <a:r>
              <a:rPr lang="ar-EG" sz="4000" b="1" dirty="0">
                <a:solidFill>
                  <a:srgbClr val="002060"/>
                </a:solidFill>
              </a:rPr>
              <a:t>الرابع</a:t>
            </a: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شكرا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684F-794E-4BF4-85C2-704026A2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1C0F-F398-49EA-BE94-159EF78A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مفهوم الصيغ المعيارية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A08FF7-4F1C-46F4-B0E1-ADCD1C89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72055"/>
            <a:ext cx="8686800" cy="2356945"/>
          </a:xfrm>
          <a:prstGeom prst="rect">
            <a:avLst/>
          </a:prstGeom>
        </p:spPr>
      </p:pic>
      <p:pic>
        <p:nvPicPr>
          <p:cNvPr id="1026" name="Picture 2" descr="ÙØªÙØ¬Ø© Ø¨Ø­Ø« Ø§ÙØµÙØ± Ø¹Ù âªdatabase normalization exampleâ¬â">
            <a:extLst>
              <a:ext uri="{FF2B5EF4-FFF2-40B4-BE49-F238E27FC236}">
                <a16:creationId xmlns:a16="http://schemas.microsoft.com/office/drawing/2014/main" id="{059D0F9E-8531-4FAB-AFB5-966C62F58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2883"/>
            <a:ext cx="3505200" cy="369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2DBCE-296E-4F66-A9E4-1F323C36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CB88A-D9DB-4CE2-BC1F-8FC05AC7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6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مشكلة تكرار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49BE5-E3EA-43F3-8CF7-F24697A3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7" y="1524000"/>
            <a:ext cx="8782885" cy="4462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1AA554-6671-4840-9A89-7AD9B2E6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D9365-0E13-4EBB-A043-18D03A3B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مشكلة تكرار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923DF-5E39-4AC0-BBB2-40BE7AB7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066800"/>
            <a:ext cx="6619875" cy="1990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8594ED-68B6-478E-A8B0-16C81849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29" y="3209925"/>
            <a:ext cx="8254742" cy="328552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852E-F422-432A-B72E-E17C52FA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EE3A-BB4B-4E4B-92B6-D353BE6A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الاعتمادية الوظيفية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DD457-FF8C-4F4D-B9B6-6F886A20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066800"/>
            <a:ext cx="8810625" cy="5514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D156C9-FDA1-4ABF-8FA6-C19403E6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9F8C6-62F4-4CDE-AD8C-A131A08D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الاعتمادية الوظيفية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A53F6-BA62-47CB-A498-F9169CE9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371600"/>
            <a:ext cx="8629650" cy="44577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616FEC-1774-4043-BBF8-DFDCF7A0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C0C23-7D76-466A-BC9E-DB7193EE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4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الاعتمادية الوظيفية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C6E720-77F8-4715-8C41-E782EB48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319212"/>
            <a:ext cx="142875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2E450-12F6-4A1E-ACCF-DF9E79AE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266950"/>
            <a:ext cx="8620125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AB181-1345-4AFF-B846-55B82EA77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385" y="2981325"/>
            <a:ext cx="7515225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D46E5-AEBA-47E6-B612-DF843CC6C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5538788"/>
            <a:ext cx="6267450" cy="647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71D4D-6A55-4BE0-8031-8439315A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F904DC-6688-4D4A-94EC-1442D5C1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7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الصيغة المعيارية الأولى 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121E5-85F0-4577-A299-0A8D8F578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599"/>
            <a:ext cx="8029575" cy="1166121"/>
          </a:xfrm>
          <a:prstGeom prst="rect">
            <a:avLst/>
          </a:prstGeom>
        </p:spPr>
      </p:pic>
      <p:pic>
        <p:nvPicPr>
          <p:cNvPr id="1026" name="Picture 2" descr="ÙØªÙØ¬Ø© Ø¨Ø­Ø« Ø§ÙØµÙØ± Ø¹Ù âªfirst normal form exampleâ¬â">
            <a:extLst>
              <a:ext uri="{FF2B5EF4-FFF2-40B4-BE49-F238E27FC236}">
                <a16:creationId xmlns:a16="http://schemas.microsoft.com/office/drawing/2014/main" id="{CCB511E1-52B2-45B6-9F5C-5957F357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7378"/>
            <a:ext cx="3401242" cy="34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DEDF4-89A2-48A6-B4FC-AEE8C49F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8986B-3DE2-470A-BD2D-B87D7156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9EFB7-94D3-46BF-9C24-27DAF72C9DF5}"/>
              </a:ext>
            </a:extLst>
          </p:cNvPr>
          <p:cNvSpPr txBox="1"/>
          <p:nvPr/>
        </p:nvSpPr>
        <p:spPr>
          <a:xfrm>
            <a:off x="2590801" y="2819400"/>
            <a:ext cx="6324599" cy="220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2400" b="1" dirty="0"/>
              <a:t>أمثلة : 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SA" sz="2400" dirty="0"/>
              <a:t>الفندق له رقم وعنوان ونزيل (النزيل متعدد 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SA" sz="2400" dirty="0"/>
              <a:t>الاتوبيس له رقم لوحة وسعة وراكب (الراكب متعدد)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498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389</Words>
  <Application>Microsoft Office PowerPoint</Application>
  <PresentationFormat>On-screen Show (4:3)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hosam elde</cp:lastModifiedBy>
  <cp:revision>54</cp:revision>
  <cp:lastPrinted>2017-07-18T06:32:22Z</cp:lastPrinted>
  <dcterms:created xsi:type="dcterms:W3CDTF">2006-08-16T00:00:00Z</dcterms:created>
  <dcterms:modified xsi:type="dcterms:W3CDTF">2019-01-26T20:12:00Z</dcterms:modified>
</cp:coreProperties>
</file>