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9" r:id="rId2"/>
    <p:sldId id="290" r:id="rId3"/>
    <p:sldId id="370" r:id="rId4"/>
    <p:sldId id="371" r:id="rId5"/>
    <p:sldId id="373" r:id="rId6"/>
    <p:sldId id="375" r:id="rId7"/>
    <p:sldId id="382" r:id="rId8"/>
    <p:sldId id="383" r:id="rId9"/>
    <p:sldId id="376" r:id="rId10"/>
    <p:sldId id="377" r:id="rId11"/>
    <p:sldId id="378" r:id="rId12"/>
    <p:sldId id="379" r:id="rId13"/>
    <p:sldId id="380" r:id="rId14"/>
    <p:sldId id="321" r:id="rId15"/>
    <p:sldId id="348" r:id="rId16"/>
    <p:sldId id="369" r:id="rId17"/>
    <p:sldId id="317" r:id="rId18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93C9F-19E2-4FB2-AB9A-24405FA067B2}" v="1" dt="2019-02-23T15:41:29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 autoAdjust="0"/>
    <p:restoredTop sz="94660"/>
  </p:normalViewPr>
  <p:slideViewPr>
    <p:cSldViewPr>
      <p:cViewPr varScale="1">
        <p:scale>
          <a:sx n="65" d="100"/>
          <a:sy n="65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Mohammed Moustafa Hosam Elde" userId="ab8f451e-a635-42ee-be12-e2dde55852bf" providerId="ADAL" clId="{804B1982-4C3E-4311-8F4B-22E0387B098C}"/>
    <pc:docChg chg="undo custSel addSld modSld sldOrd">
      <pc:chgData name="Osama Mohammed Moustafa Hosam Elde" userId="ab8f451e-a635-42ee-be12-e2dde55852bf" providerId="ADAL" clId="{804B1982-4C3E-4311-8F4B-22E0387B098C}" dt="2019-01-24T12:43:55.440" v="436" actId="1076"/>
      <pc:docMkLst>
        <pc:docMk/>
      </pc:docMkLst>
      <pc:sldChg chg="modSp">
        <pc:chgData name="Osama Mohammed Moustafa Hosam Elde" userId="ab8f451e-a635-42ee-be12-e2dde55852bf" providerId="ADAL" clId="{804B1982-4C3E-4311-8F4B-22E0387B098C}" dt="2019-01-24T12:33:00.080" v="402" actId="20577"/>
        <pc:sldMkLst>
          <pc:docMk/>
          <pc:sldMk cId="2349277644" sldId="321"/>
        </pc:sldMkLst>
        <pc:spChg chg="mod">
          <ac:chgData name="Osama Mohammed Moustafa Hosam Elde" userId="ab8f451e-a635-42ee-be12-e2dde55852bf" providerId="ADAL" clId="{804B1982-4C3E-4311-8F4B-22E0387B098C}" dt="2019-01-24T12:32:49.235" v="385" actId="20577"/>
          <ac:spMkLst>
            <pc:docMk/>
            <pc:sldMk cId="2349277644" sldId="321"/>
            <ac:spMk id="2" creationId="{22966332-428C-4FD2-9FF0-E5BE3F19AA87}"/>
          </ac:spMkLst>
        </pc:spChg>
        <pc:spChg chg="mod">
          <ac:chgData name="Osama Mohammed Moustafa Hosam Elde" userId="ab8f451e-a635-42ee-be12-e2dde55852bf" providerId="ADAL" clId="{804B1982-4C3E-4311-8F4B-22E0387B098C}" dt="2019-01-24T12:33:00.080" v="402" actId="20577"/>
          <ac:spMkLst>
            <pc:docMk/>
            <pc:sldMk cId="2349277644" sldId="321"/>
            <ac:spMk id="3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804B1982-4C3E-4311-8F4B-22E0387B098C}" dt="2019-01-24T12:38:49.597" v="413" actId="1076"/>
        <pc:sldMkLst>
          <pc:docMk/>
          <pc:sldMk cId="1002267484" sldId="348"/>
        </pc:sldMkLst>
        <pc:spChg chg="mod">
          <ac:chgData name="Osama Mohammed Moustafa Hosam Elde" userId="ab8f451e-a635-42ee-be12-e2dde55852bf" providerId="ADAL" clId="{804B1982-4C3E-4311-8F4B-22E0387B098C}" dt="2019-01-24T12:38:49.597" v="413" actId="1076"/>
          <ac:spMkLst>
            <pc:docMk/>
            <pc:sldMk cId="1002267484" sldId="348"/>
            <ac:spMk id="4" creationId="{904F9228-E52B-4472-975F-E8E0C3173334}"/>
          </ac:spMkLst>
        </pc:spChg>
      </pc:sldChg>
      <pc:sldChg chg="addSp delSp modSp add">
        <pc:chgData name="Osama Mohammed Moustafa Hosam Elde" userId="ab8f451e-a635-42ee-be12-e2dde55852bf" providerId="ADAL" clId="{804B1982-4C3E-4311-8F4B-22E0387B098C}" dt="2019-01-24T12:43:55.440" v="436" actId="1076"/>
        <pc:sldMkLst>
          <pc:docMk/>
          <pc:sldMk cId="591302763" sldId="369"/>
        </pc:sldMkLst>
        <pc:picChg chg="add mod">
          <ac:chgData name="Osama Mohammed Moustafa Hosam Elde" userId="ab8f451e-a635-42ee-be12-e2dde55852bf" providerId="ADAL" clId="{804B1982-4C3E-4311-8F4B-22E0387B098C}" dt="2019-01-24T12:43:55.440" v="436" actId="1076"/>
          <ac:picMkLst>
            <pc:docMk/>
            <pc:sldMk cId="591302763" sldId="369"/>
            <ac:picMk id="2" creationId="{958CEF84-E8EC-40D1-ACDD-2F4614B14A90}"/>
          </ac:picMkLst>
        </pc:picChg>
        <pc:picChg chg="del">
          <ac:chgData name="Osama Mohammed Moustafa Hosam Elde" userId="ab8f451e-a635-42ee-be12-e2dde55852bf" providerId="ADAL" clId="{804B1982-4C3E-4311-8F4B-22E0387B098C}" dt="2019-01-24T12:42:26.068" v="432" actId="478"/>
          <ac:picMkLst>
            <pc:docMk/>
            <pc:sldMk cId="591302763" sldId="369"/>
            <ac:picMk id="6" creationId="{97AFCA5F-E19F-4416-932C-F998DA52A761}"/>
          </ac:picMkLst>
        </pc:picChg>
      </pc:sldChg>
    </pc:docChg>
  </pc:docChgLst>
  <pc:docChgLst>
    <pc:chgData name="Osama hosam elde" userId="ab8f451e-a635-42ee-be12-e2dde55852bf" providerId="ADAL" clId="{4FD4E1FE-E0DE-40E2-8B77-9306D4CFB22A}"/>
    <pc:docChg chg="delSld">
      <pc:chgData name="Osama hosam elde" userId="ab8f451e-a635-42ee-be12-e2dde55852bf" providerId="ADAL" clId="{4FD4E1FE-E0DE-40E2-8B77-9306D4CFB22A}" dt="2019-01-26T20:12:06.758" v="0" actId="2696"/>
      <pc:docMkLst>
        <pc:docMk/>
      </pc:docMkLst>
    </pc:docChg>
  </pc:docChgLst>
  <pc:docChgLst>
    <pc:chgData name="Osama hosam elde" userId="ab8f451e-a635-42ee-be12-e2dde55852bf" providerId="ADAL" clId="{804B1982-4C3E-4311-8F4B-22E0387B098C}"/>
    <pc:docChg chg="undo custSel addSld delSld modSld sldOrd">
      <pc:chgData name="Osama hosam elde" userId="ab8f451e-a635-42ee-be12-e2dde55852bf" providerId="ADAL" clId="{804B1982-4C3E-4311-8F4B-22E0387B098C}" dt="2019-01-24T11:59:06.532" v="732" actId="1076"/>
      <pc:docMkLst>
        <pc:docMk/>
      </pc:docMkLst>
      <pc:sldChg chg="addSp delSp modSp">
        <pc:chgData name="Osama hosam elde" userId="ab8f451e-a635-42ee-be12-e2dde55852bf" providerId="ADAL" clId="{804B1982-4C3E-4311-8F4B-22E0387B098C}" dt="2019-01-24T11:25:35.664" v="499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804B1982-4C3E-4311-8F4B-22E0387B098C}" dt="2019-01-24T11:21:26.510" v="474" actId="20577"/>
          <ac:spMkLst>
            <pc:docMk/>
            <pc:sldMk cId="2795698090" sldId="289"/>
            <ac:spMk id="4" creationId="{71F37C0B-C451-4FC0-8BFC-2F9DEFE020DB}"/>
          </ac:spMkLst>
        </pc:spChg>
        <pc:picChg chg="add del mod">
          <ac:chgData name="Osama hosam elde" userId="ab8f451e-a635-42ee-be12-e2dde55852bf" providerId="ADAL" clId="{804B1982-4C3E-4311-8F4B-22E0387B098C}" dt="2019-01-24T11:21:28.802" v="475" actId="478"/>
          <ac:picMkLst>
            <pc:docMk/>
            <pc:sldMk cId="2795698090" sldId="289"/>
            <ac:picMk id="2" creationId="{A2961980-9832-4AE8-AEEC-57EEEDBEF2E6}"/>
          </ac:picMkLst>
        </pc:picChg>
        <pc:picChg chg="add mod">
          <ac:chgData name="Osama hosam elde" userId="ab8f451e-a635-42ee-be12-e2dde55852bf" providerId="ADAL" clId="{804B1982-4C3E-4311-8F4B-22E0387B098C}" dt="2019-01-24T11:25:35.664" v="499" actId="1076"/>
          <ac:picMkLst>
            <pc:docMk/>
            <pc:sldMk cId="2795698090" sldId="289"/>
            <ac:picMk id="3" creationId="{B42D0ED0-0C34-49D5-AF34-1C4ABB63B30B}"/>
          </ac:picMkLst>
        </pc:picChg>
        <pc:picChg chg="del">
          <ac:chgData name="Osama hosam elde" userId="ab8f451e-a635-42ee-be12-e2dde55852bf" providerId="ADAL" clId="{804B1982-4C3E-4311-8F4B-22E0387B098C}" dt="2019-01-23T18:33:45.730" v="12" actId="478"/>
          <ac:picMkLst>
            <pc:docMk/>
            <pc:sldMk cId="2795698090" sldId="289"/>
            <ac:picMk id="5" creationId="{8C60DBA5-7B19-4192-857A-5A47B4AE6D6F}"/>
          </ac:picMkLst>
        </pc:picChg>
      </pc:sldChg>
      <pc:sldChg chg="addSp delSp modSp">
        <pc:chgData name="Osama hosam elde" userId="ab8f451e-a635-42ee-be12-e2dde55852bf" providerId="ADAL" clId="{804B1982-4C3E-4311-8F4B-22E0387B098C}" dt="2019-01-24T11:26:06.685" v="502" actId="1076"/>
        <pc:sldMkLst>
          <pc:docMk/>
          <pc:sldMk cId="108438488" sldId="290"/>
        </pc:sldMkLst>
        <pc:picChg chg="del">
          <ac:chgData name="Osama hosam elde" userId="ab8f451e-a635-42ee-be12-e2dde55852bf" providerId="ADAL" clId="{804B1982-4C3E-4311-8F4B-22E0387B098C}" dt="2019-01-23T18:34:44.883" v="15" actId="478"/>
          <ac:picMkLst>
            <pc:docMk/>
            <pc:sldMk cId="108438488" sldId="290"/>
            <ac:picMk id="2" creationId="{45981BF5-69C8-46F4-99E7-BFDE48813806}"/>
          </ac:picMkLst>
        </pc:picChg>
        <pc:picChg chg="add mod">
          <ac:chgData name="Osama hosam elde" userId="ab8f451e-a635-42ee-be12-e2dde55852bf" providerId="ADAL" clId="{804B1982-4C3E-4311-8F4B-22E0387B098C}" dt="2019-01-24T11:26:06.685" v="502" actId="1076"/>
          <ac:picMkLst>
            <pc:docMk/>
            <pc:sldMk cId="108438488" sldId="290"/>
            <ac:picMk id="2" creationId="{5C2873D5-518F-4DCB-9130-EBF90C7AFDBE}"/>
          </ac:picMkLst>
        </pc:picChg>
        <pc:picChg chg="add del">
          <ac:chgData name="Osama hosam elde" userId="ab8f451e-a635-42ee-be12-e2dde55852bf" providerId="ADAL" clId="{804B1982-4C3E-4311-8F4B-22E0387B098C}" dt="2019-01-24T11:25:09.181" v="497" actId="478"/>
          <ac:picMkLst>
            <pc:docMk/>
            <pc:sldMk cId="108438488" sldId="290"/>
            <ac:picMk id="3" creationId="{C2E07507-6A6C-45E3-8FDA-3B3A7A24FD13}"/>
          </ac:picMkLst>
        </pc:picChg>
      </pc:sldChg>
      <pc:sldChg chg="modSp">
        <pc:chgData name="Osama hosam elde" userId="ab8f451e-a635-42ee-be12-e2dde55852bf" providerId="ADAL" clId="{804B1982-4C3E-4311-8F4B-22E0387B098C}" dt="2019-01-24T11:21:50.377" v="496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804B1982-4C3E-4311-8F4B-22E0387B098C}" dt="2019-01-24T11:21:50.377" v="496" actId="20577"/>
          <ac:spMkLst>
            <pc:docMk/>
            <pc:sldMk cId="3383389306" sldId="317"/>
            <ac:spMk id="3" creationId="{00000000-0000-0000-0000-000000000000}"/>
          </ac:spMkLst>
        </pc:spChg>
      </pc:sldChg>
      <pc:sldChg chg="addSp delSp modSp">
        <pc:chgData name="Osama hosam elde" userId="ab8f451e-a635-42ee-be12-e2dde55852bf" providerId="ADAL" clId="{804B1982-4C3E-4311-8F4B-22E0387B098C}" dt="2019-01-23T19:24:32.971" v="468" actId="20577"/>
        <pc:sldMkLst>
          <pc:docMk/>
          <pc:sldMk cId="2349277644" sldId="321"/>
        </pc:sldMkLst>
        <pc:spChg chg="mod">
          <ac:chgData name="Osama hosam elde" userId="ab8f451e-a635-42ee-be12-e2dde55852bf" providerId="ADAL" clId="{804B1982-4C3E-4311-8F4B-22E0387B098C}" dt="2019-01-23T19:24:32.971" v="468" actId="20577"/>
          <ac:spMkLst>
            <pc:docMk/>
            <pc:sldMk cId="2349277644" sldId="321"/>
            <ac:spMk id="2" creationId="{22966332-428C-4FD2-9FF0-E5BE3F19AA87}"/>
          </ac:spMkLst>
        </pc:spChg>
        <pc:spChg chg="mod">
          <ac:chgData name="Osama hosam elde" userId="ab8f451e-a635-42ee-be12-e2dde55852bf" providerId="ADAL" clId="{804B1982-4C3E-4311-8F4B-22E0387B098C}" dt="2019-01-23T19:13:13.606" v="405" actId="20577"/>
          <ac:spMkLst>
            <pc:docMk/>
            <pc:sldMk cId="2349277644" sldId="321"/>
            <ac:spMk id="3" creationId="{00000000-0000-0000-0000-000000000000}"/>
          </ac:spMkLst>
        </pc:spChg>
        <pc:picChg chg="add del mod">
          <ac:chgData name="Osama hosam elde" userId="ab8f451e-a635-42ee-be12-e2dde55852bf" providerId="ADAL" clId="{804B1982-4C3E-4311-8F4B-22E0387B098C}" dt="2019-01-23T19:24:10.460" v="456" actId="478"/>
          <ac:picMkLst>
            <pc:docMk/>
            <pc:sldMk cId="2349277644" sldId="321"/>
            <ac:picMk id="4" creationId="{0B7D7575-4A81-49AF-8471-75D70AC86A74}"/>
          </ac:picMkLst>
        </pc:picChg>
      </pc:sldChg>
      <pc:sldChg chg="addSp delSp modSp add ord">
        <pc:chgData name="Osama hosam elde" userId="ab8f451e-a635-42ee-be12-e2dde55852bf" providerId="ADAL" clId="{804B1982-4C3E-4311-8F4B-22E0387B098C}" dt="2019-01-23T19:12:45.348" v="371" actId="20577"/>
        <pc:sldMkLst>
          <pc:docMk/>
          <pc:sldMk cId="1002267484" sldId="348"/>
        </pc:sldMkLst>
        <pc:spChg chg="mod">
          <ac:chgData name="Osama hosam elde" userId="ab8f451e-a635-42ee-be12-e2dde55852bf" providerId="ADAL" clId="{804B1982-4C3E-4311-8F4B-22E0387B098C}" dt="2019-01-23T19:11:57.742" v="346" actId="1076"/>
          <ac:spMkLst>
            <pc:docMk/>
            <pc:sldMk cId="1002267484" sldId="348"/>
            <ac:spMk id="3" creationId="{00000000-0000-0000-0000-000000000000}"/>
          </ac:spMkLst>
        </pc:spChg>
        <pc:spChg chg="add mod">
          <ac:chgData name="Osama hosam elde" userId="ab8f451e-a635-42ee-be12-e2dde55852bf" providerId="ADAL" clId="{804B1982-4C3E-4311-8F4B-22E0387B098C}" dt="2019-01-23T19:12:45.348" v="371" actId="20577"/>
          <ac:spMkLst>
            <pc:docMk/>
            <pc:sldMk cId="1002267484" sldId="348"/>
            <ac:spMk id="4" creationId="{904F9228-E52B-4472-975F-E8E0C3173334}"/>
          </ac:spMkLst>
        </pc:spChg>
        <pc:picChg chg="del">
          <ac:chgData name="Osama hosam elde" userId="ab8f451e-a635-42ee-be12-e2dde55852bf" providerId="ADAL" clId="{804B1982-4C3E-4311-8F4B-22E0387B098C}" dt="2019-01-23T19:11:46.231" v="330" actId="478"/>
          <ac:picMkLst>
            <pc:docMk/>
            <pc:sldMk cId="1002267484" sldId="348"/>
            <ac:picMk id="2" creationId="{38F137F7-591C-406F-A21F-B54487884093}"/>
          </ac:picMkLst>
        </pc:picChg>
      </pc:sldChg>
    </pc:docChg>
  </pc:docChgLst>
  <pc:docChgLst>
    <pc:chgData name="Osama hosam elde" userId="ab8f451e-a635-42ee-be12-e2dde55852bf" providerId="ADAL" clId="{FFA93C9F-19E2-4FB2-AB9A-24405FA067B2}"/>
    <pc:docChg chg="delSld">
      <pc:chgData name="Osama hosam elde" userId="ab8f451e-a635-42ee-be12-e2dde55852bf" providerId="ADAL" clId="{FFA93C9F-19E2-4FB2-AB9A-24405FA067B2}" dt="2019-02-23T15:41:29.591" v="0" actId="2696"/>
      <pc:docMkLst>
        <pc:docMk/>
      </pc:docMkLst>
      <pc:sldChg chg="del">
        <pc:chgData name="Osama hosam elde" userId="ab8f451e-a635-42ee-be12-e2dde55852bf" providerId="ADAL" clId="{FFA93C9F-19E2-4FB2-AB9A-24405FA067B2}" dt="2019-02-23T15:41:29.591" v="0" actId="2696"/>
        <pc:sldMkLst>
          <pc:docMk/>
          <pc:sldMk cId="1216499966" sldId="381"/>
        </pc:sldMkLst>
      </pc:sldChg>
    </pc:docChg>
  </pc:docChgLst>
  <pc:docChgLst>
    <pc:chgData name="Osama hosam elde" userId="ab8f451e-a635-42ee-be12-e2dde55852bf" providerId="ADAL" clId="{CEEB77A1-9946-4939-90E4-52513A9B3B77}"/>
    <pc:docChg chg="undo custSel addSld delSld modSld">
      <pc:chgData name="Osama hosam elde" userId="ab8f451e-a635-42ee-be12-e2dde55852bf" providerId="ADAL" clId="{CEEB77A1-9946-4939-90E4-52513A9B3B77}" dt="2019-01-24T13:24:58.725" v="301" actId="1076"/>
      <pc:docMkLst>
        <pc:docMk/>
      </pc:docMkLst>
      <pc:sldChg chg="addSp delSp modSp">
        <pc:chgData name="Osama hosam elde" userId="ab8f451e-a635-42ee-be12-e2dde55852bf" providerId="ADAL" clId="{CEEB77A1-9946-4939-90E4-52513A9B3B77}" dt="2019-01-24T12:51:05.042" v="31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CEEB77A1-9946-4939-90E4-52513A9B3B77}" dt="2019-01-24T12:49:43.469" v="5" actId="20577"/>
          <ac:spMkLst>
            <pc:docMk/>
            <pc:sldMk cId="2795698090" sldId="289"/>
            <ac:spMk id="4" creationId="{71F37C0B-C451-4FC0-8BFC-2F9DEFE020DB}"/>
          </ac:spMkLst>
        </pc:spChg>
        <pc:picChg chg="del">
          <ac:chgData name="Osama hosam elde" userId="ab8f451e-a635-42ee-be12-e2dde55852bf" providerId="ADAL" clId="{CEEB77A1-9946-4939-90E4-52513A9B3B77}" dt="2019-01-24T12:50:12.272" v="29" actId="478"/>
          <ac:picMkLst>
            <pc:docMk/>
            <pc:sldMk cId="2795698090" sldId="289"/>
            <ac:picMk id="3" creationId="{B42D0ED0-0C34-49D5-AF34-1C4ABB63B30B}"/>
          </ac:picMkLst>
        </pc:picChg>
        <pc:picChg chg="add mod">
          <ac:chgData name="Osama hosam elde" userId="ab8f451e-a635-42ee-be12-e2dde55852bf" providerId="ADAL" clId="{CEEB77A1-9946-4939-90E4-52513A9B3B77}" dt="2019-01-24T12:51:05.042" v="31" actId="1076"/>
          <ac:picMkLst>
            <pc:docMk/>
            <pc:sldMk cId="2795698090" sldId="289"/>
            <ac:picMk id="6" creationId="{6A453F8C-28FC-49B3-ABBE-658CDB1DB5CE}"/>
          </ac:picMkLst>
        </pc:picChg>
      </pc:sldChg>
      <pc:sldChg chg="addSp delSp">
        <pc:chgData name="Osama hosam elde" userId="ab8f451e-a635-42ee-be12-e2dde55852bf" providerId="ADAL" clId="{CEEB77A1-9946-4939-90E4-52513A9B3B77}" dt="2019-01-24T12:51:45.355" v="39"/>
        <pc:sldMkLst>
          <pc:docMk/>
          <pc:sldMk cId="108438488" sldId="290"/>
        </pc:sldMkLst>
        <pc:picChg chg="del">
          <ac:chgData name="Osama hosam elde" userId="ab8f451e-a635-42ee-be12-e2dde55852bf" providerId="ADAL" clId="{CEEB77A1-9946-4939-90E4-52513A9B3B77}" dt="2019-01-24T12:51:27.056" v="38" actId="478"/>
          <ac:picMkLst>
            <pc:docMk/>
            <pc:sldMk cId="108438488" sldId="290"/>
            <ac:picMk id="2" creationId="{5C2873D5-518F-4DCB-9130-EBF90C7AFDBE}"/>
          </ac:picMkLst>
        </pc:picChg>
        <pc:picChg chg="add">
          <ac:chgData name="Osama hosam elde" userId="ab8f451e-a635-42ee-be12-e2dde55852bf" providerId="ADAL" clId="{CEEB77A1-9946-4939-90E4-52513A9B3B77}" dt="2019-01-24T12:51:45.355" v="39"/>
          <ac:picMkLst>
            <pc:docMk/>
            <pc:sldMk cId="108438488" sldId="290"/>
            <ac:picMk id="5" creationId="{14B5EF6A-BF5E-4369-85C2-DBEF1016C724}"/>
          </ac:picMkLst>
        </pc:picChg>
      </pc:sldChg>
      <pc:sldChg chg="modSp">
        <pc:chgData name="Osama hosam elde" userId="ab8f451e-a635-42ee-be12-e2dde55852bf" providerId="ADAL" clId="{CEEB77A1-9946-4939-90E4-52513A9B3B77}" dt="2019-01-24T12:51:17.082" v="37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CEEB77A1-9946-4939-90E4-52513A9B3B77}" dt="2019-01-24T12:51:17.082" v="37" actId="20577"/>
          <ac:spMkLst>
            <pc:docMk/>
            <pc:sldMk cId="3383389306" sldId="317"/>
            <ac:spMk id="3" creationId="{00000000-0000-0000-0000-000000000000}"/>
          </ac:spMkLst>
        </pc:spChg>
      </pc:sldChg>
      <pc:sldChg chg="addSp modSp add del">
        <pc:chgData name="Osama hosam elde" userId="ab8f451e-a635-42ee-be12-e2dde55852bf" providerId="ADAL" clId="{CEEB77A1-9946-4939-90E4-52513A9B3B77}" dt="2019-01-24T13:23:08.917" v="283" actId="20577"/>
        <pc:sldMkLst>
          <pc:docMk/>
          <pc:sldMk cId="2349277644" sldId="321"/>
        </pc:sldMkLst>
        <pc:spChg chg="mod">
          <ac:chgData name="Osama hosam elde" userId="ab8f451e-a635-42ee-be12-e2dde55852bf" providerId="ADAL" clId="{CEEB77A1-9946-4939-90E4-52513A9B3B77}" dt="2019-01-24T13:22:56.141" v="261" actId="20577"/>
          <ac:spMkLst>
            <pc:docMk/>
            <pc:sldMk cId="2349277644" sldId="321"/>
            <ac:spMk id="2" creationId="{22966332-428C-4FD2-9FF0-E5BE3F19AA87}"/>
          </ac:spMkLst>
        </pc:spChg>
        <pc:spChg chg="mod">
          <ac:chgData name="Osama hosam elde" userId="ab8f451e-a635-42ee-be12-e2dde55852bf" providerId="ADAL" clId="{CEEB77A1-9946-4939-90E4-52513A9B3B77}" dt="2019-01-24T13:23:08.917" v="283" actId="20577"/>
          <ac:spMkLst>
            <pc:docMk/>
            <pc:sldMk cId="2349277644" sldId="321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CEEB77A1-9946-4939-90E4-52513A9B3B77}" dt="2019-01-24T13:23:00.122" v="263" actId="1076"/>
          <ac:picMkLst>
            <pc:docMk/>
            <pc:sldMk cId="2349277644" sldId="321"/>
            <ac:picMk id="6" creationId="{0EBE49C9-4AF2-47E7-A936-96FBC57B617E}"/>
          </ac:picMkLst>
        </pc:picChg>
      </pc:sldChg>
      <pc:sldChg chg="addSp delSp modSp">
        <pc:chgData name="Osama hosam elde" userId="ab8f451e-a635-42ee-be12-e2dde55852bf" providerId="ADAL" clId="{CEEB77A1-9946-4939-90E4-52513A9B3B77}" dt="2019-01-24T13:22:09.839" v="202" actId="1076"/>
        <pc:sldMkLst>
          <pc:docMk/>
          <pc:sldMk cId="591302763" sldId="369"/>
        </pc:sldMkLst>
        <pc:picChg chg="del">
          <ac:chgData name="Osama hosam elde" userId="ab8f451e-a635-42ee-be12-e2dde55852bf" providerId="ADAL" clId="{CEEB77A1-9946-4939-90E4-52513A9B3B77}" dt="2019-01-24T13:22:02.402" v="198" actId="478"/>
          <ac:picMkLst>
            <pc:docMk/>
            <pc:sldMk cId="591302763" sldId="369"/>
            <ac:picMk id="2" creationId="{958CEF84-E8EC-40D1-ACDD-2F4614B14A90}"/>
          </ac:picMkLst>
        </pc:picChg>
        <pc:picChg chg="add mod">
          <ac:chgData name="Osama hosam elde" userId="ab8f451e-a635-42ee-be12-e2dde55852bf" providerId="ADAL" clId="{CEEB77A1-9946-4939-90E4-52513A9B3B77}" dt="2019-01-24T13:22:09.839" v="202" actId="1076"/>
          <ac:picMkLst>
            <pc:docMk/>
            <pc:sldMk cId="591302763" sldId="369"/>
            <ac:picMk id="6" creationId="{412BDC52-1130-4416-AEC5-F8211DEBF7B2}"/>
          </ac:picMkLst>
        </pc:picChg>
      </pc:sldChg>
      <pc:sldChg chg="addSp delSp modSp add">
        <pc:chgData name="Osama hosam elde" userId="ab8f451e-a635-42ee-be12-e2dde55852bf" providerId="ADAL" clId="{CEEB77A1-9946-4939-90E4-52513A9B3B77}" dt="2019-01-24T12:55:40.341" v="65" actId="1076"/>
        <pc:sldMkLst>
          <pc:docMk/>
          <pc:sldMk cId="3430751231" sldId="370"/>
        </pc:sldMkLst>
        <pc:spChg chg="mod">
          <ac:chgData name="Osama hosam elde" userId="ab8f451e-a635-42ee-be12-e2dde55852bf" providerId="ADAL" clId="{CEEB77A1-9946-4939-90E4-52513A9B3B77}" dt="2019-01-24T12:55:33.248" v="62" actId="20577"/>
          <ac:spMkLst>
            <pc:docMk/>
            <pc:sldMk cId="3430751231" sldId="370"/>
            <ac:spMk id="3" creationId="{00000000-0000-0000-0000-000000000000}"/>
          </ac:spMkLst>
        </pc:spChg>
        <pc:spChg chg="del">
          <ac:chgData name="Osama hosam elde" userId="ab8f451e-a635-42ee-be12-e2dde55852bf" providerId="ADAL" clId="{CEEB77A1-9946-4939-90E4-52513A9B3B77}" dt="2019-01-24T12:52:12.396" v="42" actId="478"/>
          <ac:spMkLst>
            <pc:docMk/>
            <pc:sldMk cId="3430751231" sldId="370"/>
            <ac:spMk id="4" creationId="{904F9228-E52B-4472-975F-E8E0C3173334}"/>
          </ac:spMkLst>
        </pc:spChg>
        <pc:picChg chg="add mod">
          <ac:chgData name="Osama hosam elde" userId="ab8f451e-a635-42ee-be12-e2dde55852bf" providerId="ADAL" clId="{CEEB77A1-9946-4939-90E4-52513A9B3B77}" dt="2019-01-24T12:55:40.341" v="65" actId="1076"/>
          <ac:picMkLst>
            <pc:docMk/>
            <pc:sldMk cId="3430751231" sldId="370"/>
            <ac:picMk id="6" creationId="{B78D22FB-1780-4B8B-8B4A-18CEDF2EA165}"/>
          </ac:picMkLst>
        </pc:picChg>
      </pc:sldChg>
      <pc:sldChg chg="addSp delSp modSp add">
        <pc:chgData name="Osama hosam elde" userId="ab8f451e-a635-42ee-be12-e2dde55852bf" providerId="ADAL" clId="{CEEB77A1-9946-4939-90E4-52513A9B3B77}" dt="2019-01-24T12:59:30.729" v="74" actId="1076"/>
        <pc:sldMkLst>
          <pc:docMk/>
          <pc:sldMk cId="1738341761" sldId="371"/>
        </pc:sldMkLst>
        <pc:spChg chg="mod">
          <ac:chgData name="Osama hosam elde" userId="ab8f451e-a635-42ee-be12-e2dde55852bf" providerId="ADAL" clId="{CEEB77A1-9946-4939-90E4-52513A9B3B77}" dt="2019-01-24T12:59:30.729" v="74" actId="1076"/>
          <ac:spMkLst>
            <pc:docMk/>
            <pc:sldMk cId="1738341761" sldId="371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CEEB77A1-9946-4939-90E4-52513A9B3B77}" dt="2019-01-24T12:59:27.930" v="73" actId="1076"/>
          <ac:picMkLst>
            <pc:docMk/>
            <pc:sldMk cId="1738341761" sldId="371"/>
            <ac:picMk id="4" creationId="{F13CEF1A-9B6E-4E4A-83AB-990CAA62967C}"/>
          </ac:picMkLst>
        </pc:picChg>
        <pc:picChg chg="del">
          <ac:chgData name="Osama hosam elde" userId="ab8f451e-a635-42ee-be12-e2dde55852bf" providerId="ADAL" clId="{CEEB77A1-9946-4939-90E4-52513A9B3B77}" dt="2019-01-24T12:58:14.949" v="67" actId="478"/>
          <ac:picMkLst>
            <pc:docMk/>
            <pc:sldMk cId="1738341761" sldId="371"/>
            <ac:picMk id="6" creationId="{B78D22FB-1780-4B8B-8B4A-18CEDF2EA165}"/>
          </ac:picMkLst>
        </pc:picChg>
        <pc:picChg chg="add mod">
          <ac:chgData name="Osama hosam elde" userId="ab8f451e-a635-42ee-be12-e2dde55852bf" providerId="ADAL" clId="{CEEB77A1-9946-4939-90E4-52513A9B3B77}" dt="2019-01-24T12:59:25.181" v="72" actId="1076"/>
          <ac:picMkLst>
            <pc:docMk/>
            <pc:sldMk cId="1738341761" sldId="371"/>
            <ac:picMk id="7" creationId="{937FFF15-F9FC-45DF-AA78-6813F0CE6575}"/>
          </ac:picMkLst>
        </pc:picChg>
      </pc:sldChg>
      <pc:sldChg chg="addSp delSp modSp add">
        <pc:chgData name="Osama hosam elde" userId="ab8f451e-a635-42ee-be12-e2dde55852bf" providerId="ADAL" clId="{CEEB77A1-9946-4939-90E4-52513A9B3B77}" dt="2019-01-24T13:06:41.090" v="90" actId="1076"/>
        <pc:sldMkLst>
          <pc:docMk/>
          <pc:sldMk cId="1927005509" sldId="373"/>
        </pc:sldMkLst>
        <pc:picChg chg="del">
          <ac:chgData name="Osama hosam elde" userId="ab8f451e-a635-42ee-be12-e2dde55852bf" providerId="ADAL" clId="{CEEB77A1-9946-4939-90E4-52513A9B3B77}" dt="2019-01-24T13:01:02.627" v="82" actId="478"/>
          <ac:picMkLst>
            <pc:docMk/>
            <pc:sldMk cId="1927005509" sldId="373"/>
            <ac:picMk id="4" creationId="{F13CEF1A-9B6E-4E4A-83AB-990CAA62967C}"/>
          </ac:picMkLst>
        </pc:picChg>
        <pc:picChg chg="del">
          <ac:chgData name="Osama hosam elde" userId="ab8f451e-a635-42ee-be12-e2dde55852bf" providerId="ADAL" clId="{CEEB77A1-9946-4939-90E4-52513A9B3B77}" dt="2019-01-24T13:01:01.781" v="81" actId="478"/>
          <ac:picMkLst>
            <pc:docMk/>
            <pc:sldMk cId="1927005509" sldId="373"/>
            <ac:picMk id="6" creationId="{1EB98A4F-9D16-4B49-B39E-22283981560A}"/>
          </ac:picMkLst>
        </pc:picChg>
        <pc:picChg chg="add mod">
          <ac:chgData name="Osama hosam elde" userId="ab8f451e-a635-42ee-be12-e2dde55852bf" providerId="ADAL" clId="{CEEB77A1-9946-4939-90E4-52513A9B3B77}" dt="2019-01-24T13:01:06.189" v="84" actId="1076"/>
          <ac:picMkLst>
            <pc:docMk/>
            <pc:sldMk cId="1927005509" sldId="373"/>
            <ac:picMk id="7" creationId="{98FDA810-FD16-4A2A-8722-E98C38B0020C}"/>
          </ac:picMkLst>
        </pc:picChg>
        <pc:picChg chg="add del mod">
          <ac:chgData name="Osama hosam elde" userId="ab8f451e-a635-42ee-be12-e2dde55852bf" providerId="ADAL" clId="{CEEB77A1-9946-4939-90E4-52513A9B3B77}" dt="2019-01-24T13:06:38.246" v="88" actId="478"/>
          <ac:picMkLst>
            <pc:docMk/>
            <pc:sldMk cId="1927005509" sldId="373"/>
            <ac:picMk id="8" creationId="{43B7EDDC-D295-49E8-A664-703911587151}"/>
          </ac:picMkLst>
        </pc:picChg>
        <pc:picChg chg="add mod">
          <ac:chgData name="Osama hosam elde" userId="ab8f451e-a635-42ee-be12-e2dde55852bf" providerId="ADAL" clId="{CEEB77A1-9946-4939-90E4-52513A9B3B77}" dt="2019-01-24T13:06:41.090" v="90" actId="1076"/>
          <ac:picMkLst>
            <pc:docMk/>
            <pc:sldMk cId="1927005509" sldId="373"/>
            <ac:picMk id="9" creationId="{C7EDEB89-2C19-44B4-9438-604E4EC75646}"/>
          </ac:picMkLst>
        </pc:picChg>
      </pc:sldChg>
      <pc:sldChg chg="addSp delSp modSp add">
        <pc:chgData name="Osama hosam elde" userId="ab8f451e-a635-42ee-be12-e2dde55852bf" providerId="ADAL" clId="{CEEB77A1-9946-4939-90E4-52513A9B3B77}" dt="2019-01-24T13:19:38.838" v="156" actId="1076"/>
        <pc:sldMkLst>
          <pc:docMk/>
          <pc:sldMk cId="2735149283" sldId="375"/>
        </pc:sldMkLst>
        <pc:spChg chg="mod">
          <ac:chgData name="Osama hosam elde" userId="ab8f451e-a635-42ee-be12-e2dde55852bf" providerId="ADAL" clId="{CEEB77A1-9946-4939-90E4-52513A9B3B77}" dt="2019-01-24T13:19:38.838" v="156" actId="1076"/>
          <ac:spMkLst>
            <pc:docMk/>
            <pc:sldMk cId="2735149283" sldId="375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CEEB77A1-9946-4939-90E4-52513A9B3B77}" dt="2019-01-24T13:08:12.200" v="97" actId="1076"/>
          <ac:picMkLst>
            <pc:docMk/>
            <pc:sldMk cId="2735149283" sldId="375"/>
            <ac:picMk id="4" creationId="{80907078-A84E-4CB8-8D64-2F09FAC8B51C}"/>
          </ac:picMkLst>
        </pc:picChg>
        <pc:picChg chg="del">
          <ac:chgData name="Osama hosam elde" userId="ab8f451e-a635-42ee-be12-e2dde55852bf" providerId="ADAL" clId="{CEEB77A1-9946-4939-90E4-52513A9B3B77}" dt="2019-01-24T13:08:01.418" v="94" actId="478"/>
          <ac:picMkLst>
            <pc:docMk/>
            <pc:sldMk cId="2735149283" sldId="375"/>
            <ac:picMk id="7" creationId="{98FDA810-FD16-4A2A-8722-E98C38B0020C}"/>
          </ac:picMkLst>
        </pc:picChg>
        <pc:picChg chg="del">
          <ac:chgData name="Osama hosam elde" userId="ab8f451e-a635-42ee-be12-e2dde55852bf" providerId="ADAL" clId="{CEEB77A1-9946-4939-90E4-52513A9B3B77}" dt="2019-01-24T13:07:50.329" v="93" actId="478"/>
          <ac:picMkLst>
            <pc:docMk/>
            <pc:sldMk cId="2735149283" sldId="375"/>
            <ac:picMk id="9" creationId="{C7EDEB89-2C19-44B4-9438-604E4EC75646}"/>
          </ac:picMkLst>
        </pc:picChg>
      </pc:sldChg>
      <pc:sldChg chg="addSp delSp modSp add">
        <pc:chgData name="Osama hosam elde" userId="ab8f451e-a635-42ee-be12-e2dde55852bf" providerId="ADAL" clId="{CEEB77A1-9946-4939-90E4-52513A9B3B77}" dt="2019-01-24T13:20:01.054" v="190" actId="20577"/>
        <pc:sldMkLst>
          <pc:docMk/>
          <pc:sldMk cId="2497138664" sldId="376"/>
        </pc:sldMkLst>
        <pc:spChg chg="mod">
          <ac:chgData name="Osama hosam elde" userId="ab8f451e-a635-42ee-be12-e2dde55852bf" providerId="ADAL" clId="{CEEB77A1-9946-4939-90E4-52513A9B3B77}" dt="2019-01-24T13:20:01.054" v="190" actId="20577"/>
          <ac:spMkLst>
            <pc:docMk/>
            <pc:sldMk cId="2497138664" sldId="376"/>
            <ac:spMk id="3" creationId="{00000000-0000-0000-0000-000000000000}"/>
          </ac:spMkLst>
        </pc:spChg>
        <pc:picChg chg="del">
          <ac:chgData name="Osama hosam elde" userId="ab8f451e-a635-42ee-be12-e2dde55852bf" providerId="ADAL" clId="{CEEB77A1-9946-4939-90E4-52513A9B3B77}" dt="2019-01-24T13:08:18.506" v="99" actId="478"/>
          <ac:picMkLst>
            <pc:docMk/>
            <pc:sldMk cId="2497138664" sldId="376"/>
            <ac:picMk id="4" creationId="{80907078-A84E-4CB8-8D64-2F09FAC8B51C}"/>
          </ac:picMkLst>
        </pc:picChg>
        <pc:picChg chg="add mod">
          <ac:chgData name="Osama hosam elde" userId="ab8f451e-a635-42ee-be12-e2dde55852bf" providerId="ADAL" clId="{CEEB77A1-9946-4939-90E4-52513A9B3B77}" dt="2019-01-24T13:08:58.223" v="102" actId="1076"/>
          <ac:picMkLst>
            <pc:docMk/>
            <pc:sldMk cId="2497138664" sldId="376"/>
            <ac:picMk id="6" creationId="{B2930394-C4F6-4385-BAE7-E052A7159038}"/>
          </ac:picMkLst>
        </pc:picChg>
      </pc:sldChg>
      <pc:sldChg chg="addSp delSp modSp add">
        <pc:chgData name="Osama hosam elde" userId="ab8f451e-a635-42ee-be12-e2dde55852bf" providerId="ADAL" clId="{CEEB77A1-9946-4939-90E4-52513A9B3B77}" dt="2019-01-24T13:20:59.813" v="193"/>
        <pc:sldMkLst>
          <pc:docMk/>
          <pc:sldMk cId="2704765438" sldId="377"/>
        </pc:sldMkLst>
        <pc:spChg chg="mod">
          <ac:chgData name="Osama hosam elde" userId="ab8f451e-a635-42ee-be12-e2dde55852bf" providerId="ADAL" clId="{CEEB77A1-9946-4939-90E4-52513A9B3B77}" dt="2019-01-24T13:20:59.813" v="193"/>
          <ac:spMkLst>
            <pc:docMk/>
            <pc:sldMk cId="2704765438" sldId="377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CEEB77A1-9946-4939-90E4-52513A9B3B77}" dt="2019-01-24T13:09:26.465" v="106" actId="1076"/>
          <ac:picMkLst>
            <pc:docMk/>
            <pc:sldMk cId="2704765438" sldId="377"/>
            <ac:picMk id="4" creationId="{B4AC93CC-6BA2-4F29-BFCB-DE168829FF33}"/>
          </ac:picMkLst>
        </pc:picChg>
        <pc:picChg chg="del">
          <ac:chgData name="Osama hosam elde" userId="ab8f451e-a635-42ee-be12-e2dde55852bf" providerId="ADAL" clId="{CEEB77A1-9946-4939-90E4-52513A9B3B77}" dt="2019-01-24T13:09:23.044" v="104" actId="478"/>
          <ac:picMkLst>
            <pc:docMk/>
            <pc:sldMk cId="2704765438" sldId="377"/>
            <ac:picMk id="6" creationId="{B2930394-C4F6-4385-BAE7-E052A7159038}"/>
          </ac:picMkLst>
        </pc:picChg>
        <pc:picChg chg="add del mod">
          <ac:chgData name="Osama hosam elde" userId="ab8f451e-a635-42ee-be12-e2dde55852bf" providerId="ADAL" clId="{CEEB77A1-9946-4939-90E4-52513A9B3B77}" dt="2019-01-24T13:11:41.385" v="109" actId="478"/>
          <ac:picMkLst>
            <pc:docMk/>
            <pc:sldMk cId="2704765438" sldId="377"/>
            <ac:picMk id="7" creationId="{8BFBF7C2-DB6F-446D-B58B-483AB75C66FC}"/>
          </ac:picMkLst>
        </pc:picChg>
        <pc:picChg chg="add del mod">
          <ac:chgData name="Osama hosam elde" userId="ab8f451e-a635-42ee-be12-e2dde55852bf" providerId="ADAL" clId="{CEEB77A1-9946-4939-90E4-52513A9B3B77}" dt="2019-01-24T13:16:46.128" v="137" actId="478"/>
          <ac:picMkLst>
            <pc:docMk/>
            <pc:sldMk cId="2704765438" sldId="377"/>
            <ac:picMk id="8" creationId="{A61E33AC-6A52-440C-8513-2F9A0129BB92}"/>
          </ac:picMkLst>
        </pc:picChg>
        <pc:picChg chg="add mod">
          <ac:chgData name="Osama hosam elde" userId="ab8f451e-a635-42ee-be12-e2dde55852bf" providerId="ADAL" clId="{CEEB77A1-9946-4939-90E4-52513A9B3B77}" dt="2019-01-24T13:16:00.744" v="136" actId="1076"/>
          <ac:picMkLst>
            <pc:docMk/>
            <pc:sldMk cId="2704765438" sldId="377"/>
            <ac:picMk id="9" creationId="{4AFB526A-5D17-48D8-9AC8-922DA020DCDD}"/>
          </ac:picMkLst>
        </pc:picChg>
        <pc:picChg chg="add mod">
          <ac:chgData name="Osama hosam elde" userId="ab8f451e-a635-42ee-be12-e2dde55852bf" providerId="ADAL" clId="{CEEB77A1-9946-4939-90E4-52513A9B3B77}" dt="2019-01-24T13:16:54.722" v="140" actId="1076"/>
          <ac:picMkLst>
            <pc:docMk/>
            <pc:sldMk cId="2704765438" sldId="377"/>
            <ac:picMk id="10" creationId="{241EF76C-F813-4982-AC8B-77800EC375B4}"/>
          </ac:picMkLst>
        </pc:picChg>
      </pc:sldChg>
      <pc:sldChg chg="addSp delSp modSp add">
        <pc:chgData name="Osama hosam elde" userId="ab8f451e-a635-42ee-be12-e2dde55852bf" providerId="ADAL" clId="{CEEB77A1-9946-4939-90E4-52513A9B3B77}" dt="2019-01-24T13:21:05.149" v="194"/>
        <pc:sldMkLst>
          <pc:docMk/>
          <pc:sldMk cId="606233056" sldId="378"/>
        </pc:sldMkLst>
        <pc:spChg chg="mod">
          <ac:chgData name="Osama hosam elde" userId="ab8f451e-a635-42ee-be12-e2dde55852bf" providerId="ADAL" clId="{CEEB77A1-9946-4939-90E4-52513A9B3B77}" dt="2019-01-24T13:21:05.149" v="194"/>
          <ac:spMkLst>
            <pc:docMk/>
            <pc:sldMk cId="606233056" sldId="378"/>
            <ac:spMk id="3" creationId="{00000000-0000-0000-0000-000000000000}"/>
          </ac:spMkLst>
        </pc:spChg>
        <pc:picChg chg="add del">
          <ac:chgData name="Osama hosam elde" userId="ab8f451e-a635-42ee-be12-e2dde55852bf" providerId="ADAL" clId="{CEEB77A1-9946-4939-90E4-52513A9B3B77}" dt="2019-01-24T13:12:48.335" v="115"/>
          <ac:picMkLst>
            <pc:docMk/>
            <pc:sldMk cId="606233056" sldId="378"/>
            <ac:picMk id="6" creationId="{97FFD34E-72C8-4E2C-8E89-1E1280F808FB}"/>
          </ac:picMkLst>
        </pc:picChg>
        <pc:picChg chg="add mod">
          <ac:chgData name="Osama hosam elde" userId="ab8f451e-a635-42ee-be12-e2dde55852bf" providerId="ADAL" clId="{CEEB77A1-9946-4939-90E4-52513A9B3B77}" dt="2019-01-24T13:12:59.281" v="117" actId="1076"/>
          <ac:picMkLst>
            <pc:docMk/>
            <pc:sldMk cId="606233056" sldId="378"/>
            <ac:picMk id="7" creationId="{9DBE9BEB-6844-46B9-A6A7-7E920F6FE023}"/>
          </ac:picMkLst>
        </pc:picChg>
        <pc:picChg chg="del">
          <ac:chgData name="Osama hosam elde" userId="ab8f451e-a635-42ee-be12-e2dde55852bf" providerId="ADAL" clId="{CEEB77A1-9946-4939-90E4-52513A9B3B77}" dt="2019-01-24T13:12:45.101" v="113" actId="478"/>
          <ac:picMkLst>
            <pc:docMk/>
            <pc:sldMk cId="606233056" sldId="378"/>
            <ac:picMk id="8" creationId="{A61E33AC-6A52-440C-8513-2F9A0129BB92}"/>
          </ac:picMkLst>
        </pc:picChg>
        <pc:picChg chg="add del mod">
          <ac:chgData name="Osama hosam elde" userId="ab8f451e-a635-42ee-be12-e2dde55852bf" providerId="ADAL" clId="{CEEB77A1-9946-4939-90E4-52513A9B3B77}" dt="2019-01-24T13:17:03.553" v="142" actId="478"/>
          <ac:picMkLst>
            <pc:docMk/>
            <pc:sldMk cId="606233056" sldId="378"/>
            <ac:picMk id="9" creationId="{02B01FD6-D555-422B-AC66-D302492DAA2B}"/>
          </ac:picMkLst>
        </pc:picChg>
        <pc:picChg chg="add mod">
          <ac:chgData name="Osama hosam elde" userId="ab8f451e-a635-42ee-be12-e2dde55852bf" providerId="ADAL" clId="{CEEB77A1-9946-4939-90E4-52513A9B3B77}" dt="2019-01-24T13:17:37.624" v="144" actId="1076"/>
          <ac:picMkLst>
            <pc:docMk/>
            <pc:sldMk cId="606233056" sldId="378"/>
            <ac:picMk id="10" creationId="{789B2C0F-AE2E-43E9-AD2B-3EC9460726AA}"/>
          </ac:picMkLst>
        </pc:picChg>
      </pc:sldChg>
      <pc:sldChg chg="addSp delSp modSp add">
        <pc:chgData name="Osama hosam elde" userId="ab8f451e-a635-42ee-be12-e2dde55852bf" providerId="ADAL" clId="{CEEB77A1-9946-4939-90E4-52513A9B3B77}" dt="2019-01-24T13:21:10.817" v="195"/>
        <pc:sldMkLst>
          <pc:docMk/>
          <pc:sldMk cId="4006373659" sldId="379"/>
        </pc:sldMkLst>
        <pc:spChg chg="mod">
          <ac:chgData name="Osama hosam elde" userId="ab8f451e-a635-42ee-be12-e2dde55852bf" providerId="ADAL" clId="{CEEB77A1-9946-4939-90E4-52513A9B3B77}" dt="2019-01-24T13:21:10.817" v="195"/>
          <ac:spMkLst>
            <pc:docMk/>
            <pc:sldMk cId="4006373659" sldId="379"/>
            <ac:spMk id="3" creationId="{00000000-0000-0000-0000-000000000000}"/>
          </ac:spMkLst>
        </pc:spChg>
        <pc:picChg chg="add del mod">
          <ac:chgData name="Osama hosam elde" userId="ab8f451e-a635-42ee-be12-e2dde55852bf" providerId="ADAL" clId="{CEEB77A1-9946-4939-90E4-52513A9B3B77}" dt="2019-01-24T13:17:42.546" v="145" actId="478"/>
          <ac:picMkLst>
            <pc:docMk/>
            <pc:sldMk cId="4006373659" sldId="379"/>
            <ac:picMk id="6" creationId="{46B643BC-BF66-4A89-8FEA-E5A2736E9087}"/>
          </ac:picMkLst>
        </pc:picChg>
        <pc:picChg chg="add mod ord">
          <ac:chgData name="Osama hosam elde" userId="ab8f451e-a635-42ee-be12-e2dde55852bf" providerId="ADAL" clId="{CEEB77A1-9946-4939-90E4-52513A9B3B77}" dt="2019-01-24T13:18:18.661" v="151" actId="167"/>
          <ac:picMkLst>
            <pc:docMk/>
            <pc:sldMk cId="4006373659" sldId="379"/>
            <ac:picMk id="8" creationId="{36225329-4CC4-4B32-97B3-44ED059FC404}"/>
          </ac:picMkLst>
        </pc:picChg>
        <pc:picChg chg="del">
          <ac:chgData name="Osama hosam elde" userId="ab8f451e-a635-42ee-be12-e2dde55852bf" providerId="ADAL" clId="{CEEB77A1-9946-4939-90E4-52513A9B3B77}" dt="2019-01-24T13:13:27.581" v="121" actId="478"/>
          <ac:picMkLst>
            <pc:docMk/>
            <pc:sldMk cId="4006373659" sldId="379"/>
            <ac:picMk id="9" creationId="{02B01FD6-D555-422B-AC66-D302492DAA2B}"/>
          </ac:picMkLst>
        </pc:picChg>
      </pc:sldChg>
      <pc:sldChg chg="addSp delSp modSp add">
        <pc:chgData name="Osama hosam elde" userId="ab8f451e-a635-42ee-be12-e2dde55852bf" providerId="ADAL" clId="{CEEB77A1-9946-4939-90E4-52513A9B3B77}" dt="2019-01-24T13:21:17.807" v="196"/>
        <pc:sldMkLst>
          <pc:docMk/>
          <pc:sldMk cId="3965431859" sldId="380"/>
        </pc:sldMkLst>
        <pc:spChg chg="mod">
          <ac:chgData name="Osama hosam elde" userId="ab8f451e-a635-42ee-be12-e2dde55852bf" providerId="ADAL" clId="{CEEB77A1-9946-4939-90E4-52513A9B3B77}" dt="2019-01-24T13:21:17.807" v="196"/>
          <ac:spMkLst>
            <pc:docMk/>
            <pc:sldMk cId="3965431859" sldId="380"/>
            <ac:spMk id="3" creationId="{00000000-0000-0000-0000-000000000000}"/>
          </ac:spMkLst>
        </pc:spChg>
        <pc:picChg chg="add del">
          <ac:chgData name="Osama hosam elde" userId="ab8f451e-a635-42ee-be12-e2dde55852bf" providerId="ADAL" clId="{CEEB77A1-9946-4939-90E4-52513A9B3B77}" dt="2019-01-24T13:14:51.581" v="131" actId="478"/>
          <ac:picMkLst>
            <pc:docMk/>
            <pc:sldMk cId="3965431859" sldId="380"/>
            <ac:picMk id="4" creationId="{B4AC93CC-6BA2-4F29-BFCB-DE168829FF33}"/>
          </ac:picMkLst>
        </pc:picChg>
        <pc:picChg chg="del">
          <ac:chgData name="Osama hosam elde" userId="ab8f451e-a635-42ee-be12-e2dde55852bf" providerId="ADAL" clId="{CEEB77A1-9946-4939-90E4-52513A9B3B77}" dt="2019-01-24T13:14:48.331" v="128" actId="478"/>
          <ac:picMkLst>
            <pc:docMk/>
            <pc:sldMk cId="3965431859" sldId="380"/>
            <ac:picMk id="6" creationId="{46B643BC-BF66-4A89-8FEA-E5A2736E9087}"/>
          </ac:picMkLst>
        </pc:picChg>
        <pc:picChg chg="del">
          <ac:chgData name="Osama hosam elde" userId="ab8f451e-a635-42ee-be12-e2dde55852bf" providerId="ADAL" clId="{CEEB77A1-9946-4939-90E4-52513A9B3B77}" dt="2019-01-24T13:14:49.237" v="129" actId="478"/>
          <ac:picMkLst>
            <pc:docMk/>
            <pc:sldMk cId="3965431859" sldId="380"/>
            <ac:picMk id="7" creationId="{9DBE9BEB-6844-46B9-A6A7-7E920F6FE023}"/>
          </ac:picMkLst>
        </pc:picChg>
        <pc:picChg chg="add mod">
          <ac:chgData name="Osama hosam elde" userId="ab8f451e-a635-42ee-be12-e2dde55852bf" providerId="ADAL" clId="{CEEB77A1-9946-4939-90E4-52513A9B3B77}" dt="2019-01-24T13:19:14.548" v="153" actId="1076"/>
          <ac:picMkLst>
            <pc:docMk/>
            <pc:sldMk cId="3965431859" sldId="380"/>
            <ac:picMk id="8" creationId="{EB438CC4-1D07-4DCE-84B7-B792338FE575}"/>
          </ac:picMkLst>
        </pc:picChg>
      </pc:sldChg>
      <pc:sldChg chg="addSp delSp modSp add">
        <pc:chgData name="Osama hosam elde" userId="ab8f451e-a635-42ee-be12-e2dde55852bf" providerId="ADAL" clId="{CEEB77A1-9946-4939-90E4-52513A9B3B77}" dt="2019-01-24T13:24:47.320" v="296" actId="1076"/>
        <pc:sldMkLst>
          <pc:docMk/>
          <pc:sldMk cId="3151919766" sldId="382"/>
        </pc:sldMkLst>
        <pc:picChg chg="del">
          <ac:chgData name="Osama hosam elde" userId="ab8f451e-a635-42ee-be12-e2dde55852bf" providerId="ADAL" clId="{CEEB77A1-9946-4939-90E4-52513A9B3B77}" dt="2019-01-24T13:23:47.656" v="285" actId="478"/>
          <ac:picMkLst>
            <pc:docMk/>
            <pc:sldMk cId="3151919766" sldId="382"/>
            <ac:picMk id="4" creationId="{80907078-A84E-4CB8-8D64-2F09FAC8B51C}"/>
          </ac:picMkLst>
        </pc:picChg>
        <pc:picChg chg="add del">
          <ac:chgData name="Osama hosam elde" userId="ab8f451e-a635-42ee-be12-e2dde55852bf" providerId="ADAL" clId="{CEEB77A1-9946-4939-90E4-52513A9B3B77}" dt="2019-01-24T13:23:50.843" v="287"/>
          <ac:picMkLst>
            <pc:docMk/>
            <pc:sldMk cId="3151919766" sldId="382"/>
            <ac:picMk id="6" creationId="{1B23578B-E5A9-42D4-AB7C-AD5CE071264E}"/>
          </ac:picMkLst>
        </pc:picChg>
        <pc:picChg chg="add mod">
          <ac:chgData name="Osama hosam elde" userId="ab8f451e-a635-42ee-be12-e2dde55852bf" providerId="ADAL" clId="{CEEB77A1-9946-4939-90E4-52513A9B3B77}" dt="2019-01-24T13:24:47.320" v="296" actId="1076"/>
          <ac:picMkLst>
            <pc:docMk/>
            <pc:sldMk cId="3151919766" sldId="382"/>
            <ac:picMk id="7" creationId="{DE09006F-4B25-4EF8-89DF-DCC6F966C29D}"/>
          </ac:picMkLst>
        </pc:picChg>
      </pc:sldChg>
      <pc:sldChg chg="addSp delSp modSp add">
        <pc:chgData name="Osama hosam elde" userId="ab8f451e-a635-42ee-be12-e2dde55852bf" providerId="ADAL" clId="{CEEB77A1-9946-4939-90E4-52513A9B3B77}" dt="2019-01-24T13:24:58.725" v="301" actId="1076"/>
        <pc:sldMkLst>
          <pc:docMk/>
          <pc:sldMk cId="2869456835" sldId="383"/>
        </pc:sldMkLst>
        <pc:picChg chg="add mod">
          <ac:chgData name="Osama hosam elde" userId="ab8f451e-a635-42ee-be12-e2dde55852bf" providerId="ADAL" clId="{CEEB77A1-9946-4939-90E4-52513A9B3B77}" dt="2019-01-24T13:24:58.725" v="301" actId="1076"/>
          <ac:picMkLst>
            <pc:docMk/>
            <pc:sldMk cId="2869456835" sldId="383"/>
            <ac:picMk id="4" creationId="{FA7BA211-07B9-49E1-AC9A-3AA16C175A7D}"/>
          </ac:picMkLst>
        </pc:picChg>
        <pc:picChg chg="del">
          <ac:chgData name="Osama hosam elde" userId="ab8f451e-a635-42ee-be12-e2dde55852bf" providerId="ADAL" clId="{CEEB77A1-9946-4939-90E4-52513A9B3B77}" dt="2019-01-24T13:24:52.154" v="298" actId="478"/>
          <ac:picMkLst>
            <pc:docMk/>
            <pc:sldMk cId="2869456835" sldId="383"/>
            <ac:picMk id="7" creationId="{DE09006F-4B25-4EF8-89DF-DCC6F966C29D}"/>
          </ac:picMkLst>
        </pc:picChg>
      </pc:sldChg>
    </pc:docChg>
  </pc:docChgLst>
  <pc:docChgLst>
    <pc:chgData name="Osama Mohammed Moustafa Hosam Elde" userId="ab8f451e-a635-42ee-be12-e2dde55852bf" providerId="ADAL" clId="{67F3744E-E586-4C2C-91BF-A29AAF840012}"/>
    <pc:docChg chg="undo custSel addSld delSld modSld modMainMaster">
      <pc:chgData name="Osama Mohammed Moustafa Hosam Elde" userId="ab8f451e-a635-42ee-be12-e2dde55852bf" providerId="ADAL" clId="{67F3744E-E586-4C2C-91BF-A29AAF840012}" dt="2019-01-23T12:17:29.333" v="2019" actId="1076"/>
      <pc:docMkLst>
        <pc:docMk/>
      </pc:docMkLst>
      <pc:sldChg chg="addSp delSp modSp">
        <pc:chgData name="Osama Mohammed Moustafa Hosam Elde" userId="ab8f451e-a635-42ee-be12-e2dde55852bf" providerId="ADAL" clId="{67F3744E-E586-4C2C-91BF-A29AAF840012}" dt="2019-01-23T12:17:29.333" v="2019" actId="1076"/>
        <pc:sldMkLst>
          <pc:docMk/>
          <pc:sldMk cId="2795698090" sldId="289"/>
        </pc:sldMkLst>
        <pc:spChg chg="add mod">
          <ac:chgData name="Osama Mohammed Moustafa Hosam Elde" userId="ab8f451e-a635-42ee-be12-e2dde55852bf" providerId="ADAL" clId="{67F3744E-E586-4C2C-91BF-A29AAF840012}" dt="2019-01-23T12:17:20.410" v="2018" actId="404"/>
          <ac:spMkLst>
            <pc:docMk/>
            <pc:sldMk cId="2795698090" sldId="289"/>
            <ac:spMk id="4" creationId="{71F37C0B-C451-4FC0-8BFC-2F9DEFE020DB}"/>
          </ac:spMkLst>
        </pc:spChg>
        <pc:picChg chg="add del mod">
          <ac:chgData name="Osama Mohammed Moustafa Hosam Elde" userId="ab8f451e-a635-42ee-be12-e2dde55852bf" providerId="ADAL" clId="{67F3744E-E586-4C2C-91BF-A29AAF840012}" dt="2019-01-23T11:27:02.669" v="1011" actId="478"/>
          <ac:picMkLst>
            <pc:docMk/>
            <pc:sldMk cId="2795698090" sldId="289"/>
            <ac:picMk id="2" creationId="{8896204A-1CB8-4DEA-9BEF-715C33C8BA95}"/>
          </ac:picMkLst>
        </pc:picChg>
        <pc:picChg chg="add del mod">
          <ac:chgData name="Osama Mohammed Moustafa Hosam Elde" userId="ab8f451e-a635-42ee-be12-e2dde55852bf" providerId="ADAL" clId="{67F3744E-E586-4C2C-91BF-A29AAF840012}" dt="2019-01-23T11:00:05.046" v="160" actId="478"/>
          <ac:picMkLst>
            <pc:docMk/>
            <pc:sldMk cId="2795698090" sldId="289"/>
            <ac:picMk id="3" creationId="{AFC62FBC-F536-497F-A422-8D72DC62A459}"/>
          </ac:picMkLst>
        </pc:picChg>
        <pc:picChg chg="add mod">
          <ac:chgData name="Osama Mohammed Moustafa Hosam Elde" userId="ab8f451e-a635-42ee-be12-e2dde55852bf" providerId="ADAL" clId="{67F3744E-E586-4C2C-91BF-A29AAF840012}" dt="2019-01-23T12:17:29.333" v="2019" actId="1076"/>
          <ac:picMkLst>
            <pc:docMk/>
            <pc:sldMk cId="2795698090" sldId="289"/>
            <ac:picMk id="5" creationId="{8C60DBA5-7B19-4192-857A-5A47B4AE6D6F}"/>
          </ac:picMkLst>
        </pc:picChg>
        <pc:picChg chg="del">
          <ac:chgData name="Osama Mohammed Moustafa Hosam Elde" userId="ab8f451e-a635-42ee-be12-e2dde55852bf" providerId="ADAL" clId="{67F3744E-E586-4C2C-91BF-A29AAF840012}" dt="2019-01-23T10:38:24.094" v="27" actId="478"/>
          <ac:picMkLst>
            <pc:docMk/>
            <pc:sldMk cId="2795698090" sldId="289"/>
            <ac:picMk id="13314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67F3744E-E586-4C2C-91BF-A29AAF840012}" dt="2019-01-23T10:41:22.432" v="59" actId="14100"/>
        <pc:sldMkLst>
          <pc:docMk/>
          <pc:sldMk cId="108438488" sldId="290"/>
        </pc:sldMkLst>
        <pc:picChg chg="add mod">
          <ac:chgData name="Osama Mohammed Moustafa Hosam Elde" userId="ab8f451e-a635-42ee-be12-e2dde55852bf" providerId="ADAL" clId="{67F3744E-E586-4C2C-91BF-A29AAF840012}" dt="2019-01-23T10:41:22.432" v="59" actId="14100"/>
          <ac:picMkLst>
            <pc:docMk/>
            <pc:sldMk cId="108438488" sldId="290"/>
            <ac:picMk id="2" creationId="{45981BF5-69C8-46F4-99E7-BFDE48813806}"/>
          </ac:picMkLst>
        </pc:picChg>
        <pc:picChg chg="del">
          <ac:chgData name="Osama Mohammed Moustafa Hosam Elde" userId="ab8f451e-a635-42ee-be12-e2dde55852bf" providerId="ADAL" clId="{67F3744E-E586-4C2C-91BF-A29AAF840012}" dt="2019-01-23T10:40:33.979" v="56" actId="478"/>
          <ac:picMkLst>
            <pc:docMk/>
            <pc:sldMk cId="108438488" sldId="290"/>
            <ac:picMk id="14338" creationId="{00000000-0000-0000-0000-000000000000}"/>
          </ac:picMkLst>
        </pc:picChg>
      </pc:sldChg>
      <pc:sldChg chg="addSp delSp modSp add">
        <pc:chgData name="Osama Mohammed Moustafa Hosam Elde" userId="ab8f451e-a635-42ee-be12-e2dde55852bf" providerId="ADAL" clId="{67F3744E-E586-4C2C-91BF-A29AAF840012}" dt="2019-01-23T11:15:52.977" v="574" actId="1076"/>
        <pc:sldMkLst>
          <pc:docMk/>
          <pc:sldMk cId="2349277644" sldId="321"/>
        </pc:sldMkLst>
        <pc:spChg chg="add mod">
          <ac:chgData name="Osama Mohammed Moustafa Hosam Elde" userId="ab8f451e-a635-42ee-be12-e2dde55852bf" providerId="ADAL" clId="{67F3744E-E586-4C2C-91BF-A29AAF840012}" dt="2019-01-23T11:10:11.704" v="571" actId="404"/>
          <ac:spMkLst>
            <pc:docMk/>
            <pc:sldMk cId="2349277644" sldId="321"/>
            <ac:spMk id="2" creationId="{22966332-428C-4FD2-9FF0-E5BE3F19AA87}"/>
          </ac:spMkLst>
        </pc:spChg>
        <pc:spChg chg="mod">
          <ac:chgData name="Osama Mohammed Moustafa Hosam Elde" userId="ab8f451e-a635-42ee-be12-e2dde55852bf" providerId="ADAL" clId="{67F3744E-E586-4C2C-91BF-A29AAF840012}" dt="2019-01-23T11:08:49.420" v="517" actId="207"/>
          <ac:spMkLst>
            <pc:docMk/>
            <pc:sldMk cId="2349277644" sldId="321"/>
            <ac:spMk id="3" creationId="{00000000-0000-0000-0000-000000000000}"/>
          </ac:spMkLst>
        </pc:spChg>
        <pc:picChg chg="del">
          <ac:chgData name="Osama Mohammed Moustafa Hosam Elde" userId="ab8f451e-a635-42ee-be12-e2dde55852bf" providerId="ADAL" clId="{67F3744E-E586-4C2C-91BF-A29AAF840012}" dt="2019-01-23T11:05:36.222" v="269" actId="478"/>
          <ac:picMkLst>
            <pc:docMk/>
            <pc:sldMk cId="2349277644" sldId="321"/>
            <ac:picMk id="4" creationId="{09BA53C5-22E3-4BDF-ADE7-791D070EF5B3}"/>
          </ac:picMkLst>
        </pc:picChg>
        <pc:picChg chg="del">
          <ac:chgData name="Osama Mohammed Moustafa Hosam Elde" userId="ab8f451e-a635-42ee-be12-e2dde55852bf" providerId="ADAL" clId="{67F3744E-E586-4C2C-91BF-A29AAF840012}" dt="2019-01-23T11:05:38.510" v="270" actId="478"/>
          <ac:picMkLst>
            <pc:docMk/>
            <pc:sldMk cId="2349277644" sldId="321"/>
            <ac:picMk id="5" creationId="{777F943D-2E81-4586-B5A7-5F420ED30457}"/>
          </ac:picMkLst>
        </pc:picChg>
        <pc:picChg chg="add mod">
          <ac:chgData name="Osama Mohammed Moustafa Hosam Elde" userId="ab8f451e-a635-42ee-be12-e2dde55852bf" providerId="ADAL" clId="{67F3744E-E586-4C2C-91BF-A29AAF840012}" dt="2019-01-23T11:15:52.977" v="574" actId="1076"/>
          <ac:picMkLst>
            <pc:docMk/>
            <pc:sldMk cId="2349277644" sldId="321"/>
            <ac:picMk id="1026" creationId="{2E6C8B37-E980-4967-A07E-4E99821BF54F}"/>
          </ac:picMkLst>
        </pc:picChg>
      </pc:sldChg>
      <pc:sldMasterChg chg="setBg modSldLayout">
        <pc:chgData name="Osama Mohammed Moustafa Hosam Elde" userId="ab8f451e-a635-42ee-be12-e2dde55852bf" providerId="ADAL" clId="{67F3744E-E586-4C2C-91BF-A29AAF840012}" dt="2019-01-23T11:02:47.966" v="222"/>
        <pc:sldMasterMkLst>
          <pc:docMk/>
          <pc:sldMasterMk cId="0" sldId="2147483648"/>
        </pc:sldMasterMkLst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3D2B36-F59D-4CB9-B392-E2C7AF322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3AB1F-B9DD-4132-940A-8ABE5F7FB8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E461-3CAD-44E3-9FF4-CC22C912D9E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F7100-8AD7-4FA2-B017-F1B1B195B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31C7-6362-40ED-9B8D-59E0DEEC52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DD46-4BA5-4330-8282-02D0132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D2B9F-C8E6-423B-9183-D5343BB739E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C4F4D-83FC-4648-8836-C86B9BE2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6CA7-D933-4FCE-B4A4-122CD18226E6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CD5A-CA7E-48A7-8919-C3552E13D412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92D6-7F78-4EFA-8A15-5ECB66FB1321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411D-530D-4573-84F2-C1A818B0EE13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2-ADCC-471E-AB43-78433A431413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959-6732-4193-AC82-ED7F9C94C7D3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AF-3DC5-40BE-8727-5B5068B61CF7}" type="datetime1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ABE4-22DC-4A7C-954B-067227936D02}" type="datetime1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25A5-006D-4093-959C-4661C88DB71A}" type="datetime1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D624-1BEF-44B9-9C66-E73C01F4AEA4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702C-547D-4570-870D-844BD10F35DC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C07D-B8D7-4E0E-AC65-058DD451298A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AWeHJRFvp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37C0B-C451-4FC0-8BFC-2F9DEFE020DB}"/>
              </a:ext>
            </a:extLst>
          </p:cNvPr>
          <p:cNvSpPr txBox="1"/>
          <p:nvPr/>
        </p:nvSpPr>
        <p:spPr>
          <a:xfrm>
            <a:off x="1219200" y="1295400"/>
            <a:ext cx="6705600" cy="16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EG" sz="3200" b="1" dirty="0"/>
              <a:t>نظم قواعد البيانات (1)</a:t>
            </a:r>
          </a:p>
          <a:p>
            <a:pPr algn="ctr" rtl="1">
              <a:lnSpc>
                <a:spcPct val="150000"/>
              </a:lnSpc>
            </a:pPr>
            <a:r>
              <a:rPr lang="ar-EG" sz="4000" b="1" dirty="0"/>
              <a:t>الفصل الخامس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27041B-849C-4284-A6F6-3F6012D2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B22F-B48D-4D97-98F5-B316CDCD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53F8C-28FC-49B3-ABBE-658CDB1D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429000"/>
            <a:ext cx="7219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4999" y="136525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تحويل العلاقات (التشاركية)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C93CC-6BA2-4F29-BFCB-DE168829F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1143000"/>
            <a:ext cx="1514475" cy="32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FB526A-5D17-48D8-9AC8-922DA020D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4" y="6036270"/>
            <a:ext cx="7296150" cy="646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1EF76C-F813-4982-AC8B-77800EC37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546037"/>
            <a:ext cx="8077200" cy="44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6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4999" y="136525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تحويل العلاقات (التشاركية)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C93CC-6BA2-4F29-BFCB-DE168829F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1143000"/>
            <a:ext cx="1514475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BE9BEB-6844-46B9-A6A7-7E920F6FE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287" y="1466850"/>
            <a:ext cx="3000375" cy="466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9B2C0F-AE2E-43E9-AD2B-3EC946072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4600"/>
            <a:ext cx="9144000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3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225329-4CC4-4B32-97B3-44ED059F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72712"/>
            <a:ext cx="7295079" cy="489313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04999" y="136525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تحويل العلاقات (التشاركية)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C93CC-6BA2-4F29-BFCB-DE168829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1143000"/>
            <a:ext cx="1514475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BE9BEB-6844-46B9-A6A7-7E920F6FE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287" y="1466850"/>
            <a:ext cx="3000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73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4999" y="136525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تحويل العلاقات (التشاركية)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C93CC-6BA2-4F29-BFCB-DE168829F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1143000"/>
            <a:ext cx="1514475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438CC4-1D07-4DCE-84B7-B792338FE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635125"/>
            <a:ext cx="88963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3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19400" y="179153"/>
            <a:ext cx="61722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عملي : تحويل نموذج الكيانات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66332-428C-4FD2-9FF0-E5BE3F19AA87}"/>
              </a:ext>
            </a:extLst>
          </p:cNvPr>
          <p:cNvSpPr txBox="1"/>
          <p:nvPr/>
        </p:nvSpPr>
        <p:spPr>
          <a:xfrm>
            <a:off x="381000" y="1447800"/>
            <a:ext cx="8610600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EG" sz="2400" dirty="0"/>
              <a:t>استخدم اوراكل اكسبريس لبناء جداول نموذج الكيانات التالي</a:t>
            </a:r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14398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E49C9-4AF2-47E7-A936-96FBC57B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945800"/>
            <a:ext cx="7886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7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90700" y="6096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مصادر تعليمية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F9228-E52B-4472-975F-E8E0C3173334}"/>
              </a:ext>
            </a:extLst>
          </p:cNvPr>
          <p:cNvSpPr txBox="1"/>
          <p:nvPr/>
        </p:nvSpPr>
        <p:spPr>
          <a:xfrm>
            <a:off x="342900" y="1951672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رابط يوتيوب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/>
              <a:t>الدرس الثامن: الصيغ المعيارية - تسوية قواعد البيانات - تطبيع قواعد البيانات - </a:t>
            </a:r>
            <a:r>
              <a:rPr lang="en-US" dirty="0"/>
              <a:t>Database normalization</a:t>
            </a:r>
          </a:p>
          <a:p>
            <a:pPr algn="r" rtl="1"/>
            <a:endParaRPr lang="ar-EG" dirty="0"/>
          </a:p>
          <a:p>
            <a:pPr algn="r" rtl="1"/>
            <a:r>
              <a:rPr lang="en-US" dirty="0">
                <a:hlinkClick r:id="rId2"/>
              </a:rPr>
              <a:t>https://www.youtube.com/watch?v=qAWeHJRFvpM</a:t>
            </a:r>
            <a:r>
              <a:rPr lang="ar-EG" dirty="0"/>
              <a:t> 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400800" y="179153"/>
            <a:ext cx="25908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BDC52-1130-4416-AEC5-F8211DEB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9" y="1143000"/>
            <a:ext cx="8272463" cy="53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1676400"/>
            <a:ext cx="53340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نهاية الفصل </a:t>
            </a:r>
            <a:r>
              <a:rPr lang="ar-EG" sz="4000" b="1" dirty="0">
                <a:solidFill>
                  <a:srgbClr val="002060"/>
                </a:solidFill>
              </a:rPr>
              <a:t>الخامس</a:t>
            </a:r>
            <a:endParaRPr lang="ar-SA" sz="4000" b="1" dirty="0">
              <a:solidFill>
                <a:srgbClr val="002060"/>
              </a:solidFill>
            </a:endParaRPr>
          </a:p>
          <a:p>
            <a:pPr algn="ctr">
              <a:defRPr/>
            </a:pPr>
            <a:endParaRPr lang="ar-SA" sz="4000" b="1" dirty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شكرا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AutoShape 5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684F-794E-4BF4-85C2-704026A2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1C0F-F398-49EA-BE94-159EF78A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92F70-B5A9-4D3F-8B83-F6E7641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1FE87-B71F-446A-B347-E9B80A19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5EF6A-BF5E-4369-85C2-DBEF1016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633537"/>
            <a:ext cx="82010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تحويل نموذج الكيانات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D22FB-1780-4B8B-8B4A-18CEDF2E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" y="1246144"/>
            <a:ext cx="8462963" cy="52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5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4999" y="136525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تحويل نموذج الكيانات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CEF1A-9B6E-4E4A-83AB-990CAA62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113691"/>
            <a:ext cx="8258175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FFF15-F9FC-45DF-AA78-6813F0CE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09737"/>
            <a:ext cx="7448550" cy="511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4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4999" y="136525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تحويل نموذج الكيانات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DA810-FD16-4A2A-8722-E98C38B0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71" y="1295400"/>
            <a:ext cx="1438275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EDEB89-2C19-44B4-9438-604E4EC7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" y="2209800"/>
            <a:ext cx="88011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0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4999" y="136525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تحويل نموذج الكيانات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07078-A84E-4CB8-8D64-2F09FAC8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65631"/>
            <a:ext cx="7553325" cy="54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4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4999" y="136525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تحويل نموذج الكيانات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9006F-4B25-4EF8-89DF-DCC6F966C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828800"/>
            <a:ext cx="87249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1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4999" y="136525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تحويل نموذج الكيانات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BA211-07B9-49E1-AC9A-3AA16C17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" y="1143000"/>
            <a:ext cx="7786688" cy="51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5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4999" y="136525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تحويل العلاقات (التشاركية)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30394-C4F6-4385-BAE7-E052A715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8077200" cy="55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3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221</Words>
  <Application>Microsoft Office PowerPoint</Application>
  <PresentationFormat>On-screen Show (4:3)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OsamaHosamLA</dc:creator>
  <cp:lastModifiedBy>Osama hosam elde</cp:lastModifiedBy>
  <cp:revision>54</cp:revision>
  <cp:lastPrinted>2017-07-18T06:32:22Z</cp:lastPrinted>
  <dcterms:created xsi:type="dcterms:W3CDTF">2006-08-16T00:00:00Z</dcterms:created>
  <dcterms:modified xsi:type="dcterms:W3CDTF">2019-02-23T15:41:38Z</dcterms:modified>
</cp:coreProperties>
</file>