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9" r:id="rId2"/>
    <p:sldId id="290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21" r:id="rId21"/>
    <p:sldId id="369" r:id="rId22"/>
    <p:sldId id="317" r:id="rId2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4B0B6-B2D2-49E8-AFE7-18AE31F18370}" v="3" dt="2019-03-09T12:05:3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94660"/>
  </p:normalViewPr>
  <p:slideViewPr>
    <p:cSldViewPr>
      <p:cViewPr varScale="1">
        <p:scale>
          <a:sx n="65" d="100"/>
          <a:sy n="65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804B1982-4C3E-4311-8F4B-22E0387B098C}"/>
    <pc:docChg chg="undo custSel addSld modSld sldOrd">
      <pc:chgData name="Osama Mohammed Moustafa Hosam Elde" userId="ab8f451e-a635-42ee-be12-e2dde55852bf" providerId="ADAL" clId="{804B1982-4C3E-4311-8F4B-22E0387B098C}" dt="2019-01-24T12:43:55.440" v="436" actId="1076"/>
      <pc:docMkLst>
        <pc:docMk/>
      </pc:docMkLst>
      <pc:sldChg chg="modSp">
        <pc:chgData name="Osama Mohammed Moustafa Hosam Elde" userId="ab8f451e-a635-42ee-be12-e2dde55852bf" providerId="ADAL" clId="{804B1982-4C3E-4311-8F4B-22E0387B098C}" dt="2019-01-24T12:33:00.080" v="402" actId="20577"/>
        <pc:sldMkLst>
          <pc:docMk/>
          <pc:sldMk cId="2349277644" sldId="321"/>
        </pc:sldMkLst>
        <pc:spChg chg="mod">
          <ac:chgData name="Osama Mohammed Moustafa Hosam Elde" userId="ab8f451e-a635-42ee-be12-e2dde55852bf" providerId="ADAL" clId="{804B1982-4C3E-4311-8F4B-22E0387B098C}" dt="2019-01-24T12:32:49.235" v="385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804B1982-4C3E-4311-8F4B-22E0387B098C}" dt="2019-01-24T12:33:00.080" v="402" actId="20577"/>
          <ac:spMkLst>
            <pc:docMk/>
            <pc:sldMk cId="2349277644" sldId="321"/>
            <ac:spMk id="3" creationId="{00000000-0000-0000-0000-000000000000}"/>
          </ac:spMkLst>
        </pc:spChg>
      </pc:sldChg>
      <pc:sldChg chg="addSp delSp modSp add">
        <pc:chgData name="Osama Mohammed Moustafa Hosam Elde" userId="ab8f451e-a635-42ee-be12-e2dde55852bf" providerId="ADAL" clId="{804B1982-4C3E-4311-8F4B-22E0387B098C}" dt="2019-01-24T12:43:55.440" v="436" actId="1076"/>
        <pc:sldMkLst>
          <pc:docMk/>
          <pc:sldMk cId="591302763" sldId="369"/>
        </pc:sldMkLst>
        <pc:picChg chg="add mod">
          <ac:chgData name="Osama Mohammed Moustafa Hosam Elde" userId="ab8f451e-a635-42ee-be12-e2dde55852bf" providerId="ADAL" clId="{804B1982-4C3E-4311-8F4B-22E0387B098C}" dt="2019-01-24T12:43:55.440" v="436" actId="1076"/>
          <ac:picMkLst>
            <pc:docMk/>
            <pc:sldMk cId="591302763" sldId="369"/>
            <ac:picMk id="2" creationId="{958CEF84-E8EC-40D1-ACDD-2F4614B14A90}"/>
          </ac:picMkLst>
        </pc:picChg>
        <pc:picChg chg="del">
          <ac:chgData name="Osama Mohammed Moustafa Hosam Elde" userId="ab8f451e-a635-42ee-be12-e2dde55852bf" providerId="ADAL" clId="{804B1982-4C3E-4311-8F4B-22E0387B098C}" dt="2019-01-24T12:42:26.068" v="432" actId="478"/>
          <ac:picMkLst>
            <pc:docMk/>
            <pc:sldMk cId="591302763" sldId="369"/>
            <ac:picMk id="6" creationId="{97AFCA5F-E19F-4416-932C-F998DA52A761}"/>
          </ac:picMkLst>
        </pc:picChg>
      </pc:sldChg>
    </pc:docChg>
  </pc:docChgLst>
  <pc:docChgLst>
    <pc:chgData name="Osama hosam elde" userId="ab8f451e-a635-42ee-be12-e2dde55852bf" providerId="ADAL" clId="{6F275018-03C8-4BE5-8BA7-FE8D663B5715}"/>
    <pc:docChg chg="undo redo custSel addSld delSld modSld">
      <pc:chgData name="Osama hosam elde" userId="ab8f451e-a635-42ee-be12-e2dde55852bf" providerId="ADAL" clId="{6F275018-03C8-4BE5-8BA7-FE8D663B5715}" dt="2019-01-26T20:11:01.611" v="1923" actId="2696"/>
      <pc:docMkLst>
        <pc:docMk/>
      </pc:docMkLst>
      <pc:sldChg chg="addSp delSp modSp">
        <pc:chgData name="Osama hosam elde" userId="ab8f451e-a635-42ee-be12-e2dde55852bf" providerId="ADAL" clId="{6F275018-03C8-4BE5-8BA7-FE8D663B5715}" dt="2019-01-24T18:03:32.163" v="8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6F275018-03C8-4BE5-8BA7-FE8D663B5715}" dt="2019-01-24T18:03:23.105" v="5" actId="20577"/>
          <ac:spMkLst>
            <pc:docMk/>
            <pc:sldMk cId="2795698090" sldId="289"/>
            <ac:spMk id="4" creationId="{71F37C0B-C451-4FC0-8BFC-2F9DEFE020DB}"/>
          </ac:spMkLst>
        </pc:spChg>
        <pc:picChg chg="add mod">
          <ac:chgData name="Osama hosam elde" userId="ab8f451e-a635-42ee-be12-e2dde55852bf" providerId="ADAL" clId="{6F275018-03C8-4BE5-8BA7-FE8D663B5715}" dt="2019-01-24T18:03:32.163" v="8" actId="1076"/>
          <ac:picMkLst>
            <pc:docMk/>
            <pc:sldMk cId="2795698090" sldId="289"/>
            <ac:picMk id="3" creationId="{ED789046-9420-46EE-BA1F-90C57EF46976}"/>
          </ac:picMkLst>
        </pc:picChg>
        <pc:picChg chg="del">
          <ac:chgData name="Osama hosam elde" userId="ab8f451e-a635-42ee-be12-e2dde55852bf" providerId="ADAL" clId="{6F275018-03C8-4BE5-8BA7-FE8D663B5715}" dt="2019-01-24T18:03:25.620" v="6" actId="478"/>
          <ac:picMkLst>
            <pc:docMk/>
            <pc:sldMk cId="2795698090" sldId="289"/>
            <ac:picMk id="6" creationId="{6A453F8C-28FC-49B3-ABBE-658CDB1DB5CE}"/>
          </ac:picMkLst>
        </pc:picChg>
      </pc:sldChg>
      <pc:sldChg chg="addSp delSp modSp">
        <pc:chgData name="Osama hosam elde" userId="ab8f451e-a635-42ee-be12-e2dde55852bf" providerId="ADAL" clId="{6F275018-03C8-4BE5-8BA7-FE8D663B5715}" dt="2019-01-24T18:21:10.905" v="40" actId="1076"/>
        <pc:sldMkLst>
          <pc:docMk/>
          <pc:sldMk cId="108438488" sldId="290"/>
        </pc:sldMkLst>
        <pc:picChg chg="add mod">
          <ac:chgData name="Osama hosam elde" userId="ab8f451e-a635-42ee-be12-e2dde55852bf" providerId="ADAL" clId="{6F275018-03C8-4BE5-8BA7-FE8D663B5715}" dt="2019-01-24T18:21:10.905" v="40" actId="1076"/>
          <ac:picMkLst>
            <pc:docMk/>
            <pc:sldMk cId="108438488" sldId="290"/>
            <ac:picMk id="2" creationId="{C1A69570-559B-4FF3-8CE5-C904C4B7C5C9}"/>
          </ac:picMkLst>
        </pc:picChg>
        <pc:picChg chg="del">
          <ac:chgData name="Osama hosam elde" userId="ab8f451e-a635-42ee-be12-e2dde55852bf" providerId="ADAL" clId="{6F275018-03C8-4BE5-8BA7-FE8D663B5715}" dt="2019-01-24T18:03:36.653" v="9" actId="478"/>
          <ac:picMkLst>
            <pc:docMk/>
            <pc:sldMk cId="108438488" sldId="290"/>
            <ac:picMk id="5" creationId="{14B5EF6A-BF5E-4369-85C2-DBEF1016C724}"/>
          </ac:picMkLst>
        </pc:picChg>
      </pc:sldChg>
      <pc:sldChg chg="modSp">
        <pc:chgData name="Osama hosam elde" userId="ab8f451e-a635-42ee-be12-e2dde55852bf" providerId="ADAL" clId="{6F275018-03C8-4BE5-8BA7-FE8D663B5715}" dt="2019-01-24T19:52:11.943" v="1868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6F275018-03C8-4BE5-8BA7-FE8D663B5715}" dt="2019-01-24T19:52:11.943" v="1868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">
        <pc:chgData name="Osama hosam elde" userId="ab8f451e-a635-42ee-be12-e2dde55852bf" providerId="ADAL" clId="{6F275018-03C8-4BE5-8BA7-FE8D663B5715}" dt="2019-01-24T19:55:59.959" v="1876" actId="1076"/>
        <pc:sldMkLst>
          <pc:docMk/>
          <pc:sldMk cId="2349277644" sldId="321"/>
        </pc:sldMkLst>
        <pc:spChg chg="mod">
          <ac:chgData name="Osama hosam elde" userId="ab8f451e-a635-42ee-be12-e2dde55852bf" providerId="ADAL" clId="{6F275018-03C8-4BE5-8BA7-FE8D663B5715}" dt="2019-01-24T19:51:48.702" v="1861" actId="12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hosam elde" userId="ab8f451e-a635-42ee-be12-e2dde55852bf" providerId="ADAL" clId="{6F275018-03C8-4BE5-8BA7-FE8D663B5715}" dt="2019-01-24T19:51:15.280" v="1759" actId="14100"/>
          <ac:spMkLst>
            <pc:docMk/>
            <pc:sldMk cId="2349277644" sldId="321"/>
            <ac:spMk id="3" creationId="{00000000-0000-0000-0000-000000000000}"/>
          </ac:spMkLst>
        </pc:spChg>
        <pc:picChg chg="del">
          <ac:chgData name="Osama hosam elde" userId="ab8f451e-a635-42ee-be12-e2dde55852bf" providerId="ADAL" clId="{6F275018-03C8-4BE5-8BA7-FE8D663B5715}" dt="2019-01-24T19:51:19.546" v="1761" actId="478"/>
          <ac:picMkLst>
            <pc:docMk/>
            <pc:sldMk cId="2349277644" sldId="321"/>
            <ac:picMk id="6" creationId="{0EBE49C9-4AF2-47E7-A936-96FBC57B617E}"/>
          </ac:picMkLst>
        </pc:picChg>
        <pc:picChg chg="mod">
          <ac:chgData name="Osama hosam elde" userId="ab8f451e-a635-42ee-be12-e2dde55852bf" providerId="ADAL" clId="{6F275018-03C8-4BE5-8BA7-FE8D663B5715}" dt="2019-01-24T19:51:18.155" v="1760" actId="1076"/>
          <ac:picMkLst>
            <pc:docMk/>
            <pc:sldMk cId="2349277644" sldId="321"/>
            <ac:picMk id="1026" creationId="{2E6C8B37-E980-4967-A07E-4E99821BF54F}"/>
          </ac:picMkLst>
        </pc:picChg>
        <pc:picChg chg="add mod">
          <ac:chgData name="Osama hosam elde" userId="ab8f451e-a635-42ee-be12-e2dde55852bf" providerId="ADAL" clId="{6F275018-03C8-4BE5-8BA7-FE8D663B5715}" dt="2019-01-24T19:55:59.959" v="1876" actId="1076"/>
          <ac:picMkLst>
            <pc:docMk/>
            <pc:sldMk cId="2349277644" sldId="321"/>
            <ac:picMk id="15362" creationId="{C26C242A-256F-4CBE-B361-214E047285F0}"/>
          </ac:picMkLst>
        </pc:picChg>
      </pc:sldChg>
      <pc:sldChg chg="addSp delSp modSp">
        <pc:chgData name="Osama hosam elde" userId="ab8f451e-a635-42ee-be12-e2dde55852bf" providerId="ADAL" clId="{6F275018-03C8-4BE5-8BA7-FE8D663B5715}" dt="2019-01-24T19:53:59.718" v="1873" actId="1076"/>
        <pc:sldMkLst>
          <pc:docMk/>
          <pc:sldMk cId="591302763" sldId="369"/>
        </pc:sldMkLst>
        <pc:picChg chg="add mod">
          <ac:chgData name="Osama hosam elde" userId="ab8f451e-a635-42ee-be12-e2dde55852bf" providerId="ADAL" clId="{6F275018-03C8-4BE5-8BA7-FE8D663B5715}" dt="2019-01-24T19:53:59.718" v="1873" actId="1076"/>
          <ac:picMkLst>
            <pc:docMk/>
            <pc:sldMk cId="591302763" sldId="369"/>
            <ac:picMk id="2" creationId="{27AB0984-176E-4A89-806E-7FAF6415D240}"/>
          </ac:picMkLst>
        </pc:picChg>
        <pc:picChg chg="del">
          <ac:chgData name="Osama hosam elde" userId="ab8f451e-a635-42ee-be12-e2dde55852bf" providerId="ADAL" clId="{6F275018-03C8-4BE5-8BA7-FE8D663B5715}" dt="2019-01-24T19:52:47.456" v="1869" actId="478"/>
          <ac:picMkLst>
            <pc:docMk/>
            <pc:sldMk cId="591302763" sldId="369"/>
            <ac:picMk id="6" creationId="{412BDC52-1130-4416-AEC5-F8211DEBF7B2}"/>
          </ac:picMkLst>
        </pc:picChg>
      </pc:sldChg>
      <pc:sldChg chg="addSp delSp modSp">
        <pc:chgData name="Osama hosam elde" userId="ab8f451e-a635-42ee-be12-e2dde55852bf" providerId="ADAL" clId="{6F275018-03C8-4BE5-8BA7-FE8D663B5715}" dt="2019-01-24T18:06:19.190" v="22" actId="1076"/>
        <pc:sldMkLst>
          <pc:docMk/>
          <pc:sldMk cId="3430751231" sldId="370"/>
        </pc:sldMkLst>
        <pc:spChg chg="mod">
          <ac:chgData name="Osama hosam elde" userId="ab8f451e-a635-42ee-be12-e2dde55852bf" providerId="ADAL" clId="{6F275018-03C8-4BE5-8BA7-FE8D663B5715}" dt="2019-01-24T18:04:52.099" v="14" actId="20577"/>
          <ac:spMkLst>
            <pc:docMk/>
            <pc:sldMk cId="3430751231" sldId="370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6F275018-03C8-4BE5-8BA7-FE8D663B5715}" dt="2019-01-24T18:05:49.539" v="18" actId="1076"/>
          <ac:picMkLst>
            <pc:docMk/>
            <pc:sldMk cId="3430751231" sldId="370"/>
            <ac:picMk id="4" creationId="{84865A14-76C6-4647-B445-B5DCEEB35FE2}"/>
          </ac:picMkLst>
        </pc:picChg>
        <pc:picChg chg="del">
          <ac:chgData name="Osama hosam elde" userId="ab8f451e-a635-42ee-be12-e2dde55852bf" providerId="ADAL" clId="{6F275018-03C8-4BE5-8BA7-FE8D663B5715}" dt="2019-01-24T18:04:54.929" v="15" actId="478"/>
          <ac:picMkLst>
            <pc:docMk/>
            <pc:sldMk cId="3430751231" sldId="370"/>
            <ac:picMk id="6" creationId="{B78D22FB-1780-4B8B-8B4A-18CEDF2EA165}"/>
          </ac:picMkLst>
        </pc:picChg>
        <pc:picChg chg="add mod">
          <ac:chgData name="Osama hosam elde" userId="ab8f451e-a635-42ee-be12-e2dde55852bf" providerId="ADAL" clId="{6F275018-03C8-4BE5-8BA7-FE8D663B5715}" dt="2019-01-24T18:06:19.190" v="22" actId="1076"/>
          <ac:picMkLst>
            <pc:docMk/>
            <pc:sldMk cId="3430751231" sldId="370"/>
            <ac:picMk id="7" creationId="{7FF536A8-0B87-4974-99A7-99FFB47C4857}"/>
          </ac:picMkLst>
        </pc:picChg>
        <pc:picChg chg="add del">
          <ac:chgData name="Osama hosam elde" userId="ab8f451e-a635-42ee-be12-e2dde55852bf" providerId="ADAL" clId="{6F275018-03C8-4BE5-8BA7-FE8D663B5715}" dt="2019-01-24T18:05:55.936" v="20"/>
          <ac:picMkLst>
            <pc:docMk/>
            <pc:sldMk cId="3430751231" sldId="370"/>
            <ac:picMk id="1026" creationId="{AB6A15F8-6056-49FB-992C-A0DDE64ACE15}"/>
          </ac:picMkLst>
        </pc:picChg>
      </pc:sldChg>
      <pc:sldChg chg="addSp delSp add">
        <pc:chgData name="Osama hosam elde" userId="ab8f451e-a635-42ee-be12-e2dde55852bf" providerId="ADAL" clId="{6F275018-03C8-4BE5-8BA7-FE8D663B5715}" dt="2019-01-24T18:19:41.594" v="37"/>
        <pc:sldMkLst>
          <pc:docMk/>
          <pc:sldMk cId="3857066961" sldId="371"/>
        </pc:sldMkLst>
        <pc:picChg chg="del">
          <ac:chgData name="Osama hosam elde" userId="ab8f451e-a635-42ee-be12-e2dde55852bf" providerId="ADAL" clId="{6F275018-03C8-4BE5-8BA7-FE8D663B5715}" dt="2019-01-24T18:19:37.306" v="35" actId="478"/>
          <ac:picMkLst>
            <pc:docMk/>
            <pc:sldMk cId="3857066961" sldId="371"/>
            <ac:picMk id="4" creationId="{84865A14-76C6-4647-B445-B5DCEEB35FE2}"/>
          </ac:picMkLst>
        </pc:picChg>
        <pc:picChg chg="add">
          <ac:chgData name="Osama hosam elde" userId="ab8f451e-a635-42ee-be12-e2dde55852bf" providerId="ADAL" clId="{6F275018-03C8-4BE5-8BA7-FE8D663B5715}" dt="2019-01-24T18:19:41.594" v="37"/>
          <ac:picMkLst>
            <pc:docMk/>
            <pc:sldMk cId="3857066961" sldId="371"/>
            <ac:picMk id="6" creationId="{FDB49482-0725-4FEA-B327-062D5892B56E}"/>
          </ac:picMkLst>
        </pc:picChg>
        <pc:picChg chg="del">
          <ac:chgData name="Osama hosam elde" userId="ab8f451e-a635-42ee-be12-e2dde55852bf" providerId="ADAL" clId="{6F275018-03C8-4BE5-8BA7-FE8D663B5715}" dt="2019-01-24T18:19:38.337" v="36" actId="478"/>
          <ac:picMkLst>
            <pc:docMk/>
            <pc:sldMk cId="3857066961" sldId="371"/>
            <ac:picMk id="7" creationId="{7FF536A8-0B87-4974-99A7-99FFB47C4857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23:44.267" v="78" actId="1076"/>
        <pc:sldMkLst>
          <pc:docMk/>
          <pc:sldMk cId="2033923209" sldId="372"/>
        </pc:sldMkLst>
        <pc:spChg chg="mod">
          <ac:chgData name="Osama hosam elde" userId="ab8f451e-a635-42ee-be12-e2dde55852bf" providerId="ADAL" clId="{6F275018-03C8-4BE5-8BA7-FE8D663B5715}" dt="2019-01-24T18:22:07.782" v="69" actId="20577"/>
          <ac:spMkLst>
            <pc:docMk/>
            <pc:sldMk cId="2033923209" sldId="372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6F275018-03C8-4BE5-8BA7-FE8D663B5715}" dt="2019-01-24T18:22:59.588" v="75" actId="1036"/>
          <ac:picMkLst>
            <pc:docMk/>
            <pc:sldMk cId="2033923209" sldId="372"/>
            <ac:picMk id="4" creationId="{5DCAC344-12B8-4672-BEC2-BF391642BB31}"/>
          </ac:picMkLst>
        </pc:picChg>
        <pc:picChg chg="del">
          <ac:chgData name="Osama hosam elde" userId="ab8f451e-a635-42ee-be12-e2dde55852bf" providerId="ADAL" clId="{6F275018-03C8-4BE5-8BA7-FE8D663B5715}" dt="2019-01-24T18:21:59.486" v="42" actId="478"/>
          <ac:picMkLst>
            <pc:docMk/>
            <pc:sldMk cId="2033923209" sldId="372"/>
            <ac:picMk id="6" creationId="{FDB49482-0725-4FEA-B327-062D5892B56E}"/>
          </ac:picMkLst>
        </pc:picChg>
        <pc:picChg chg="add mod">
          <ac:chgData name="Osama hosam elde" userId="ab8f451e-a635-42ee-be12-e2dde55852bf" providerId="ADAL" clId="{6F275018-03C8-4BE5-8BA7-FE8D663B5715}" dt="2019-01-24T18:23:44.267" v="78" actId="1076"/>
          <ac:picMkLst>
            <pc:docMk/>
            <pc:sldMk cId="2033923209" sldId="372"/>
            <ac:picMk id="7" creationId="{A7BA3D51-50F8-488C-B970-B81AFFBF895A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26:34.278" v="85" actId="1076"/>
        <pc:sldMkLst>
          <pc:docMk/>
          <pc:sldMk cId="2401055798" sldId="373"/>
        </pc:sldMkLst>
        <pc:picChg chg="del">
          <ac:chgData name="Osama hosam elde" userId="ab8f451e-a635-42ee-be12-e2dde55852bf" providerId="ADAL" clId="{6F275018-03C8-4BE5-8BA7-FE8D663B5715}" dt="2019-01-24T18:24:25.208" v="81" actId="478"/>
          <ac:picMkLst>
            <pc:docMk/>
            <pc:sldMk cId="2401055798" sldId="373"/>
            <ac:picMk id="4" creationId="{5DCAC344-12B8-4672-BEC2-BF391642BB31}"/>
          </ac:picMkLst>
        </pc:picChg>
        <pc:picChg chg="add mod">
          <ac:chgData name="Osama hosam elde" userId="ab8f451e-a635-42ee-be12-e2dde55852bf" providerId="ADAL" clId="{6F275018-03C8-4BE5-8BA7-FE8D663B5715}" dt="2019-01-24T18:25:51.132" v="83" actId="1076"/>
          <ac:picMkLst>
            <pc:docMk/>
            <pc:sldMk cId="2401055798" sldId="373"/>
            <ac:picMk id="6" creationId="{0F61F3F2-BF81-4934-8FE1-0704374F6FA0}"/>
          </ac:picMkLst>
        </pc:picChg>
        <pc:picChg chg="del">
          <ac:chgData name="Osama hosam elde" userId="ab8f451e-a635-42ee-be12-e2dde55852bf" providerId="ADAL" clId="{6F275018-03C8-4BE5-8BA7-FE8D663B5715}" dt="2019-01-24T18:24:24.567" v="80" actId="478"/>
          <ac:picMkLst>
            <pc:docMk/>
            <pc:sldMk cId="2401055798" sldId="373"/>
            <ac:picMk id="7" creationId="{A7BA3D51-50F8-488C-B970-B81AFFBF895A}"/>
          </ac:picMkLst>
        </pc:picChg>
        <pc:picChg chg="add mod">
          <ac:chgData name="Osama hosam elde" userId="ab8f451e-a635-42ee-be12-e2dde55852bf" providerId="ADAL" clId="{6F275018-03C8-4BE5-8BA7-FE8D663B5715}" dt="2019-01-24T18:26:34.278" v="85" actId="1076"/>
          <ac:picMkLst>
            <pc:docMk/>
            <pc:sldMk cId="2401055798" sldId="373"/>
            <ac:picMk id="8" creationId="{F31D1499-C91E-4A64-9233-26C1E2994CFB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28:48.284" v="109" actId="1038"/>
        <pc:sldMkLst>
          <pc:docMk/>
          <pc:sldMk cId="361222085" sldId="374"/>
        </pc:sldMkLst>
        <pc:picChg chg="add mod ord">
          <ac:chgData name="Osama hosam elde" userId="ab8f451e-a635-42ee-be12-e2dde55852bf" providerId="ADAL" clId="{6F275018-03C8-4BE5-8BA7-FE8D663B5715}" dt="2019-01-24T18:27:57.046" v="96" actId="1036"/>
          <ac:picMkLst>
            <pc:docMk/>
            <pc:sldMk cId="361222085" sldId="374"/>
            <ac:picMk id="4" creationId="{DE62220C-7C2B-4EE5-84DA-E0E7F89BF677}"/>
          </ac:picMkLst>
        </pc:picChg>
        <pc:picChg chg="del">
          <ac:chgData name="Osama hosam elde" userId="ab8f451e-a635-42ee-be12-e2dde55852bf" providerId="ADAL" clId="{6F275018-03C8-4BE5-8BA7-FE8D663B5715}" dt="2019-01-24T18:26:53.516" v="87" actId="478"/>
          <ac:picMkLst>
            <pc:docMk/>
            <pc:sldMk cId="361222085" sldId="374"/>
            <ac:picMk id="6" creationId="{0F61F3F2-BF81-4934-8FE1-0704374F6FA0}"/>
          </ac:picMkLst>
        </pc:picChg>
        <pc:picChg chg="add del mod">
          <ac:chgData name="Osama hosam elde" userId="ab8f451e-a635-42ee-be12-e2dde55852bf" providerId="ADAL" clId="{6F275018-03C8-4BE5-8BA7-FE8D663B5715}" dt="2019-01-24T18:28:39.420" v="99" actId="478"/>
          <ac:picMkLst>
            <pc:docMk/>
            <pc:sldMk cId="361222085" sldId="374"/>
            <ac:picMk id="7" creationId="{A753B0BB-E447-4E9F-BA1F-E75925DF6A36}"/>
          </ac:picMkLst>
        </pc:picChg>
        <pc:picChg chg="del">
          <ac:chgData name="Osama hosam elde" userId="ab8f451e-a635-42ee-be12-e2dde55852bf" providerId="ADAL" clId="{6F275018-03C8-4BE5-8BA7-FE8D663B5715}" dt="2019-01-24T18:26:54.158" v="88" actId="478"/>
          <ac:picMkLst>
            <pc:docMk/>
            <pc:sldMk cId="361222085" sldId="374"/>
            <ac:picMk id="8" creationId="{F31D1499-C91E-4A64-9233-26C1E2994CFB}"/>
          </ac:picMkLst>
        </pc:picChg>
        <pc:picChg chg="add mod">
          <ac:chgData name="Osama hosam elde" userId="ab8f451e-a635-42ee-be12-e2dde55852bf" providerId="ADAL" clId="{6F275018-03C8-4BE5-8BA7-FE8D663B5715}" dt="2019-01-24T18:28:48.284" v="109" actId="1038"/>
          <ac:picMkLst>
            <pc:docMk/>
            <pc:sldMk cId="361222085" sldId="374"/>
            <ac:picMk id="9" creationId="{CF30EF5C-4C27-41D6-8646-AD079788EB15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34:47.682" v="127" actId="1076"/>
        <pc:sldMkLst>
          <pc:docMk/>
          <pc:sldMk cId="2405849401" sldId="375"/>
        </pc:sldMkLst>
        <pc:picChg chg="del">
          <ac:chgData name="Osama hosam elde" userId="ab8f451e-a635-42ee-be12-e2dde55852bf" providerId="ADAL" clId="{6F275018-03C8-4BE5-8BA7-FE8D663B5715}" dt="2019-01-24T18:31:22.063" v="112" actId="478"/>
          <ac:picMkLst>
            <pc:docMk/>
            <pc:sldMk cId="2405849401" sldId="375"/>
            <ac:picMk id="4" creationId="{DE62220C-7C2B-4EE5-84DA-E0E7F89BF677}"/>
          </ac:picMkLst>
        </pc:picChg>
        <pc:picChg chg="add del">
          <ac:chgData name="Osama hosam elde" userId="ab8f451e-a635-42ee-be12-e2dde55852bf" providerId="ADAL" clId="{6F275018-03C8-4BE5-8BA7-FE8D663B5715}" dt="2019-01-24T18:31:25.110" v="114"/>
          <ac:picMkLst>
            <pc:docMk/>
            <pc:sldMk cId="2405849401" sldId="375"/>
            <ac:picMk id="6" creationId="{2B9C7A9C-6A2F-4B09-A1C1-2EB7D82DE0C1}"/>
          </ac:picMkLst>
        </pc:picChg>
        <pc:picChg chg="add del mod">
          <ac:chgData name="Osama hosam elde" userId="ab8f451e-a635-42ee-be12-e2dde55852bf" providerId="ADAL" clId="{6F275018-03C8-4BE5-8BA7-FE8D663B5715}" dt="2019-01-24T18:34:38.237" v="123" actId="478"/>
          <ac:picMkLst>
            <pc:docMk/>
            <pc:sldMk cId="2405849401" sldId="375"/>
            <ac:picMk id="7" creationId="{36F7D0AE-E791-4AF0-A297-67D7736BBD2E}"/>
          </ac:picMkLst>
        </pc:picChg>
        <pc:picChg chg="add mod">
          <ac:chgData name="Osama hosam elde" userId="ab8f451e-a635-42ee-be12-e2dde55852bf" providerId="ADAL" clId="{6F275018-03C8-4BE5-8BA7-FE8D663B5715}" dt="2019-01-24T18:34:47.682" v="127" actId="1076"/>
          <ac:picMkLst>
            <pc:docMk/>
            <pc:sldMk cId="2405849401" sldId="375"/>
            <ac:picMk id="8" creationId="{E1CC0FBB-4F8B-4B28-A7AA-3100A8DDAA53}"/>
          </ac:picMkLst>
        </pc:picChg>
        <pc:picChg chg="del">
          <ac:chgData name="Osama hosam elde" userId="ab8f451e-a635-42ee-be12-e2dde55852bf" providerId="ADAL" clId="{6F275018-03C8-4BE5-8BA7-FE8D663B5715}" dt="2019-01-24T18:31:20.904" v="111" actId="478"/>
          <ac:picMkLst>
            <pc:docMk/>
            <pc:sldMk cId="2405849401" sldId="375"/>
            <ac:picMk id="9" creationId="{CF30EF5C-4C27-41D6-8646-AD079788EB15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37:24.619" v="138" actId="1076"/>
        <pc:sldMkLst>
          <pc:docMk/>
          <pc:sldMk cId="2983840092" sldId="376"/>
        </pc:sldMkLst>
        <pc:picChg chg="add mod">
          <ac:chgData name="Osama hosam elde" userId="ab8f451e-a635-42ee-be12-e2dde55852bf" providerId="ADAL" clId="{6F275018-03C8-4BE5-8BA7-FE8D663B5715}" dt="2019-01-24T18:36:24.506" v="136" actId="14100"/>
          <ac:picMkLst>
            <pc:docMk/>
            <pc:sldMk cId="2983840092" sldId="376"/>
            <ac:picMk id="4" creationId="{8A5931BB-5EDF-47F3-9153-DC65A44684D3}"/>
          </ac:picMkLst>
        </pc:picChg>
        <pc:picChg chg="add mod">
          <ac:chgData name="Osama hosam elde" userId="ab8f451e-a635-42ee-be12-e2dde55852bf" providerId="ADAL" clId="{6F275018-03C8-4BE5-8BA7-FE8D663B5715}" dt="2019-01-24T18:37:24.619" v="138" actId="1076"/>
          <ac:picMkLst>
            <pc:docMk/>
            <pc:sldMk cId="2983840092" sldId="376"/>
            <ac:picMk id="6" creationId="{9528508B-0C57-4F8C-8375-9A8FADF3E858}"/>
          </ac:picMkLst>
        </pc:picChg>
        <pc:picChg chg="del">
          <ac:chgData name="Osama hosam elde" userId="ab8f451e-a635-42ee-be12-e2dde55852bf" providerId="ADAL" clId="{6F275018-03C8-4BE5-8BA7-FE8D663B5715}" dt="2019-01-24T18:36:07.279" v="129" actId="478"/>
          <ac:picMkLst>
            <pc:docMk/>
            <pc:sldMk cId="2983840092" sldId="376"/>
            <ac:picMk id="8" creationId="{E1CC0FBB-4F8B-4B28-A7AA-3100A8DDAA53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40:16.797" v="177" actId="1076"/>
        <pc:sldMkLst>
          <pc:docMk/>
          <pc:sldMk cId="3197237658" sldId="378"/>
        </pc:sldMkLst>
        <pc:spChg chg="mod">
          <ac:chgData name="Osama hosam elde" userId="ab8f451e-a635-42ee-be12-e2dde55852bf" providerId="ADAL" clId="{6F275018-03C8-4BE5-8BA7-FE8D663B5715}" dt="2019-01-24T18:38:43.542" v="167" actId="20577"/>
          <ac:spMkLst>
            <pc:docMk/>
            <pc:sldMk cId="3197237658" sldId="378"/>
            <ac:spMk id="3" creationId="{00000000-0000-0000-0000-000000000000}"/>
          </ac:spMkLst>
        </pc:spChg>
        <pc:picChg chg="del">
          <ac:chgData name="Osama hosam elde" userId="ab8f451e-a635-42ee-be12-e2dde55852bf" providerId="ADAL" clId="{6F275018-03C8-4BE5-8BA7-FE8D663B5715}" dt="2019-01-24T18:38:35.821" v="141" actId="478"/>
          <ac:picMkLst>
            <pc:docMk/>
            <pc:sldMk cId="3197237658" sldId="378"/>
            <ac:picMk id="4" creationId="{8A5931BB-5EDF-47F3-9153-DC65A44684D3}"/>
          </ac:picMkLst>
        </pc:picChg>
        <pc:picChg chg="del">
          <ac:chgData name="Osama hosam elde" userId="ab8f451e-a635-42ee-be12-e2dde55852bf" providerId="ADAL" clId="{6F275018-03C8-4BE5-8BA7-FE8D663B5715}" dt="2019-01-24T18:38:36.556" v="142" actId="478"/>
          <ac:picMkLst>
            <pc:docMk/>
            <pc:sldMk cId="3197237658" sldId="378"/>
            <ac:picMk id="6" creationId="{9528508B-0C57-4F8C-8375-9A8FADF3E858}"/>
          </ac:picMkLst>
        </pc:picChg>
        <pc:picChg chg="add mod">
          <ac:chgData name="Osama hosam elde" userId="ab8f451e-a635-42ee-be12-e2dde55852bf" providerId="ADAL" clId="{6F275018-03C8-4BE5-8BA7-FE8D663B5715}" dt="2019-01-24T18:40:16.797" v="177" actId="1076"/>
          <ac:picMkLst>
            <pc:docMk/>
            <pc:sldMk cId="3197237658" sldId="378"/>
            <ac:picMk id="7" creationId="{96E23B63-A128-42FE-921E-100DD724176C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52:56.482" v="524" actId="20577"/>
        <pc:sldMkLst>
          <pc:docMk/>
          <pc:sldMk cId="2162699003" sldId="379"/>
        </pc:sldMkLst>
        <pc:spChg chg="add mod">
          <ac:chgData name="Osama hosam elde" userId="ab8f451e-a635-42ee-be12-e2dde55852bf" providerId="ADAL" clId="{6F275018-03C8-4BE5-8BA7-FE8D663B5715}" dt="2019-01-24T18:52:56.482" v="524" actId="20577"/>
          <ac:spMkLst>
            <pc:docMk/>
            <pc:sldMk cId="2162699003" sldId="379"/>
            <ac:spMk id="6" creationId="{6E21C90C-B566-4738-89FD-9F604DAE2F05}"/>
          </ac:spMkLst>
        </pc:spChg>
        <pc:picChg chg="add mod">
          <ac:chgData name="Osama hosam elde" userId="ab8f451e-a635-42ee-be12-e2dde55852bf" providerId="ADAL" clId="{6F275018-03C8-4BE5-8BA7-FE8D663B5715}" dt="2019-01-24T18:50:15.915" v="184" actId="1076"/>
          <ac:picMkLst>
            <pc:docMk/>
            <pc:sldMk cId="2162699003" sldId="379"/>
            <ac:picMk id="4" creationId="{14000A88-1A6C-4A2C-843C-1C3A092F87D5}"/>
          </ac:picMkLst>
        </pc:picChg>
        <pc:picChg chg="del">
          <ac:chgData name="Osama hosam elde" userId="ab8f451e-a635-42ee-be12-e2dde55852bf" providerId="ADAL" clId="{6F275018-03C8-4BE5-8BA7-FE8D663B5715}" dt="2019-01-24T18:50:06.335" v="179" actId="478"/>
          <ac:picMkLst>
            <pc:docMk/>
            <pc:sldMk cId="2162699003" sldId="379"/>
            <ac:picMk id="7" creationId="{96E23B63-A128-42FE-921E-100DD724176C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55:44.200" v="536" actId="1076"/>
        <pc:sldMkLst>
          <pc:docMk/>
          <pc:sldMk cId="1536551926" sldId="380"/>
        </pc:sldMkLst>
        <pc:spChg chg="del">
          <ac:chgData name="Osama hosam elde" userId="ab8f451e-a635-42ee-be12-e2dde55852bf" providerId="ADAL" clId="{6F275018-03C8-4BE5-8BA7-FE8D663B5715}" dt="2019-01-24T18:53:51.201" v="527" actId="478"/>
          <ac:spMkLst>
            <pc:docMk/>
            <pc:sldMk cId="1536551926" sldId="380"/>
            <ac:spMk id="6" creationId="{6E21C90C-B566-4738-89FD-9F604DAE2F05}"/>
          </ac:spMkLst>
        </pc:spChg>
        <pc:picChg chg="del">
          <ac:chgData name="Osama hosam elde" userId="ab8f451e-a635-42ee-be12-e2dde55852bf" providerId="ADAL" clId="{6F275018-03C8-4BE5-8BA7-FE8D663B5715}" dt="2019-01-24T18:53:49.482" v="526" actId="478"/>
          <ac:picMkLst>
            <pc:docMk/>
            <pc:sldMk cId="1536551926" sldId="380"/>
            <ac:picMk id="4" creationId="{14000A88-1A6C-4A2C-843C-1C3A092F87D5}"/>
          </ac:picMkLst>
        </pc:picChg>
        <pc:picChg chg="add del">
          <ac:chgData name="Osama hosam elde" userId="ab8f451e-a635-42ee-be12-e2dde55852bf" providerId="ADAL" clId="{6F275018-03C8-4BE5-8BA7-FE8D663B5715}" dt="2019-01-24T18:53:54.060" v="529"/>
          <ac:picMkLst>
            <pc:docMk/>
            <pc:sldMk cId="1536551926" sldId="380"/>
            <ac:picMk id="7" creationId="{3BFCA219-E1F3-4C15-BE1C-59EAFC3D8F8A}"/>
          </ac:picMkLst>
        </pc:picChg>
        <pc:picChg chg="add mod">
          <ac:chgData name="Osama hosam elde" userId="ab8f451e-a635-42ee-be12-e2dde55852bf" providerId="ADAL" clId="{6F275018-03C8-4BE5-8BA7-FE8D663B5715}" dt="2019-01-24T18:54:57.645" v="532" actId="14100"/>
          <ac:picMkLst>
            <pc:docMk/>
            <pc:sldMk cId="1536551926" sldId="380"/>
            <ac:picMk id="8" creationId="{30C34B38-5049-40E8-8BF4-55869A193466}"/>
          </ac:picMkLst>
        </pc:picChg>
        <pc:picChg chg="add mod">
          <ac:chgData name="Osama hosam elde" userId="ab8f451e-a635-42ee-be12-e2dde55852bf" providerId="ADAL" clId="{6F275018-03C8-4BE5-8BA7-FE8D663B5715}" dt="2019-01-24T18:55:44.200" v="536" actId="1076"/>
          <ac:picMkLst>
            <pc:docMk/>
            <pc:sldMk cId="1536551926" sldId="380"/>
            <ac:picMk id="2050" creationId="{2AAC8693-70C5-4C24-84CC-536930890853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57:31.833" v="553" actId="1038"/>
        <pc:sldMkLst>
          <pc:docMk/>
          <pc:sldMk cId="337289561" sldId="381"/>
        </pc:sldMkLst>
        <pc:picChg chg="add mod">
          <ac:chgData name="Osama hosam elde" userId="ab8f451e-a635-42ee-be12-e2dde55852bf" providerId="ADAL" clId="{6F275018-03C8-4BE5-8BA7-FE8D663B5715}" dt="2019-01-24T18:56:22.228" v="541" actId="1076"/>
          <ac:picMkLst>
            <pc:docMk/>
            <pc:sldMk cId="337289561" sldId="381"/>
            <ac:picMk id="4" creationId="{AFE0B506-6E42-49C3-8C03-1B5DA4DBFEC3}"/>
          </ac:picMkLst>
        </pc:picChg>
        <pc:picChg chg="add mod">
          <ac:chgData name="Osama hosam elde" userId="ab8f451e-a635-42ee-be12-e2dde55852bf" providerId="ADAL" clId="{6F275018-03C8-4BE5-8BA7-FE8D663B5715}" dt="2019-01-24T18:57:31.833" v="553" actId="1038"/>
          <ac:picMkLst>
            <pc:docMk/>
            <pc:sldMk cId="337289561" sldId="381"/>
            <ac:picMk id="6" creationId="{6849D508-E833-4026-84E0-8139614CD140}"/>
          </ac:picMkLst>
        </pc:picChg>
        <pc:picChg chg="del">
          <ac:chgData name="Osama hosam elde" userId="ab8f451e-a635-42ee-be12-e2dde55852bf" providerId="ADAL" clId="{6F275018-03C8-4BE5-8BA7-FE8D663B5715}" dt="2019-01-24T18:56:05.461" v="539" actId="478"/>
          <ac:picMkLst>
            <pc:docMk/>
            <pc:sldMk cId="337289561" sldId="381"/>
            <ac:picMk id="8" creationId="{30C34B38-5049-40E8-8BF4-55869A193466}"/>
          </ac:picMkLst>
        </pc:picChg>
        <pc:picChg chg="del">
          <ac:chgData name="Osama hosam elde" userId="ab8f451e-a635-42ee-be12-e2dde55852bf" providerId="ADAL" clId="{6F275018-03C8-4BE5-8BA7-FE8D663B5715}" dt="2019-01-24T18:56:04.461" v="538" actId="478"/>
          <ac:picMkLst>
            <pc:docMk/>
            <pc:sldMk cId="337289561" sldId="381"/>
            <ac:picMk id="2050" creationId="{2AAC8693-70C5-4C24-84CC-536930890853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6T13:10:01.963" v="1922" actId="6549"/>
        <pc:sldMkLst>
          <pc:docMk/>
          <pc:sldMk cId="1182812467" sldId="382"/>
        </pc:sldMkLst>
        <pc:spChg chg="add mod">
          <ac:chgData name="Osama hosam elde" userId="ab8f451e-a635-42ee-be12-e2dde55852bf" providerId="ADAL" clId="{6F275018-03C8-4BE5-8BA7-FE8D663B5715}" dt="2019-01-26T13:10:01.963" v="1922" actId="6549"/>
          <ac:spMkLst>
            <pc:docMk/>
            <pc:sldMk cId="1182812467" sldId="382"/>
            <ac:spMk id="8" creationId="{F327C7F6-9592-4A56-8B4B-39878A9C26B9}"/>
          </ac:spMkLst>
        </pc:spChg>
        <pc:picChg chg="del">
          <ac:chgData name="Osama hosam elde" userId="ab8f451e-a635-42ee-be12-e2dde55852bf" providerId="ADAL" clId="{6F275018-03C8-4BE5-8BA7-FE8D663B5715}" dt="2019-01-24T19:13:23.419" v="1374" actId="478"/>
          <ac:picMkLst>
            <pc:docMk/>
            <pc:sldMk cId="1182812467" sldId="382"/>
            <ac:picMk id="4" creationId="{AFE0B506-6E42-49C3-8C03-1B5DA4DBFEC3}"/>
          </ac:picMkLst>
        </pc:picChg>
        <pc:picChg chg="del">
          <ac:chgData name="Osama hosam elde" userId="ab8f451e-a635-42ee-be12-e2dde55852bf" providerId="ADAL" clId="{6F275018-03C8-4BE5-8BA7-FE8D663B5715}" dt="2019-01-24T18:59:19.415" v="555" actId="478"/>
          <ac:picMkLst>
            <pc:docMk/>
            <pc:sldMk cId="1182812467" sldId="382"/>
            <ac:picMk id="6" creationId="{6849D508-E833-4026-84E0-8139614CD140}"/>
          </ac:picMkLst>
        </pc:picChg>
        <pc:picChg chg="add mod">
          <ac:chgData name="Osama hosam elde" userId="ab8f451e-a635-42ee-be12-e2dde55852bf" providerId="ADAL" clId="{6F275018-03C8-4BE5-8BA7-FE8D663B5715}" dt="2019-01-24T19:13:48.037" v="1379" actId="1076"/>
          <ac:picMkLst>
            <pc:docMk/>
            <pc:sldMk cId="1182812467" sldId="382"/>
            <ac:picMk id="7" creationId="{64263756-77DD-4783-BC53-A25C696F2DAB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9:31:01.436" v="1659" actId="14100"/>
        <pc:sldMkLst>
          <pc:docMk/>
          <pc:sldMk cId="874727535" sldId="383"/>
        </pc:sldMkLst>
        <pc:spChg chg="mod">
          <ac:chgData name="Osama hosam elde" userId="ab8f451e-a635-42ee-be12-e2dde55852bf" providerId="ADAL" clId="{6F275018-03C8-4BE5-8BA7-FE8D663B5715}" dt="2019-01-24T19:25:25.673" v="1591" actId="20577"/>
          <ac:spMkLst>
            <pc:docMk/>
            <pc:sldMk cId="874727535" sldId="383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6F275018-03C8-4BE5-8BA7-FE8D663B5715}" dt="2019-01-24T19:29:53.118" v="1632" actId="1076"/>
          <ac:spMkLst>
            <pc:docMk/>
            <pc:sldMk cId="874727535" sldId="383"/>
            <ac:spMk id="6" creationId="{4F602CCF-B0E1-4C1D-8AFA-E6D7BB56685B}"/>
          </ac:spMkLst>
        </pc:spChg>
        <pc:spChg chg="del">
          <ac:chgData name="Osama hosam elde" userId="ab8f451e-a635-42ee-be12-e2dde55852bf" providerId="ADAL" clId="{6F275018-03C8-4BE5-8BA7-FE8D663B5715}" dt="2019-01-24T19:25:17.282" v="1571" actId="478"/>
          <ac:spMkLst>
            <pc:docMk/>
            <pc:sldMk cId="874727535" sldId="383"/>
            <ac:spMk id="8" creationId="{F327C7F6-9592-4A56-8B4B-39878A9C26B9}"/>
          </ac:spMkLst>
        </pc:spChg>
        <pc:spChg chg="add del mod">
          <ac:chgData name="Osama hosam elde" userId="ab8f451e-a635-42ee-be12-e2dde55852bf" providerId="ADAL" clId="{6F275018-03C8-4BE5-8BA7-FE8D663B5715}" dt="2019-01-24T19:30:18.732" v="1651" actId="11529"/>
          <ac:spMkLst>
            <pc:docMk/>
            <pc:sldMk cId="874727535" sldId="383"/>
            <ac:spMk id="9" creationId="{1A8835ED-0269-4E55-8379-E7FAAADBE98D}"/>
          </ac:spMkLst>
        </pc:spChg>
        <pc:spChg chg="add mod">
          <ac:chgData name="Osama hosam elde" userId="ab8f451e-a635-42ee-be12-e2dde55852bf" providerId="ADAL" clId="{6F275018-03C8-4BE5-8BA7-FE8D663B5715}" dt="2019-01-24T19:30:02.812" v="1649" actId="20577"/>
          <ac:spMkLst>
            <pc:docMk/>
            <pc:sldMk cId="874727535" sldId="383"/>
            <ac:spMk id="11" creationId="{0B6BCFBA-4B1F-4E16-914F-CAB4F114D8C9}"/>
          </ac:spMkLst>
        </pc:spChg>
        <pc:spChg chg="add mod">
          <ac:chgData name="Osama hosam elde" userId="ab8f451e-a635-42ee-be12-e2dde55852bf" providerId="ADAL" clId="{6F275018-03C8-4BE5-8BA7-FE8D663B5715}" dt="2019-01-24T19:30:42.259" v="1655" actId="14100"/>
          <ac:spMkLst>
            <pc:docMk/>
            <pc:sldMk cId="874727535" sldId="383"/>
            <ac:spMk id="12" creationId="{582D2F9B-B3B3-4642-9521-1BD53F98EB4D}"/>
          </ac:spMkLst>
        </pc:spChg>
        <pc:spChg chg="add mod">
          <ac:chgData name="Osama hosam elde" userId="ab8f451e-a635-42ee-be12-e2dde55852bf" providerId="ADAL" clId="{6F275018-03C8-4BE5-8BA7-FE8D663B5715}" dt="2019-01-24T19:31:01.436" v="1659" actId="14100"/>
          <ac:spMkLst>
            <pc:docMk/>
            <pc:sldMk cId="874727535" sldId="383"/>
            <ac:spMk id="13" creationId="{99181CE5-646E-4E15-8212-343CB7D0C365}"/>
          </ac:spMkLst>
        </pc:spChg>
        <pc:picChg chg="add mod">
          <ac:chgData name="Osama hosam elde" userId="ab8f451e-a635-42ee-be12-e2dde55852bf" providerId="ADAL" clId="{6F275018-03C8-4BE5-8BA7-FE8D663B5715}" dt="2019-01-24T19:27:48.639" v="1626" actId="1076"/>
          <ac:picMkLst>
            <pc:docMk/>
            <pc:sldMk cId="874727535" sldId="383"/>
            <ac:picMk id="4" creationId="{53C40654-FE09-4603-8420-5721D9C6EA1C}"/>
          </ac:picMkLst>
        </pc:picChg>
        <pc:picChg chg="del">
          <ac:chgData name="Osama hosam elde" userId="ab8f451e-a635-42ee-be12-e2dde55852bf" providerId="ADAL" clId="{6F275018-03C8-4BE5-8BA7-FE8D663B5715}" dt="2019-01-24T19:25:19.313" v="1572" actId="478"/>
          <ac:picMkLst>
            <pc:docMk/>
            <pc:sldMk cId="874727535" sldId="383"/>
            <ac:picMk id="7" creationId="{64263756-77DD-4783-BC53-A25C696F2DAB}"/>
          </ac:picMkLst>
        </pc:picChg>
        <pc:picChg chg="add mod">
          <ac:chgData name="Osama hosam elde" userId="ab8f451e-a635-42ee-be12-e2dde55852bf" providerId="ADAL" clId="{6F275018-03C8-4BE5-8BA7-FE8D663B5715}" dt="2019-01-24T19:29:45.867" v="1631" actId="14100"/>
          <ac:picMkLst>
            <pc:docMk/>
            <pc:sldMk cId="874727535" sldId="383"/>
            <ac:picMk id="10" creationId="{E9BBD37F-8143-4D37-8389-D8E73DA27044}"/>
          </ac:picMkLst>
        </pc:picChg>
        <pc:picChg chg="add mod">
          <ac:chgData name="Osama hosam elde" userId="ab8f451e-a635-42ee-be12-e2dde55852bf" providerId="ADAL" clId="{6F275018-03C8-4BE5-8BA7-FE8D663B5715}" dt="2019-01-24T19:26:18.029" v="1596" actId="1076"/>
          <ac:picMkLst>
            <pc:docMk/>
            <pc:sldMk cId="874727535" sldId="383"/>
            <ac:picMk id="12290" creationId="{E96C05F3-DEBB-4249-8F1C-B2704B8E4C23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9:44:49.359" v="1678" actId="1076"/>
        <pc:sldMkLst>
          <pc:docMk/>
          <pc:sldMk cId="201124259" sldId="384"/>
        </pc:sldMkLst>
        <pc:spChg chg="mod">
          <ac:chgData name="Osama hosam elde" userId="ab8f451e-a635-42ee-be12-e2dde55852bf" providerId="ADAL" clId="{6F275018-03C8-4BE5-8BA7-FE8D663B5715}" dt="2019-01-24T19:44:49.359" v="1678" actId="1076"/>
          <ac:spMkLst>
            <pc:docMk/>
            <pc:sldMk cId="201124259" sldId="384"/>
            <ac:spMk id="6" creationId="{4F602CCF-B0E1-4C1D-8AFA-E6D7BB56685B}"/>
          </ac:spMkLst>
        </pc:spChg>
        <pc:spChg chg="del">
          <ac:chgData name="Osama hosam elde" userId="ab8f451e-a635-42ee-be12-e2dde55852bf" providerId="ADAL" clId="{6F275018-03C8-4BE5-8BA7-FE8D663B5715}" dt="2019-01-24T19:44:22.826" v="1667" actId="478"/>
          <ac:spMkLst>
            <pc:docMk/>
            <pc:sldMk cId="201124259" sldId="384"/>
            <ac:spMk id="11" creationId="{0B6BCFBA-4B1F-4E16-914F-CAB4F114D8C9}"/>
          </ac:spMkLst>
        </pc:spChg>
        <pc:spChg chg="del">
          <ac:chgData name="Osama hosam elde" userId="ab8f451e-a635-42ee-be12-e2dde55852bf" providerId="ADAL" clId="{6F275018-03C8-4BE5-8BA7-FE8D663B5715}" dt="2019-01-24T19:44:15.294" v="1664" actId="478"/>
          <ac:spMkLst>
            <pc:docMk/>
            <pc:sldMk cId="201124259" sldId="384"/>
            <ac:spMk id="12" creationId="{582D2F9B-B3B3-4642-9521-1BD53F98EB4D}"/>
          </ac:spMkLst>
        </pc:spChg>
        <pc:spChg chg="del">
          <ac:chgData name="Osama hosam elde" userId="ab8f451e-a635-42ee-be12-e2dde55852bf" providerId="ADAL" clId="{6F275018-03C8-4BE5-8BA7-FE8D663B5715}" dt="2019-01-24T19:44:13.200" v="1661" actId="478"/>
          <ac:spMkLst>
            <pc:docMk/>
            <pc:sldMk cId="201124259" sldId="384"/>
            <ac:spMk id="13" creationId="{99181CE5-646E-4E15-8212-343CB7D0C365}"/>
          </ac:spMkLst>
        </pc:spChg>
        <pc:picChg chg="del">
          <ac:chgData name="Osama hosam elde" userId="ab8f451e-a635-42ee-be12-e2dde55852bf" providerId="ADAL" clId="{6F275018-03C8-4BE5-8BA7-FE8D663B5715}" dt="2019-01-24T19:44:15.919" v="1665" actId="478"/>
          <ac:picMkLst>
            <pc:docMk/>
            <pc:sldMk cId="201124259" sldId="384"/>
            <ac:picMk id="4" creationId="{53C40654-FE09-4603-8420-5721D9C6EA1C}"/>
          </ac:picMkLst>
        </pc:picChg>
        <pc:picChg chg="add mod">
          <ac:chgData name="Osama hosam elde" userId="ab8f451e-a635-42ee-be12-e2dde55852bf" providerId="ADAL" clId="{6F275018-03C8-4BE5-8BA7-FE8D663B5715}" dt="2019-01-24T19:44:39.664" v="1673" actId="1076"/>
          <ac:picMkLst>
            <pc:docMk/>
            <pc:sldMk cId="201124259" sldId="384"/>
            <ac:picMk id="7" creationId="{E5FEEE70-021A-4071-AB28-577ED11B1B25}"/>
          </ac:picMkLst>
        </pc:picChg>
        <pc:picChg chg="del">
          <ac:chgData name="Osama hosam elde" userId="ab8f451e-a635-42ee-be12-e2dde55852bf" providerId="ADAL" clId="{6F275018-03C8-4BE5-8BA7-FE8D663B5715}" dt="2019-01-24T19:44:13.763" v="1662" actId="478"/>
          <ac:picMkLst>
            <pc:docMk/>
            <pc:sldMk cId="201124259" sldId="384"/>
            <ac:picMk id="10" creationId="{E9BBD37F-8143-4D37-8389-D8E73DA27044}"/>
          </ac:picMkLst>
        </pc:picChg>
        <pc:picChg chg="del">
          <ac:chgData name="Osama hosam elde" userId="ab8f451e-a635-42ee-be12-e2dde55852bf" providerId="ADAL" clId="{6F275018-03C8-4BE5-8BA7-FE8D663B5715}" dt="2019-01-24T19:44:14.450" v="1663" actId="478"/>
          <ac:picMkLst>
            <pc:docMk/>
            <pc:sldMk cId="201124259" sldId="384"/>
            <ac:picMk id="12290" creationId="{E96C05F3-DEBB-4249-8F1C-B2704B8E4C23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9:46:20.381" v="1694" actId="1076"/>
        <pc:sldMkLst>
          <pc:docMk/>
          <pc:sldMk cId="246568001" sldId="385"/>
        </pc:sldMkLst>
        <pc:picChg chg="add mod ord">
          <ac:chgData name="Osama hosam elde" userId="ab8f451e-a635-42ee-be12-e2dde55852bf" providerId="ADAL" clId="{6F275018-03C8-4BE5-8BA7-FE8D663B5715}" dt="2019-01-24T19:45:37.274" v="1688" actId="1076"/>
          <ac:picMkLst>
            <pc:docMk/>
            <pc:sldMk cId="246568001" sldId="385"/>
            <ac:picMk id="4" creationId="{95542203-1651-4927-BF60-FA7A308CB1C1}"/>
          </ac:picMkLst>
        </pc:picChg>
        <pc:picChg chg="del">
          <ac:chgData name="Osama hosam elde" userId="ab8f451e-a635-42ee-be12-e2dde55852bf" providerId="ADAL" clId="{6F275018-03C8-4BE5-8BA7-FE8D663B5715}" dt="2019-01-24T19:44:59.541" v="1680" actId="478"/>
          <ac:picMkLst>
            <pc:docMk/>
            <pc:sldMk cId="246568001" sldId="385"/>
            <ac:picMk id="7" creationId="{E5FEEE70-021A-4071-AB28-577ED11B1B25}"/>
          </ac:picMkLst>
        </pc:picChg>
        <pc:picChg chg="add mod ord">
          <ac:chgData name="Osama hosam elde" userId="ab8f451e-a635-42ee-be12-e2dde55852bf" providerId="ADAL" clId="{6F275018-03C8-4BE5-8BA7-FE8D663B5715}" dt="2019-01-24T19:46:20.381" v="1694" actId="1076"/>
          <ac:picMkLst>
            <pc:docMk/>
            <pc:sldMk cId="246568001" sldId="385"/>
            <ac:picMk id="8" creationId="{6B4C895E-6374-4074-8EC3-6DDB234A56B7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9:48:31.826" v="1702" actId="1076"/>
        <pc:sldMkLst>
          <pc:docMk/>
          <pc:sldMk cId="283539" sldId="386"/>
        </pc:sldMkLst>
        <pc:picChg chg="del">
          <ac:chgData name="Osama hosam elde" userId="ab8f451e-a635-42ee-be12-e2dde55852bf" providerId="ADAL" clId="{6F275018-03C8-4BE5-8BA7-FE8D663B5715}" dt="2019-01-24T19:46:35.648" v="1697" actId="478"/>
          <ac:picMkLst>
            <pc:docMk/>
            <pc:sldMk cId="283539" sldId="386"/>
            <ac:picMk id="4" creationId="{95542203-1651-4927-BF60-FA7A308CB1C1}"/>
          </ac:picMkLst>
        </pc:picChg>
        <pc:picChg chg="add mod">
          <ac:chgData name="Osama hosam elde" userId="ab8f451e-a635-42ee-be12-e2dde55852bf" providerId="ADAL" clId="{6F275018-03C8-4BE5-8BA7-FE8D663B5715}" dt="2019-01-24T19:48:31.826" v="1702" actId="1076"/>
          <ac:picMkLst>
            <pc:docMk/>
            <pc:sldMk cId="283539" sldId="386"/>
            <ac:picMk id="7" creationId="{FA306988-61FE-4458-BA25-9EF424133AF2}"/>
          </ac:picMkLst>
        </pc:picChg>
        <pc:picChg chg="del">
          <ac:chgData name="Osama hosam elde" userId="ab8f451e-a635-42ee-be12-e2dde55852bf" providerId="ADAL" clId="{6F275018-03C8-4BE5-8BA7-FE8D663B5715}" dt="2019-01-24T19:46:34.788" v="1696" actId="478"/>
          <ac:picMkLst>
            <pc:docMk/>
            <pc:sldMk cId="283539" sldId="386"/>
            <ac:picMk id="8" creationId="{6B4C895E-6374-4074-8EC3-6DDB234A56B7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9:50:38.825" v="1715" actId="1036"/>
        <pc:sldMkLst>
          <pc:docMk/>
          <pc:sldMk cId="2170776647" sldId="387"/>
        </pc:sldMkLst>
        <pc:picChg chg="add mod">
          <ac:chgData name="Osama hosam elde" userId="ab8f451e-a635-42ee-be12-e2dde55852bf" providerId="ADAL" clId="{6F275018-03C8-4BE5-8BA7-FE8D663B5715}" dt="2019-01-24T19:50:01.640" v="1707" actId="14100"/>
          <ac:picMkLst>
            <pc:docMk/>
            <pc:sldMk cId="2170776647" sldId="387"/>
            <ac:picMk id="4" creationId="{01F22152-82E8-4A73-B6FF-D79F7E857C74}"/>
          </ac:picMkLst>
        </pc:picChg>
        <pc:picChg chg="del">
          <ac:chgData name="Osama hosam elde" userId="ab8f451e-a635-42ee-be12-e2dde55852bf" providerId="ADAL" clId="{6F275018-03C8-4BE5-8BA7-FE8D663B5715}" dt="2019-01-24T19:49:01.499" v="1704" actId="478"/>
          <ac:picMkLst>
            <pc:docMk/>
            <pc:sldMk cId="2170776647" sldId="387"/>
            <ac:picMk id="7" creationId="{FA306988-61FE-4458-BA25-9EF424133AF2}"/>
          </ac:picMkLst>
        </pc:picChg>
        <pc:picChg chg="add mod">
          <ac:chgData name="Osama hosam elde" userId="ab8f451e-a635-42ee-be12-e2dde55852bf" providerId="ADAL" clId="{6F275018-03C8-4BE5-8BA7-FE8D663B5715}" dt="2019-01-24T19:50:38.825" v="1715" actId="1036"/>
          <ac:picMkLst>
            <pc:docMk/>
            <pc:sldMk cId="2170776647" sldId="387"/>
            <ac:picMk id="8" creationId="{8E4FB2C2-E9FB-4F30-B602-E37E4B08E16A}"/>
          </ac:picMkLst>
        </pc:picChg>
      </pc:sldChg>
    </pc:docChg>
  </pc:docChgLst>
  <pc:docChgLst>
    <pc:chgData name="Osama hosam elde" userId="ab8f451e-a635-42ee-be12-e2dde55852bf" providerId="ADAL" clId="{804B1982-4C3E-4311-8F4B-22E0387B098C}"/>
    <pc:docChg chg="undo custSel addSld delSld modSld sldOrd">
      <pc:chgData name="Osama hosam elde" userId="ab8f451e-a635-42ee-be12-e2dde55852bf" providerId="ADAL" clId="{804B1982-4C3E-4311-8F4B-22E0387B098C}" dt="2019-01-24T11:59:06.532" v="732" actId="1076"/>
      <pc:docMkLst>
        <pc:docMk/>
      </pc:docMkLst>
      <pc:sldChg chg="addSp delSp modSp">
        <pc:chgData name="Osama hosam elde" userId="ab8f451e-a635-42ee-be12-e2dde55852bf" providerId="ADAL" clId="{804B1982-4C3E-4311-8F4B-22E0387B098C}" dt="2019-01-24T11:25:35.664" v="499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804B1982-4C3E-4311-8F4B-22E0387B098C}" dt="2019-01-24T11:21:26.510" v="474" actId="20577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hosam elde" userId="ab8f451e-a635-42ee-be12-e2dde55852bf" providerId="ADAL" clId="{804B1982-4C3E-4311-8F4B-22E0387B098C}" dt="2019-01-24T11:21:28.802" v="475" actId="478"/>
          <ac:picMkLst>
            <pc:docMk/>
            <pc:sldMk cId="2795698090" sldId="289"/>
            <ac:picMk id="2" creationId="{A2961980-9832-4AE8-AEEC-57EEEDBEF2E6}"/>
          </ac:picMkLst>
        </pc:picChg>
        <pc:picChg chg="add mod">
          <ac:chgData name="Osama hosam elde" userId="ab8f451e-a635-42ee-be12-e2dde55852bf" providerId="ADAL" clId="{804B1982-4C3E-4311-8F4B-22E0387B098C}" dt="2019-01-24T11:25:35.664" v="499" actId="1076"/>
          <ac:picMkLst>
            <pc:docMk/>
            <pc:sldMk cId="2795698090" sldId="289"/>
            <ac:picMk id="3" creationId="{B42D0ED0-0C34-49D5-AF34-1C4ABB63B30B}"/>
          </ac:picMkLst>
        </pc:picChg>
        <pc:picChg chg="del">
          <ac:chgData name="Osama hosam elde" userId="ab8f451e-a635-42ee-be12-e2dde55852bf" providerId="ADAL" clId="{804B1982-4C3E-4311-8F4B-22E0387B098C}" dt="2019-01-23T18:33:45.730" v="12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addSp delSp modSp">
        <pc:chgData name="Osama hosam elde" userId="ab8f451e-a635-42ee-be12-e2dde55852bf" providerId="ADAL" clId="{804B1982-4C3E-4311-8F4B-22E0387B098C}" dt="2019-01-24T11:26:06.685" v="502" actId="1076"/>
        <pc:sldMkLst>
          <pc:docMk/>
          <pc:sldMk cId="108438488" sldId="290"/>
        </pc:sldMkLst>
        <pc:picChg chg="del">
          <ac:chgData name="Osama hosam elde" userId="ab8f451e-a635-42ee-be12-e2dde55852bf" providerId="ADAL" clId="{804B1982-4C3E-4311-8F4B-22E0387B098C}" dt="2019-01-23T18:34:44.883" v="15" actId="478"/>
          <ac:picMkLst>
            <pc:docMk/>
            <pc:sldMk cId="108438488" sldId="290"/>
            <ac:picMk id="2" creationId="{45981BF5-69C8-46F4-99E7-BFDE48813806}"/>
          </ac:picMkLst>
        </pc:picChg>
        <pc:picChg chg="add mod">
          <ac:chgData name="Osama hosam elde" userId="ab8f451e-a635-42ee-be12-e2dde55852bf" providerId="ADAL" clId="{804B1982-4C3E-4311-8F4B-22E0387B098C}" dt="2019-01-24T11:26:06.685" v="502" actId="1076"/>
          <ac:picMkLst>
            <pc:docMk/>
            <pc:sldMk cId="108438488" sldId="290"/>
            <ac:picMk id="2" creationId="{5C2873D5-518F-4DCB-9130-EBF90C7AFDBE}"/>
          </ac:picMkLst>
        </pc:picChg>
        <pc:picChg chg="add del">
          <ac:chgData name="Osama hosam elde" userId="ab8f451e-a635-42ee-be12-e2dde55852bf" providerId="ADAL" clId="{804B1982-4C3E-4311-8F4B-22E0387B098C}" dt="2019-01-24T11:25:09.181" v="497" actId="478"/>
          <ac:picMkLst>
            <pc:docMk/>
            <pc:sldMk cId="108438488" sldId="290"/>
            <ac:picMk id="3" creationId="{C2E07507-6A6C-45E3-8FDA-3B3A7A24FD13}"/>
          </ac:picMkLst>
        </pc:picChg>
      </pc:sldChg>
      <pc:sldChg chg="modSp">
        <pc:chgData name="Osama hosam elde" userId="ab8f451e-a635-42ee-be12-e2dde55852bf" providerId="ADAL" clId="{804B1982-4C3E-4311-8F4B-22E0387B098C}" dt="2019-01-24T11:21:50.377" v="496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04B1982-4C3E-4311-8F4B-22E0387B098C}" dt="2019-01-24T11:21:50.377" v="496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">
        <pc:chgData name="Osama hosam elde" userId="ab8f451e-a635-42ee-be12-e2dde55852bf" providerId="ADAL" clId="{804B1982-4C3E-4311-8F4B-22E0387B098C}" dt="2019-01-23T19:24:32.971" v="468" actId="20577"/>
        <pc:sldMkLst>
          <pc:docMk/>
          <pc:sldMk cId="2349277644" sldId="321"/>
        </pc:sldMkLst>
        <pc:spChg chg="mod">
          <ac:chgData name="Osama hosam elde" userId="ab8f451e-a635-42ee-be12-e2dde55852bf" providerId="ADAL" clId="{804B1982-4C3E-4311-8F4B-22E0387B098C}" dt="2019-01-23T19:24:32.971" v="468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hosam elde" userId="ab8f451e-a635-42ee-be12-e2dde55852bf" providerId="ADAL" clId="{804B1982-4C3E-4311-8F4B-22E0387B098C}" dt="2019-01-23T19:13:13.606" v="405" actId="20577"/>
          <ac:spMkLst>
            <pc:docMk/>
            <pc:sldMk cId="2349277644" sldId="321"/>
            <ac:spMk id="3" creationId="{00000000-0000-0000-0000-000000000000}"/>
          </ac:spMkLst>
        </pc:spChg>
        <pc:picChg chg="add del mod">
          <ac:chgData name="Osama hosam elde" userId="ab8f451e-a635-42ee-be12-e2dde55852bf" providerId="ADAL" clId="{804B1982-4C3E-4311-8F4B-22E0387B098C}" dt="2019-01-23T19:24:10.460" v="456" actId="478"/>
          <ac:picMkLst>
            <pc:docMk/>
            <pc:sldMk cId="2349277644" sldId="321"/>
            <ac:picMk id="4" creationId="{0B7D7575-4A81-49AF-8471-75D70AC86A74}"/>
          </ac:picMkLst>
        </pc:picChg>
      </pc:sldChg>
    </pc:docChg>
  </pc:docChgLst>
  <pc:docChgLst>
    <pc:chgData name="Osama hosam elde" userId="ab8f451e-a635-42ee-be12-e2dde55852bf" providerId="ADAL" clId="{CEEB77A1-9946-4939-90E4-52513A9B3B77}"/>
    <pc:docChg chg="undo custSel addSld delSld modSld">
      <pc:chgData name="Osama hosam elde" userId="ab8f451e-a635-42ee-be12-e2dde55852bf" providerId="ADAL" clId="{CEEB77A1-9946-4939-90E4-52513A9B3B77}" dt="2019-01-24T13:24:58.725" v="301" actId="1076"/>
      <pc:docMkLst>
        <pc:docMk/>
      </pc:docMkLst>
      <pc:sldChg chg="addSp delSp modSp">
        <pc:chgData name="Osama hosam elde" userId="ab8f451e-a635-42ee-be12-e2dde55852bf" providerId="ADAL" clId="{CEEB77A1-9946-4939-90E4-52513A9B3B77}" dt="2019-01-24T12:51:05.042" v="31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CEEB77A1-9946-4939-90E4-52513A9B3B77}" dt="2019-01-24T12:49:43.469" v="5" actId="20577"/>
          <ac:spMkLst>
            <pc:docMk/>
            <pc:sldMk cId="2795698090" sldId="289"/>
            <ac:spMk id="4" creationId="{71F37C0B-C451-4FC0-8BFC-2F9DEFE020DB}"/>
          </ac:spMkLst>
        </pc:spChg>
        <pc:picChg chg="del">
          <ac:chgData name="Osama hosam elde" userId="ab8f451e-a635-42ee-be12-e2dde55852bf" providerId="ADAL" clId="{CEEB77A1-9946-4939-90E4-52513A9B3B77}" dt="2019-01-24T12:50:12.272" v="29" actId="478"/>
          <ac:picMkLst>
            <pc:docMk/>
            <pc:sldMk cId="2795698090" sldId="289"/>
            <ac:picMk id="3" creationId="{B42D0ED0-0C34-49D5-AF34-1C4ABB63B30B}"/>
          </ac:picMkLst>
        </pc:picChg>
        <pc:picChg chg="add mod">
          <ac:chgData name="Osama hosam elde" userId="ab8f451e-a635-42ee-be12-e2dde55852bf" providerId="ADAL" clId="{CEEB77A1-9946-4939-90E4-52513A9B3B77}" dt="2019-01-24T12:51:05.042" v="31" actId="1076"/>
          <ac:picMkLst>
            <pc:docMk/>
            <pc:sldMk cId="2795698090" sldId="289"/>
            <ac:picMk id="6" creationId="{6A453F8C-28FC-49B3-ABBE-658CDB1DB5CE}"/>
          </ac:picMkLst>
        </pc:picChg>
      </pc:sldChg>
      <pc:sldChg chg="addSp delSp">
        <pc:chgData name="Osama hosam elde" userId="ab8f451e-a635-42ee-be12-e2dde55852bf" providerId="ADAL" clId="{CEEB77A1-9946-4939-90E4-52513A9B3B77}" dt="2019-01-24T12:51:45.355" v="39"/>
        <pc:sldMkLst>
          <pc:docMk/>
          <pc:sldMk cId="108438488" sldId="290"/>
        </pc:sldMkLst>
        <pc:picChg chg="del">
          <ac:chgData name="Osama hosam elde" userId="ab8f451e-a635-42ee-be12-e2dde55852bf" providerId="ADAL" clId="{CEEB77A1-9946-4939-90E4-52513A9B3B77}" dt="2019-01-24T12:51:27.056" v="38" actId="478"/>
          <ac:picMkLst>
            <pc:docMk/>
            <pc:sldMk cId="108438488" sldId="290"/>
            <ac:picMk id="2" creationId="{5C2873D5-518F-4DCB-9130-EBF90C7AFDBE}"/>
          </ac:picMkLst>
        </pc:picChg>
        <pc:picChg chg="add">
          <ac:chgData name="Osama hosam elde" userId="ab8f451e-a635-42ee-be12-e2dde55852bf" providerId="ADAL" clId="{CEEB77A1-9946-4939-90E4-52513A9B3B77}" dt="2019-01-24T12:51:45.355" v="39"/>
          <ac:picMkLst>
            <pc:docMk/>
            <pc:sldMk cId="108438488" sldId="290"/>
            <ac:picMk id="5" creationId="{14B5EF6A-BF5E-4369-85C2-DBEF1016C724}"/>
          </ac:picMkLst>
        </pc:picChg>
      </pc:sldChg>
      <pc:sldChg chg="modSp">
        <pc:chgData name="Osama hosam elde" userId="ab8f451e-a635-42ee-be12-e2dde55852bf" providerId="ADAL" clId="{CEEB77A1-9946-4939-90E4-52513A9B3B77}" dt="2019-01-24T12:51:17.082" v="37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CEEB77A1-9946-4939-90E4-52513A9B3B77}" dt="2019-01-24T12:51:17.082" v="37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modSp add del">
        <pc:chgData name="Osama hosam elde" userId="ab8f451e-a635-42ee-be12-e2dde55852bf" providerId="ADAL" clId="{CEEB77A1-9946-4939-90E4-52513A9B3B77}" dt="2019-01-24T13:23:08.917" v="283" actId="20577"/>
        <pc:sldMkLst>
          <pc:docMk/>
          <pc:sldMk cId="2349277644" sldId="321"/>
        </pc:sldMkLst>
        <pc:spChg chg="mod">
          <ac:chgData name="Osama hosam elde" userId="ab8f451e-a635-42ee-be12-e2dde55852bf" providerId="ADAL" clId="{CEEB77A1-9946-4939-90E4-52513A9B3B77}" dt="2019-01-24T13:22:56.141" v="261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hosam elde" userId="ab8f451e-a635-42ee-be12-e2dde55852bf" providerId="ADAL" clId="{CEEB77A1-9946-4939-90E4-52513A9B3B77}" dt="2019-01-24T13:23:08.917" v="283" actId="20577"/>
          <ac:spMkLst>
            <pc:docMk/>
            <pc:sldMk cId="2349277644" sldId="32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CEEB77A1-9946-4939-90E4-52513A9B3B77}" dt="2019-01-24T13:23:00.122" v="263" actId="1076"/>
          <ac:picMkLst>
            <pc:docMk/>
            <pc:sldMk cId="2349277644" sldId="321"/>
            <ac:picMk id="6" creationId="{0EBE49C9-4AF2-47E7-A936-96FBC57B617E}"/>
          </ac:picMkLst>
        </pc:picChg>
      </pc:sldChg>
      <pc:sldChg chg="addSp delSp modSp">
        <pc:chgData name="Osama hosam elde" userId="ab8f451e-a635-42ee-be12-e2dde55852bf" providerId="ADAL" clId="{CEEB77A1-9946-4939-90E4-52513A9B3B77}" dt="2019-01-24T13:22:09.839" v="202" actId="1076"/>
        <pc:sldMkLst>
          <pc:docMk/>
          <pc:sldMk cId="591302763" sldId="369"/>
        </pc:sldMkLst>
        <pc:picChg chg="del">
          <ac:chgData name="Osama hosam elde" userId="ab8f451e-a635-42ee-be12-e2dde55852bf" providerId="ADAL" clId="{CEEB77A1-9946-4939-90E4-52513A9B3B77}" dt="2019-01-24T13:22:02.402" v="198" actId="478"/>
          <ac:picMkLst>
            <pc:docMk/>
            <pc:sldMk cId="591302763" sldId="369"/>
            <ac:picMk id="2" creationId="{958CEF84-E8EC-40D1-ACDD-2F4614B14A90}"/>
          </ac:picMkLst>
        </pc:picChg>
        <pc:picChg chg="add mod">
          <ac:chgData name="Osama hosam elde" userId="ab8f451e-a635-42ee-be12-e2dde55852bf" providerId="ADAL" clId="{CEEB77A1-9946-4939-90E4-52513A9B3B77}" dt="2019-01-24T13:22:09.839" v="202" actId="1076"/>
          <ac:picMkLst>
            <pc:docMk/>
            <pc:sldMk cId="591302763" sldId="369"/>
            <ac:picMk id="6" creationId="{412BDC52-1130-4416-AEC5-F8211DEBF7B2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2:55:40.341" v="65" actId="1076"/>
        <pc:sldMkLst>
          <pc:docMk/>
          <pc:sldMk cId="3430751231" sldId="370"/>
        </pc:sldMkLst>
        <pc:spChg chg="mod">
          <ac:chgData name="Osama hosam elde" userId="ab8f451e-a635-42ee-be12-e2dde55852bf" providerId="ADAL" clId="{CEEB77A1-9946-4939-90E4-52513A9B3B77}" dt="2019-01-24T12:55:33.248" v="62" actId="20577"/>
          <ac:spMkLst>
            <pc:docMk/>
            <pc:sldMk cId="3430751231" sldId="370"/>
            <ac:spMk id="3" creationId="{00000000-0000-0000-0000-000000000000}"/>
          </ac:spMkLst>
        </pc:spChg>
        <pc:spChg chg="del">
          <ac:chgData name="Osama hosam elde" userId="ab8f451e-a635-42ee-be12-e2dde55852bf" providerId="ADAL" clId="{CEEB77A1-9946-4939-90E4-52513A9B3B77}" dt="2019-01-24T12:52:12.396" v="42" actId="478"/>
          <ac:spMkLst>
            <pc:docMk/>
            <pc:sldMk cId="3430751231" sldId="370"/>
            <ac:spMk id="4" creationId="{904F9228-E52B-4472-975F-E8E0C3173334}"/>
          </ac:spMkLst>
        </pc:spChg>
        <pc:picChg chg="add mod">
          <ac:chgData name="Osama hosam elde" userId="ab8f451e-a635-42ee-be12-e2dde55852bf" providerId="ADAL" clId="{CEEB77A1-9946-4939-90E4-52513A9B3B77}" dt="2019-01-24T12:55:40.341" v="65" actId="1076"/>
          <ac:picMkLst>
            <pc:docMk/>
            <pc:sldMk cId="3430751231" sldId="370"/>
            <ac:picMk id="6" creationId="{B78D22FB-1780-4B8B-8B4A-18CEDF2EA165}"/>
          </ac:picMkLst>
        </pc:picChg>
      </pc:sldChg>
    </pc:docChg>
  </pc:docChgLst>
  <pc:docChgLst>
    <pc:chgData name="Osama hosam elde" userId="ab8f451e-a635-42ee-be12-e2dde55852bf" providerId="ADAL" clId="{E544B0B6-B2D2-49E8-AFE7-18AE31F18370}"/>
    <pc:docChg chg="custSel modSld">
      <pc:chgData name="Osama hosam elde" userId="ab8f451e-a635-42ee-be12-e2dde55852bf" providerId="ADAL" clId="{E544B0B6-B2D2-49E8-AFE7-18AE31F18370}" dt="2019-03-09T12:05:34.394" v="2" actId="1076"/>
      <pc:docMkLst>
        <pc:docMk/>
      </pc:docMkLst>
      <pc:sldChg chg="addSp delSp modSp">
        <pc:chgData name="Osama hosam elde" userId="ab8f451e-a635-42ee-be12-e2dde55852bf" providerId="ADAL" clId="{E544B0B6-B2D2-49E8-AFE7-18AE31F18370}" dt="2019-03-09T12:05:34.394" v="2" actId="1076"/>
        <pc:sldMkLst>
          <pc:docMk/>
          <pc:sldMk cId="2162699003" sldId="379"/>
        </pc:sldMkLst>
        <pc:picChg chg="del">
          <ac:chgData name="Osama hosam elde" userId="ab8f451e-a635-42ee-be12-e2dde55852bf" providerId="ADAL" clId="{E544B0B6-B2D2-49E8-AFE7-18AE31F18370}" dt="2019-03-09T12:05:30.446" v="0" actId="478"/>
          <ac:picMkLst>
            <pc:docMk/>
            <pc:sldMk cId="2162699003" sldId="379"/>
            <ac:picMk id="4" creationId="{14000A88-1A6C-4A2C-843C-1C3A092F87D5}"/>
          </ac:picMkLst>
        </pc:picChg>
        <pc:picChg chg="add mod">
          <ac:chgData name="Osama hosam elde" userId="ab8f451e-a635-42ee-be12-e2dde55852bf" providerId="ADAL" clId="{E544B0B6-B2D2-49E8-AFE7-18AE31F18370}" dt="2019-03-09T12:05:34.394" v="2" actId="1076"/>
          <ac:picMkLst>
            <pc:docMk/>
            <pc:sldMk cId="2162699003" sldId="379"/>
            <ac:picMk id="7" creationId="{3C732AE5-7EE6-48A5-9826-C38269B8A644}"/>
          </ac:picMkLst>
        </pc:picChg>
      </pc:sldChg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1:22.432" v="59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3T11:15:52.977" v="574" actId="1076"/>
        <pc:sldMkLst>
          <pc:docMk/>
          <pc:sldMk cId="2349277644" sldId="321"/>
        </pc:sldMkLst>
        <pc:spChg chg="add mod">
          <ac:chgData name="Osama Mohammed Moustafa Hosam Elde" userId="ab8f451e-a635-42ee-be12-e2dde55852bf" providerId="ADAL" clId="{67F3744E-E586-4C2C-91BF-A29AAF840012}" dt="2019-01-23T11:10:11.704" v="571" actId="404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08:49.420" v="517" actId="207"/>
          <ac:spMkLst>
            <pc:docMk/>
            <pc:sldMk cId="2349277644" sldId="321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67F3744E-E586-4C2C-91BF-A29AAF840012}" dt="2019-01-23T11:05:36.222" v="269" actId="478"/>
          <ac:picMkLst>
            <pc:docMk/>
            <pc:sldMk cId="2349277644" sldId="321"/>
            <ac:picMk id="4" creationId="{09BA53C5-22E3-4BDF-ADE7-791D070EF5B3}"/>
          </ac:picMkLst>
        </pc:picChg>
        <pc:picChg chg="del">
          <ac:chgData name="Osama Mohammed Moustafa Hosam Elde" userId="ab8f451e-a635-42ee-be12-e2dde55852bf" providerId="ADAL" clId="{67F3744E-E586-4C2C-91BF-A29AAF840012}" dt="2019-01-23T11:05:38.510" v="270" actId="478"/>
          <ac:picMkLst>
            <pc:docMk/>
            <pc:sldMk cId="2349277644" sldId="321"/>
            <ac:picMk id="5" creationId="{777F943D-2E81-4586-B5A7-5F420ED30457}"/>
          </ac:picMkLst>
        </pc:picChg>
        <pc:picChg chg="add mod">
          <ac:chgData name="Osama Mohammed Moustafa Hosam Elde" userId="ab8f451e-a635-42ee-be12-e2dde55852bf" providerId="ADAL" clId="{67F3744E-E586-4C2C-91BF-A29AAF840012}" dt="2019-01-23T11:15:52.977" v="574" actId="1076"/>
          <ac:picMkLst>
            <pc:docMk/>
            <pc:sldMk cId="2349277644" sldId="321"/>
            <ac:picMk id="1026" creationId="{2E6C8B37-E980-4967-A07E-4E99821BF54F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</a:t>
            </a:r>
            <a:r>
              <a:rPr lang="ar-SA" sz="4000" b="1" dirty="0"/>
              <a:t>السادس</a:t>
            </a:r>
            <a:endParaRPr lang="ar-EG" sz="4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89046-9420-46EE-BA1F-90C57EF4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200400"/>
            <a:ext cx="60102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23B63-A128-42FE-921E-100DD724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371600"/>
            <a:ext cx="87553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3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1C90C-B566-4738-89FD-9F604DAE2F05}"/>
              </a:ext>
            </a:extLst>
          </p:cNvPr>
          <p:cNvSpPr txBox="1"/>
          <p:nvPr/>
        </p:nvSpPr>
        <p:spPr>
          <a:xfrm>
            <a:off x="609600" y="1371600"/>
            <a:ext cx="7866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 dirty="0"/>
              <a:t>لغة الاستعلامات (</a:t>
            </a:r>
            <a:r>
              <a:rPr lang="en-US" sz="2000" dirty="0"/>
              <a:t>SQL</a:t>
            </a:r>
            <a:r>
              <a:rPr lang="ar-SA" sz="2000" dirty="0"/>
              <a:t>) هي اللغة التي يتواصل بها المستخدم مع مدير قاعدة البيانات (</a:t>
            </a:r>
            <a:r>
              <a:rPr lang="en-US" sz="2000" dirty="0"/>
              <a:t>DBMS</a:t>
            </a:r>
            <a:r>
              <a:rPr lang="ar-SA" sz="2000" dirty="0"/>
              <a:t>) لعمل استعلام معين (على سبيل المثال الحصول على تقرير عن كمية المشتريات). يقوم مدير قاعدة البيانات بترجمة تلك اللغة ومن ثم التواصل مع قاعدة البيانات للحصول على ناتج الاستعلام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32AE5-7EE6-48A5-9826-C38269B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30" y="2745197"/>
            <a:ext cx="59245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9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34B38-5049-40E8-8BF4-55869A19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8248650" cy="1634575"/>
          </a:xfrm>
          <a:prstGeom prst="rect">
            <a:avLst/>
          </a:prstGeom>
        </p:spPr>
      </p:pic>
      <p:pic>
        <p:nvPicPr>
          <p:cNvPr id="2050" name="Picture 2" descr="ÙØªÙØ¬Ø© Ø¨Ø­Ø« Ø§ÙØµÙØ± Ø¹Ù âªsql ddl dmlâ¬â">
            <a:extLst>
              <a:ext uri="{FF2B5EF4-FFF2-40B4-BE49-F238E27FC236}">
                <a16:creationId xmlns:a16="http://schemas.microsoft.com/office/drawing/2014/main" id="{2AAC8693-70C5-4C24-84CC-53693089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31754"/>
            <a:ext cx="6587408" cy="34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5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0B506-6E42-49C3-8C03-1B5DA4DB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371600"/>
            <a:ext cx="42862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9D508-E833-4026-84E0-8139614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905000"/>
            <a:ext cx="6557963" cy="47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63756-77DD-4783-BC53-A25C696F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85862"/>
            <a:ext cx="1828800" cy="1590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27C7F6-9592-4A56-8B4B-39878A9C26B9}"/>
              </a:ext>
            </a:extLst>
          </p:cNvPr>
          <p:cNvSpPr txBox="1"/>
          <p:nvPr/>
        </p:nvSpPr>
        <p:spPr>
          <a:xfrm>
            <a:off x="334095" y="1185862"/>
            <a:ext cx="8475810" cy="5213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u="sng" dirty="0"/>
              <a:t>مثال تبسيطي : إنشاء محل بقالة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البضاعة</a:t>
            </a:r>
            <a:r>
              <a:rPr lang="ar-SA" sz="2000" dirty="0"/>
              <a:t> : تمثل البيانات 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البضاعة قبل ترتيبها</a:t>
            </a:r>
            <a:r>
              <a:rPr lang="ar-SA" sz="2000" dirty="0"/>
              <a:t>: كالبيانات المخزنة في ملف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بناء الأرفف وتنظيمها</a:t>
            </a:r>
            <a:r>
              <a:rPr lang="ar-SA" sz="2000" dirty="0"/>
              <a:t>: نستخدم لغة </a:t>
            </a:r>
            <a:r>
              <a:rPr lang="en-US" sz="2000" dirty="0"/>
              <a:t>DDL</a:t>
            </a:r>
            <a:r>
              <a:rPr lang="ar-SA" sz="2000" dirty="0"/>
              <a:t> لبناء وتنظيم الارفف الأرفف يقابلها الجداول في قاعدة البيانات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إضافة البضاعة وتنظيمها في الأرفف</a:t>
            </a:r>
            <a:r>
              <a:rPr lang="ar-SA" sz="2000" dirty="0"/>
              <a:t>: نستخدم لغة </a:t>
            </a:r>
            <a:r>
              <a:rPr lang="en-US" sz="2000" dirty="0"/>
              <a:t>DML</a:t>
            </a:r>
            <a:r>
              <a:rPr lang="ar-SA" sz="2000" dirty="0"/>
              <a:t>، بمعنى إضافة البيانات والتعديل عليها في الجدول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عند وصول الزبون لطلب بضاعة</a:t>
            </a:r>
            <a:r>
              <a:rPr lang="ar-SA" sz="2000" dirty="0"/>
              <a:t>: الزبون يتكلم لغة الاستعلام </a:t>
            </a:r>
            <a:r>
              <a:rPr lang="en-US" sz="2000" dirty="0"/>
              <a:t>SQL</a:t>
            </a:r>
            <a:r>
              <a:rPr lang="ar-SA" sz="2000" dirty="0"/>
              <a:t> باستخدام جمل </a:t>
            </a:r>
            <a:r>
              <a:rPr lang="en-US" sz="2000" dirty="0"/>
              <a:t>Data Retrieval</a:t>
            </a:r>
            <a:r>
              <a:rPr lang="ar-SA" sz="2000" dirty="0"/>
              <a:t> ، يقوم العامل (هنا يمثل </a:t>
            </a:r>
            <a:r>
              <a:rPr lang="en-US" sz="2000" dirty="0"/>
              <a:t> DBMS</a:t>
            </a:r>
            <a:r>
              <a:rPr lang="ar-SA" sz="2000" dirty="0"/>
              <a:t>في قاعدة البيانات) بترجمة الاستعلام ( اريد زجاجة كولا ) ثم البحث في قاعدة البيانات عن البضاعة وتسليم نتيجة البحث للعميل. 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تسجيل الاحداث في دفتر</a:t>
            </a:r>
            <a:r>
              <a:rPr lang="ar-SA" sz="2000" dirty="0"/>
              <a:t>: عند التأكد من تمام عملية البيع نسجلها في دفتر اليوميات باستخدام لغة </a:t>
            </a:r>
            <a:r>
              <a:rPr lang="en-US" sz="2000" dirty="0"/>
              <a:t>TCL</a:t>
            </a:r>
            <a:endParaRPr lang="ar-SA" sz="2000" dirty="0"/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لزيادة سرية المحل: </a:t>
            </a:r>
            <a:r>
              <a:rPr lang="ar-SA" sz="2000" dirty="0"/>
              <a:t>نحتاج لتوظيف </a:t>
            </a:r>
            <a:r>
              <a:rPr lang="ar-SA" sz="2000"/>
              <a:t>حارس والذي </a:t>
            </a:r>
            <a:r>
              <a:rPr lang="ar-SA" sz="2000" dirty="0"/>
              <a:t>يستخدم لغة </a:t>
            </a:r>
            <a:r>
              <a:rPr lang="en-US" sz="2000" dirty="0"/>
              <a:t>DCL</a:t>
            </a:r>
            <a:r>
              <a:rPr lang="ar-SA" sz="2000" dirty="0"/>
              <a:t> للتحكم في صلاحيات الزبائن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81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290" name="Picture 2" descr="ÙØªÙØ¬Ø© Ø¨Ø­Ø« Ø§ÙØµÙØ± Ø¹Ù âªsales man iconsâ¬â">
            <a:extLst>
              <a:ext uri="{FF2B5EF4-FFF2-40B4-BE49-F238E27FC236}">
                <a16:creationId xmlns:a16="http://schemas.microsoft.com/office/drawing/2014/main" id="{E96C05F3-DEBB-4249-8F1C-B2704B8E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79525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C40654-FE09-4603-8420-5721D9C6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7" y="3628932"/>
            <a:ext cx="3597685" cy="1635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1299705" y="54409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/>
              <a:t>محرر الأوامر</a:t>
            </a:r>
            <a:endParaRPr lang="en-US" b="1" dirty="0"/>
          </a:p>
        </p:txBody>
      </p:sp>
      <p:pic>
        <p:nvPicPr>
          <p:cNvPr id="10" name="Picture 2" descr="ÙØªÙØ¬Ø© Ø¨Ø­Ø« Ø§ÙØµÙØ± Ø¹Ù âªoracle express edition 11gâ¬â">
            <a:extLst>
              <a:ext uri="{FF2B5EF4-FFF2-40B4-BE49-F238E27FC236}">
                <a16:creationId xmlns:a16="http://schemas.microsoft.com/office/drawing/2014/main" id="{E9BBD37F-8143-4D37-8389-D8E73DA2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5100027" cy="273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BCFBA-4B1F-4E16-914F-CAB4F114D8C9}"/>
              </a:ext>
            </a:extLst>
          </p:cNvPr>
          <p:cNvSpPr txBox="1"/>
          <p:nvPr/>
        </p:nvSpPr>
        <p:spPr>
          <a:xfrm>
            <a:off x="6019800" y="59375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/>
              <a:t>الواجهة الرسومية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2D2F9B-B3B3-4642-9521-1BD53F98EB4D}"/>
              </a:ext>
            </a:extLst>
          </p:cNvPr>
          <p:cNvSpPr/>
          <p:nvPr/>
        </p:nvSpPr>
        <p:spPr>
          <a:xfrm rot="3289614" flipH="1">
            <a:off x="2991862" y="1921114"/>
            <a:ext cx="237683" cy="2036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9181CE5-646E-4E15-8212-343CB7D0C365}"/>
              </a:ext>
            </a:extLst>
          </p:cNvPr>
          <p:cNvSpPr/>
          <p:nvPr/>
        </p:nvSpPr>
        <p:spPr>
          <a:xfrm rot="17620919">
            <a:off x="6451304" y="1694118"/>
            <a:ext cx="203988" cy="1945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EEE70-021A-4071-AB28-577ED11B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8" y="1802737"/>
            <a:ext cx="8742443" cy="41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4C895E-6374-4074-8EC3-6DDB234A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3543307"/>
            <a:ext cx="8381498" cy="3023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42203-1651-4927-BF60-FA7A308CB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2" y="1571904"/>
            <a:ext cx="8372475" cy="198442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56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6988-61FE-4458-BA25-9EF42413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5" y="1982422"/>
            <a:ext cx="8834369" cy="37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22152-82E8-4A73-B6FF-D79F7E85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11030"/>
            <a:ext cx="8691015" cy="1541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FB2C2-E9FB-4F30-B602-E37E4B08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3483641"/>
            <a:ext cx="8455622" cy="31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69570-559B-4FF3-8CE5-C904C4B7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4488"/>
            <a:ext cx="6769925" cy="60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179153"/>
            <a:ext cx="86106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</a:t>
            </a: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استخدام سطر الأوامر والواجهة الرئيسية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A" sz="2400" dirty="0"/>
              <a:t>استخدم الأوامر السابقة على سطر الأوامر، وأيضا استخدم</a:t>
            </a:r>
          </a:p>
          <a:p>
            <a:pPr algn="r" rtl="1">
              <a:lnSpc>
                <a:spcPct val="200000"/>
              </a:lnSpc>
            </a:pPr>
            <a:r>
              <a:rPr lang="ar-SA" sz="2400" dirty="0"/>
              <a:t>الواجهة الرسومية في عمل استعلامات مبدئية</a:t>
            </a:r>
            <a:endParaRPr lang="ar-EG" sz="2400" dirty="0"/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" y="12833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362" name="Picture 2" descr="ÙØªÙØ¬Ø© Ø¨Ø­Ø« Ø§ÙØµÙØ± Ø¹Ù âªsql query editor in oracle expressâ¬â">
            <a:extLst>
              <a:ext uri="{FF2B5EF4-FFF2-40B4-BE49-F238E27FC236}">
                <a16:creationId xmlns:a16="http://schemas.microsoft.com/office/drawing/2014/main" id="{C26C242A-256F-4CBE-B361-214E0472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1" y="3183460"/>
            <a:ext cx="6396037" cy="33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7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0800" y="179153"/>
            <a:ext cx="25908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B0984-176E-4A89-806E-7FAF6415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4321"/>
            <a:ext cx="7620000" cy="54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السادس</a:t>
            </a: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تمهيد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5A14-76C6-4647-B445-B5DCEEB3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01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36A8-0B87-4974-99A7-99FFB47C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30337"/>
            <a:ext cx="4543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تمهيد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49482-0725-4FEA-B327-062D5892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509"/>
            <a:ext cx="9144000" cy="35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6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AC344-12B8-4672-BEC2-BF391642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8924925" cy="378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A3D51-50F8-488C-B970-B81AFFBF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4526031"/>
            <a:ext cx="5438775" cy="23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1F3F2-BF81-4934-8FE1-0704374F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24116"/>
            <a:ext cx="9001125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D1499-C91E-4A64-9233-26C1E299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3114982"/>
            <a:ext cx="9077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5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2220C-7C2B-4EE5-84DA-E0E7F89B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94" y="1114425"/>
            <a:ext cx="2438400" cy="485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30EF5C-4C27-41D6-8646-AD079788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570703"/>
            <a:ext cx="7829550" cy="51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C0FBB-4F8B-4B28-A7AA-3100A8DD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4" y="1368425"/>
            <a:ext cx="7714945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931BB-5EDF-47F3-9153-DC65A446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38199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8508B-0C57-4F8C-8375-9A8FADF3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619625"/>
            <a:ext cx="6534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436</Words>
  <Application>Microsoft Office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Mohammed Moustafa Hosam Elde</cp:lastModifiedBy>
  <cp:revision>54</cp:revision>
  <cp:lastPrinted>2017-07-18T06:32:22Z</cp:lastPrinted>
  <dcterms:created xsi:type="dcterms:W3CDTF">2006-08-16T00:00:00Z</dcterms:created>
  <dcterms:modified xsi:type="dcterms:W3CDTF">2019-03-09T12:05:39Z</dcterms:modified>
</cp:coreProperties>
</file>