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9" r:id="rId2"/>
    <p:sldId id="290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69" r:id="rId24"/>
    <p:sldId id="395" r:id="rId25"/>
    <p:sldId id="317" r:id="rId26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75018-03C8-4BE5-8BA7-FE8D663B5715}" v="1923" dt="2019-01-26T13:10:01.963"/>
    <p1510:client id="{D82A653C-3A0F-4B95-8187-0889169E8206}" v="573" dt="2019-01-26T20:12:29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94660"/>
  </p:normalViewPr>
  <p:slideViewPr>
    <p:cSldViewPr>
      <p:cViewPr varScale="1">
        <p:scale>
          <a:sx n="37" d="100"/>
          <a:sy n="37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804B1982-4C3E-4311-8F4B-22E0387B098C}"/>
    <pc:docChg chg="undo custSel addSld modSld sldOrd">
      <pc:chgData name="Osama Mohammed Moustafa Hosam Elde" userId="ab8f451e-a635-42ee-be12-e2dde55852bf" providerId="ADAL" clId="{804B1982-4C3E-4311-8F4B-22E0387B098C}" dt="2019-01-24T12:43:55.440" v="436" actId="1076"/>
      <pc:docMkLst>
        <pc:docMk/>
      </pc:docMkLst>
      <pc:sldChg chg="addSp delSp modSp add">
        <pc:chgData name="Osama Mohammed Moustafa Hosam Elde" userId="ab8f451e-a635-42ee-be12-e2dde55852bf" providerId="ADAL" clId="{804B1982-4C3E-4311-8F4B-22E0387B098C}" dt="2019-01-24T12:43:55.440" v="436" actId="1076"/>
        <pc:sldMkLst>
          <pc:docMk/>
          <pc:sldMk cId="591302763" sldId="369"/>
        </pc:sldMkLst>
        <pc:picChg chg="add mod">
          <ac:chgData name="Osama Mohammed Moustafa Hosam Elde" userId="ab8f451e-a635-42ee-be12-e2dde55852bf" providerId="ADAL" clId="{804B1982-4C3E-4311-8F4B-22E0387B098C}" dt="2019-01-24T12:43:55.440" v="436" actId="1076"/>
          <ac:picMkLst>
            <pc:docMk/>
            <pc:sldMk cId="591302763" sldId="369"/>
            <ac:picMk id="2" creationId="{958CEF84-E8EC-40D1-ACDD-2F4614B14A90}"/>
          </ac:picMkLst>
        </pc:picChg>
        <pc:picChg chg="del">
          <ac:chgData name="Osama Mohammed Moustafa Hosam Elde" userId="ab8f451e-a635-42ee-be12-e2dde55852bf" providerId="ADAL" clId="{804B1982-4C3E-4311-8F4B-22E0387B098C}" dt="2019-01-24T12:42:26.068" v="432" actId="478"/>
          <ac:picMkLst>
            <pc:docMk/>
            <pc:sldMk cId="591302763" sldId="369"/>
            <ac:picMk id="6" creationId="{97AFCA5F-E19F-4416-932C-F998DA52A761}"/>
          </ac:picMkLst>
        </pc:picChg>
      </pc:sldChg>
    </pc:docChg>
  </pc:docChgLst>
  <pc:docChgLst>
    <pc:chgData name="Osama hosam elde" userId="ab8f451e-a635-42ee-be12-e2dde55852bf" providerId="ADAL" clId="{6F275018-03C8-4BE5-8BA7-FE8D663B5715}"/>
    <pc:docChg chg="undo redo custSel addSld delSld modSld">
      <pc:chgData name="Osama hosam elde" userId="ab8f451e-a635-42ee-be12-e2dde55852bf" providerId="ADAL" clId="{6F275018-03C8-4BE5-8BA7-FE8D663B5715}" dt="2019-01-26T13:10:01.963" v="1922" actId="6549"/>
      <pc:docMkLst>
        <pc:docMk/>
      </pc:docMkLst>
      <pc:sldChg chg="addSp delSp modSp">
        <pc:chgData name="Osama hosam elde" userId="ab8f451e-a635-42ee-be12-e2dde55852bf" providerId="ADAL" clId="{6F275018-03C8-4BE5-8BA7-FE8D663B5715}" dt="2019-01-24T18:03:32.163" v="8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6F275018-03C8-4BE5-8BA7-FE8D663B5715}" dt="2019-01-24T18:03:23.105" v="5" actId="20577"/>
          <ac:spMkLst>
            <pc:docMk/>
            <pc:sldMk cId="2795698090" sldId="289"/>
            <ac:spMk id="4" creationId="{71F37C0B-C451-4FC0-8BFC-2F9DEFE020DB}"/>
          </ac:spMkLst>
        </pc:spChg>
        <pc:picChg chg="add mod">
          <ac:chgData name="Osama hosam elde" userId="ab8f451e-a635-42ee-be12-e2dde55852bf" providerId="ADAL" clId="{6F275018-03C8-4BE5-8BA7-FE8D663B5715}" dt="2019-01-24T18:03:32.163" v="8" actId="1076"/>
          <ac:picMkLst>
            <pc:docMk/>
            <pc:sldMk cId="2795698090" sldId="289"/>
            <ac:picMk id="3" creationId="{ED789046-9420-46EE-BA1F-90C57EF46976}"/>
          </ac:picMkLst>
        </pc:picChg>
        <pc:picChg chg="del">
          <ac:chgData name="Osama hosam elde" userId="ab8f451e-a635-42ee-be12-e2dde55852bf" providerId="ADAL" clId="{6F275018-03C8-4BE5-8BA7-FE8D663B5715}" dt="2019-01-24T18:03:25.620" v="6" actId="478"/>
          <ac:picMkLst>
            <pc:docMk/>
            <pc:sldMk cId="2795698090" sldId="289"/>
            <ac:picMk id="6" creationId="{6A453F8C-28FC-49B3-ABBE-658CDB1DB5CE}"/>
          </ac:picMkLst>
        </pc:picChg>
      </pc:sldChg>
      <pc:sldChg chg="addSp delSp modSp">
        <pc:chgData name="Osama hosam elde" userId="ab8f451e-a635-42ee-be12-e2dde55852bf" providerId="ADAL" clId="{6F275018-03C8-4BE5-8BA7-FE8D663B5715}" dt="2019-01-24T18:21:10.905" v="40" actId="1076"/>
        <pc:sldMkLst>
          <pc:docMk/>
          <pc:sldMk cId="108438488" sldId="290"/>
        </pc:sldMkLst>
        <pc:picChg chg="add mod">
          <ac:chgData name="Osama hosam elde" userId="ab8f451e-a635-42ee-be12-e2dde55852bf" providerId="ADAL" clId="{6F275018-03C8-4BE5-8BA7-FE8D663B5715}" dt="2019-01-24T18:21:10.905" v="40" actId="1076"/>
          <ac:picMkLst>
            <pc:docMk/>
            <pc:sldMk cId="108438488" sldId="290"/>
            <ac:picMk id="2" creationId="{C1A69570-559B-4FF3-8CE5-C904C4B7C5C9}"/>
          </ac:picMkLst>
        </pc:picChg>
        <pc:picChg chg="del">
          <ac:chgData name="Osama hosam elde" userId="ab8f451e-a635-42ee-be12-e2dde55852bf" providerId="ADAL" clId="{6F275018-03C8-4BE5-8BA7-FE8D663B5715}" dt="2019-01-24T18:03:36.653" v="9" actId="478"/>
          <ac:picMkLst>
            <pc:docMk/>
            <pc:sldMk cId="108438488" sldId="290"/>
            <ac:picMk id="5" creationId="{14B5EF6A-BF5E-4369-85C2-DBEF1016C724}"/>
          </ac:picMkLst>
        </pc:picChg>
      </pc:sldChg>
      <pc:sldChg chg="modSp">
        <pc:chgData name="Osama hosam elde" userId="ab8f451e-a635-42ee-be12-e2dde55852bf" providerId="ADAL" clId="{6F275018-03C8-4BE5-8BA7-FE8D663B5715}" dt="2019-01-24T19:52:11.943" v="1868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6F275018-03C8-4BE5-8BA7-FE8D663B5715}" dt="2019-01-24T19:52:11.943" v="1868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addSp delSp modSp">
        <pc:chgData name="Osama hosam elde" userId="ab8f451e-a635-42ee-be12-e2dde55852bf" providerId="ADAL" clId="{6F275018-03C8-4BE5-8BA7-FE8D663B5715}" dt="2019-01-24T19:53:59.718" v="1873" actId="1076"/>
        <pc:sldMkLst>
          <pc:docMk/>
          <pc:sldMk cId="591302763" sldId="369"/>
        </pc:sldMkLst>
        <pc:picChg chg="add mod">
          <ac:chgData name="Osama hosam elde" userId="ab8f451e-a635-42ee-be12-e2dde55852bf" providerId="ADAL" clId="{6F275018-03C8-4BE5-8BA7-FE8D663B5715}" dt="2019-01-24T19:53:59.718" v="1873" actId="1076"/>
          <ac:picMkLst>
            <pc:docMk/>
            <pc:sldMk cId="591302763" sldId="369"/>
            <ac:picMk id="2" creationId="{27AB0984-176E-4A89-806E-7FAF6415D240}"/>
          </ac:picMkLst>
        </pc:picChg>
        <pc:picChg chg="del">
          <ac:chgData name="Osama hosam elde" userId="ab8f451e-a635-42ee-be12-e2dde55852bf" providerId="ADAL" clId="{6F275018-03C8-4BE5-8BA7-FE8D663B5715}" dt="2019-01-24T19:52:47.456" v="1869" actId="478"/>
          <ac:picMkLst>
            <pc:docMk/>
            <pc:sldMk cId="591302763" sldId="369"/>
            <ac:picMk id="6" creationId="{412BDC52-1130-4416-AEC5-F8211DEBF7B2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4T18:34:47.682" v="127" actId="1076"/>
        <pc:sldMkLst>
          <pc:docMk/>
          <pc:sldMk cId="2405849401" sldId="375"/>
        </pc:sldMkLst>
        <pc:picChg chg="del">
          <ac:chgData name="Osama hosam elde" userId="ab8f451e-a635-42ee-be12-e2dde55852bf" providerId="ADAL" clId="{6F275018-03C8-4BE5-8BA7-FE8D663B5715}" dt="2019-01-24T18:31:22.063" v="112" actId="478"/>
          <ac:picMkLst>
            <pc:docMk/>
            <pc:sldMk cId="2405849401" sldId="375"/>
            <ac:picMk id="4" creationId="{DE62220C-7C2B-4EE5-84DA-E0E7F89BF677}"/>
          </ac:picMkLst>
        </pc:picChg>
        <pc:picChg chg="add del">
          <ac:chgData name="Osama hosam elde" userId="ab8f451e-a635-42ee-be12-e2dde55852bf" providerId="ADAL" clId="{6F275018-03C8-4BE5-8BA7-FE8D663B5715}" dt="2019-01-24T18:31:25.110" v="114"/>
          <ac:picMkLst>
            <pc:docMk/>
            <pc:sldMk cId="2405849401" sldId="375"/>
            <ac:picMk id="6" creationId="{2B9C7A9C-6A2F-4B09-A1C1-2EB7D82DE0C1}"/>
          </ac:picMkLst>
        </pc:picChg>
        <pc:picChg chg="add del mod">
          <ac:chgData name="Osama hosam elde" userId="ab8f451e-a635-42ee-be12-e2dde55852bf" providerId="ADAL" clId="{6F275018-03C8-4BE5-8BA7-FE8D663B5715}" dt="2019-01-24T18:34:38.237" v="123" actId="478"/>
          <ac:picMkLst>
            <pc:docMk/>
            <pc:sldMk cId="2405849401" sldId="375"/>
            <ac:picMk id="7" creationId="{36F7D0AE-E791-4AF0-A297-67D7736BBD2E}"/>
          </ac:picMkLst>
        </pc:picChg>
        <pc:picChg chg="add mod">
          <ac:chgData name="Osama hosam elde" userId="ab8f451e-a635-42ee-be12-e2dde55852bf" providerId="ADAL" clId="{6F275018-03C8-4BE5-8BA7-FE8D663B5715}" dt="2019-01-24T18:34:47.682" v="127" actId="1076"/>
          <ac:picMkLst>
            <pc:docMk/>
            <pc:sldMk cId="2405849401" sldId="375"/>
            <ac:picMk id="8" creationId="{E1CC0FBB-4F8B-4B28-A7AA-3100A8DDAA53}"/>
          </ac:picMkLst>
        </pc:picChg>
        <pc:picChg chg="del">
          <ac:chgData name="Osama hosam elde" userId="ab8f451e-a635-42ee-be12-e2dde55852bf" providerId="ADAL" clId="{6F275018-03C8-4BE5-8BA7-FE8D663B5715}" dt="2019-01-24T18:31:20.904" v="111" actId="478"/>
          <ac:picMkLst>
            <pc:docMk/>
            <pc:sldMk cId="2405849401" sldId="375"/>
            <ac:picMk id="9" creationId="{CF30EF5C-4C27-41D6-8646-AD079788EB15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6T13:10:01.963" v="1922" actId="6549"/>
        <pc:sldMkLst>
          <pc:docMk/>
          <pc:sldMk cId="1182812467" sldId="382"/>
        </pc:sldMkLst>
        <pc:spChg chg="add mod">
          <ac:chgData name="Osama hosam elde" userId="ab8f451e-a635-42ee-be12-e2dde55852bf" providerId="ADAL" clId="{6F275018-03C8-4BE5-8BA7-FE8D663B5715}" dt="2019-01-26T13:10:01.963" v="1922" actId="6549"/>
          <ac:spMkLst>
            <pc:docMk/>
            <pc:sldMk cId="1182812467" sldId="382"/>
            <ac:spMk id="8" creationId="{F327C7F6-9592-4A56-8B4B-39878A9C26B9}"/>
          </ac:spMkLst>
        </pc:spChg>
        <pc:picChg chg="del">
          <ac:chgData name="Osama hosam elde" userId="ab8f451e-a635-42ee-be12-e2dde55852bf" providerId="ADAL" clId="{6F275018-03C8-4BE5-8BA7-FE8D663B5715}" dt="2019-01-24T19:13:23.419" v="1374" actId="478"/>
          <ac:picMkLst>
            <pc:docMk/>
            <pc:sldMk cId="1182812467" sldId="382"/>
            <ac:picMk id="4" creationId="{AFE0B506-6E42-49C3-8C03-1B5DA4DBFEC3}"/>
          </ac:picMkLst>
        </pc:picChg>
        <pc:picChg chg="del">
          <ac:chgData name="Osama hosam elde" userId="ab8f451e-a635-42ee-be12-e2dde55852bf" providerId="ADAL" clId="{6F275018-03C8-4BE5-8BA7-FE8D663B5715}" dt="2019-01-24T18:59:19.415" v="555" actId="478"/>
          <ac:picMkLst>
            <pc:docMk/>
            <pc:sldMk cId="1182812467" sldId="382"/>
            <ac:picMk id="6" creationId="{6849D508-E833-4026-84E0-8139614CD140}"/>
          </ac:picMkLst>
        </pc:picChg>
        <pc:picChg chg="add mod">
          <ac:chgData name="Osama hosam elde" userId="ab8f451e-a635-42ee-be12-e2dde55852bf" providerId="ADAL" clId="{6F275018-03C8-4BE5-8BA7-FE8D663B5715}" dt="2019-01-24T19:13:48.037" v="1379" actId="1076"/>
          <ac:picMkLst>
            <pc:docMk/>
            <pc:sldMk cId="1182812467" sldId="382"/>
            <ac:picMk id="7" creationId="{64263756-77DD-4783-BC53-A25C696F2DAB}"/>
          </ac:picMkLst>
        </pc:picChg>
      </pc:sldChg>
    </pc:docChg>
  </pc:docChgLst>
  <pc:docChgLst>
    <pc:chgData name="Osama hosam elde" userId="ab8f451e-a635-42ee-be12-e2dde55852bf" providerId="ADAL" clId="{804B1982-4C3E-4311-8F4B-22E0387B098C}"/>
    <pc:docChg chg="undo custSel addSld delSld modSld sldOrd">
      <pc:chgData name="Osama hosam elde" userId="ab8f451e-a635-42ee-be12-e2dde55852bf" providerId="ADAL" clId="{804B1982-4C3E-4311-8F4B-22E0387B098C}" dt="2019-01-24T11:59:06.532" v="732" actId="1076"/>
      <pc:docMkLst>
        <pc:docMk/>
      </pc:docMkLst>
      <pc:sldChg chg="addSp delSp modSp">
        <pc:chgData name="Osama hosam elde" userId="ab8f451e-a635-42ee-be12-e2dde55852bf" providerId="ADAL" clId="{804B1982-4C3E-4311-8F4B-22E0387B098C}" dt="2019-01-24T11:25:35.664" v="499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804B1982-4C3E-4311-8F4B-22E0387B098C}" dt="2019-01-24T11:21:26.510" v="474" actId="20577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hosam elde" userId="ab8f451e-a635-42ee-be12-e2dde55852bf" providerId="ADAL" clId="{804B1982-4C3E-4311-8F4B-22E0387B098C}" dt="2019-01-24T11:21:28.802" v="475" actId="478"/>
          <ac:picMkLst>
            <pc:docMk/>
            <pc:sldMk cId="2795698090" sldId="289"/>
            <ac:picMk id="2" creationId="{A2961980-9832-4AE8-AEEC-57EEEDBEF2E6}"/>
          </ac:picMkLst>
        </pc:picChg>
        <pc:picChg chg="add mod">
          <ac:chgData name="Osama hosam elde" userId="ab8f451e-a635-42ee-be12-e2dde55852bf" providerId="ADAL" clId="{804B1982-4C3E-4311-8F4B-22E0387B098C}" dt="2019-01-24T11:25:35.664" v="499" actId="1076"/>
          <ac:picMkLst>
            <pc:docMk/>
            <pc:sldMk cId="2795698090" sldId="289"/>
            <ac:picMk id="3" creationId="{B42D0ED0-0C34-49D5-AF34-1C4ABB63B30B}"/>
          </ac:picMkLst>
        </pc:picChg>
        <pc:picChg chg="del">
          <ac:chgData name="Osama hosam elde" userId="ab8f451e-a635-42ee-be12-e2dde55852bf" providerId="ADAL" clId="{804B1982-4C3E-4311-8F4B-22E0387B098C}" dt="2019-01-23T18:33:45.730" v="12" actId="478"/>
          <ac:picMkLst>
            <pc:docMk/>
            <pc:sldMk cId="2795698090" sldId="289"/>
            <ac:picMk id="5" creationId="{8C60DBA5-7B19-4192-857A-5A47B4AE6D6F}"/>
          </ac:picMkLst>
        </pc:picChg>
      </pc:sldChg>
      <pc:sldChg chg="addSp delSp modSp">
        <pc:chgData name="Osama hosam elde" userId="ab8f451e-a635-42ee-be12-e2dde55852bf" providerId="ADAL" clId="{804B1982-4C3E-4311-8F4B-22E0387B098C}" dt="2019-01-24T11:26:06.685" v="502" actId="1076"/>
        <pc:sldMkLst>
          <pc:docMk/>
          <pc:sldMk cId="108438488" sldId="290"/>
        </pc:sldMkLst>
        <pc:picChg chg="del">
          <ac:chgData name="Osama hosam elde" userId="ab8f451e-a635-42ee-be12-e2dde55852bf" providerId="ADAL" clId="{804B1982-4C3E-4311-8F4B-22E0387B098C}" dt="2019-01-23T18:34:44.883" v="15" actId="478"/>
          <ac:picMkLst>
            <pc:docMk/>
            <pc:sldMk cId="108438488" sldId="290"/>
            <ac:picMk id="2" creationId="{45981BF5-69C8-46F4-99E7-BFDE48813806}"/>
          </ac:picMkLst>
        </pc:picChg>
        <pc:picChg chg="add mod">
          <ac:chgData name="Osama hosam elde" userId="ab8f451e-a635-42ee-be12-e2dde55852bf" providerId="ADAL" clId="{804B1982-4C3E-4311-8F4B-22E0387B098C}" dt="2019-01-24T11:26:06.685" v="502" actId="1076"/>
          <ac:picMkLst>
            <pc:docMk/>
            <pc:sldMk cId="108438488" sldId="290"/>
            <ac:picMk id="2" creationId="{5C2873D5-518F-4DCB-9130-EBF90C7AFDBE}"/>
          </ac:picMkLst>
        </pc:picChg>
        <pc:picChg chg="add del">
          <ac:chgData name="Osama hosam elde" userId="ab8f451e-a635-42ee-be12-e2dde55852bf" providerId="ADAL" clId="{804B1982-4C3E-4311-8F4B-22E0387B098C}" dt="2019-01-24T11:25:09.181" v="497" actId="478"/>
          <ac:picMkLst>
            <pc:docMk/>
            <pc:sldMk cId="108438488" sldId="290"/>
            <ac:picMk id="3" creationId="{C2E07507-6A6C-45E3-8FDA-3B3A7A24FD13}"/>
          </ac:picMkLst>
        </pc:picChg>
      </pc:sldChg>
      <pc:sldChg chg="modSp">
        <pc:chgData name="Osama hosam elde" userId="ab8f451e-a635-42ee-be12-e2dde55852bf" providerId="ADAL" clId="{804B1982-4C3E-4311-8F4B-22E0387B098C}" dt="2019-01-24T11:21:50.377" v="496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804B1982-4C3E-4311-8F4B-22E0387B098C}" dt="2019-01-24T11:21:50.377" v="496" actId="20577"/>
          <ac:spMkLst>
            <pc:docMk/>
            <pc:sldMk cId="3383389306" sldId="317"/>
            <ac:spMk id="3" creationId="{00000000-0000-0000-0000-000000000000}"/>
          </ac:spMkLst>
        </pc:spChg>
      </pc:sldChg>
    </pc:docChg>
  </pc:docChgLst>
  <pc:docChgLst>
    <pc:chgData name="Osama hosam elde" userId="ab8f451e-a635-42ee-be12-e2dde55852bf" providerId="ADAL" clId="{CEEB77A1-9946-4939-90E4-52513A9B3B77}"/>
    <pc:docChg chg="undo custSel addSld delSld modSld">
      <pc:chgData name="Osama hosam elde" userId="ab8f451e-a635-42ee-be12-e2dde55852bf" providerId="ADAL" clId="{CEEB77A1-9946-4939-90E4-52513A9B3B77}" dt="2019-01-24T13:24:58.725" v="301" actId="1076"/>
      <pc:docMkLst>
        <pc:docMk/>
      </pc:docMkLst>
      <pc:sldChg chg="addSp delSp modSp">
        <pc:chgData name="Osama hosam elde" userId="ab8f451e-a635-42ee-be12-e2dde55852bf" providerId="ADAL" clId="{CEEB77A1-9946-4939-90E4-52513A9B3B77}" dt="2019-01-24T12:51:05.042" v="31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CEEB77A1-9946-4939-90E4-52513A9B3B77}" dt="2019-01-24T12:49:43.469" v="5" actId="20577"/>
          <ac:spMkLst>
            <pc:docMk/>
            <pc:sldMk cId="2795698090" sldId="289"/>
            <ac:spMk id="4" creationId="{71F37C0B-C451-4FC0-8BFC-2F9DEFE020DB}"/>
          </ac:spMkLst>
        </pc:spChg>
        <pc:picChg chg="del">
          <ac:chgData name="Osama hosam elde" userId="ab8f451e-a635-42ee-be12-e2dde55852bf" providerId="ADAL" clId="{CEEB77A1-9946-4939-90E4-52513A9B3B77}" dt="2019-01-24T12:50:12.272" v="29" actId="478"/>
          <ac:picMkLst>
            <pc:docMk/>
            <pc:sldMk cId="2795698090" sldId="289"/>
            <ac:picMk id="3" creationId="{B42D0ED0-0C34-49D5-AF34-1C4ABB63B30B}"/>
          </ac:picMkLst>
        </pc:picChg>
        <pc:picChg chg="add mod">
          <ac:chgData name="Osama hosam elde" userId="ab8f451e-a635-42ee-be12-e2dde55852bf" providerId="ADAL" clId="{CEEB77A1-9946-4939-90E4-52513A9B3B77}" dt="2019-01-24T12:51:05.042" v="31" actId="1076"/>
          <ac:picMkLst>
            <pc:docMk/>
            <pc:sldMk cId="2795698090" sldId="289"/>
            <ac:picMk id="6" creationId="{6A453F8C-28FC-49B3-ABBE-658CDB1DB5CE}"/>
          </ac:picMkLst>
        </pc:picChg>
      </pc:sldChg>
      <pc:sldChg chg="addSp delSp">
        <pc:chgData name="Osama hosam elde" userId="ab8f451e-a635-42ee-be12-e2dde55852bf" providerId="ADAL" clId="{CEEB77A1-9946-4939-90E4-52513A9B3B77}" dt="2019-01-24T12:51:45.355" v="39"/>
        <pc:sldMkLst>
          <pc:docMk/>
          <pc:sldMk cId="108438488" sldId="290"/>
        </pc:sldMkLst>
        <pc:picChg chg="del">
          <ac:chgData name="Osama hosam elde" userId="ab8f451e-a635-42ee-be12-e2dde55852bf" providerId="ADAL" clId="{CEEB77A1-9946-4939-90E4-52513A9B3B77}" dt="2019-01-24T12:51:27.056" v="38" actId="478"/>
          <ac:picMkLst>
            <pc:docMk/>
            <pc:sldMk cId="108438488" sldId="290"/>
            <ac:picMk id="2" creationId="{5C2873D5-518F-4DCB-9130-EBF90C7AFDBE}"/>
          </ac:picMkLst>
        </pc:picChg>
        <pc:picChg chg="add">
          <ac:chgData name="Osama hosam elde" userId="ab8f451e-a635-42ee-be12-e2dde55852bf" providerId="ADAL" clId="{CEEB77A1-9946-4939-90E4-52513A9B3B77}" dt="2019-01-24T12:51:45.355" v="39"/>
          <ac:picMkLst>
            <pc:docMk/>
            <pc:sldMk cId="108438488" sldId="290"/>
            <ac:picMk id="5" creationId="{14B5EF6A-BF5E-4369-85C2-DBEF1016C724}"/>
          </ac:picMkLst>
        </pc:picChg>
      </pc:sldChg>
      <pc:sldChg chg="modSp">
        <pc:chgData name="Osama hosam elde" userId="ab8f451e-a635-42ee-be12-e2dde55852bf" providerId="ADAL" clId="{CEEB77A1-9946-4939-90E4-52513A9B3B77}" dt="2019-01-24T12:51:17.082" v="37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CEEB77A1-9946-4939-90E4-52513A9B3B77}" dt="2019-01-24T12:51:17.082" v="37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addSp delSp modSp">
        <pc:chgData name="Osama hosam elde" userId="ab8f451e-a635-42ee-be12-e2dde55852bf" providerId="ADAL" clId="{CEEB77A1-9946-4939-90E4-52513A9B3B77}" dt="2019-01-24T13:22:09.839" v="202" actId="1076"/>
        <pc:sldMkLst>
          <pc:docMk/>
          <pc:sldMk cId="591302763" sldId="369"/>
        </pc:sldMkLst>
        <pc:picChg chg="del">
          <ac:chgData name="Osama hosam elde" userId="ab8f451e-a635-42ee-be12-e2dde55852bf" providerId="ADAL" clId="{CEEB77A1-9946-4939-90E4-52513A9B3B77}" dt="2019-01-24T13:22:02.402" v="198" actId="478"/>
          <ac:picMkLst>
            <pc:docMk/>
            <pc:sldMk cId="591302763" sldId="369"/>
            <ac:picMk id="2" creationId="{958CEF84-E8EC-40D1-ACDD-2F4614B14A90}"/>
          </ac:picMkLst>
        </pc:picChg>
        <pc:picChg chg="add mod">
          <ac:chgData name="Osama hosam elde" userId="ab8f451e-a635-42ee-be12-e2dde55852bf" providerId="ADAL" clId="{CEEB77A1-9946-4939-90E4-52513A9B3B77}" dt="2019-01-24T13:22:09.839" v="202" actId="1076"/>
          <ac:picMkLst>
            <pc:docMk/>
            <pc:sldMk cId="591302763" sldId="369"/>
            <ac:picMk id="6" creationId="{412BDC52-1130-4416-AEC5-F8211DEBF7B2}"/>
          </ac:picMkLst>
        </pc:picChg>
      </pc:sldChg>
    </pc:docChg>
  </pc:docChgLst>
  <pc:docChgLst>
    <pc:chgData name="Osama hosam elde" userId="ab8f451e-a635-42ee-be12-e2dde55852bf" providerId="ADAL" clId="{D82A653C-3A0F-4B95-8187-0889169E8206}"/>
    <pc:docChg chg="undo custSel addSld delSld modSld">
      <pc:chgData name="Osama hosam elde" userId="ab8f451e-a635-42ee-be12-e2dde55852bf" providerId="ADAL" clId="{D82A653C-3A0F-4B95-8187-0889169E8206}" dt="2019-01-26T20:12:29.684" v="572" actId="2696"/>
      <pc:docMkLst>
        <pc:docMk/>
      </pc:docMkLst>
      <pc:sldChg chg="del">
        <pc:chgData name="Osama hosam elde" userId="ab8f451e-a635-42ee-be12-e2dde55852bf" providerId="ADAL" clId="{D82A653C-3A0F-4B95-8187-0889169E8206}" dt="2019-01-26T20:12:29.684" v="572" actId="2696"/>
        <pc:sldMkLst>
          <pc:docMk/>
          <pc:sldMk cId="1787975997" sldId="276"/>
        </pc:sldMkLst>
      </pc:sldChg>
      <pc:sldChg chg="addSp delSp modSp">
        <pc:chgData name="Osama hosam elde" userId="ab8f451e-a635-42ee-be12-e2dde55852bf" providerId="ADAL" clId="{D82A653C-3A0F-4B95-8187-0889169E8206}" dt="2019-01-26T16:53:08.859" v="8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D82A653C-3A0F-4B95-8187-0889169E8206}" dt="2019-01-26T16:52:34.528" v="5" actId="20577"/>
          <ac:spMkLst>
            <pc:docMk/>
            <pc:sldMk cId="2795698090" sldId="289"/>
            <ac:spMk id="4" creationId="{71F37C0B-C451-4FC0-8BFC-2F9DEFE020DB}"/>
          </ac:spMkLst>
        </pc:spChg>
        <pc:picChg chg="del">
          <ac:chgData name="Osama hosam elde" userId="ab8f451e-a635-42ee-be12-e2dde55852bf" providerId="ADAL" clId="{D82A653C-3A0F-4B95-8187-0889169E8206}" dt="2019-01-26T16:52:37.168" v="6" actId="478"/>
          <ac:picMkLst>
            <pc:docMk/>
            <pc:sldMk cId="2795698090" sldId="289"/>
            <ac:picMk id="3" creationId="{ED789046-9420-46EE-BA1F-90C57EF46976}"/>
          </ac:picMkLst>
        </pc:picChg>
        <pc:picChg chg="add mod">
          <ac:chgData name="Osama hosam elde" userId="ab8f451e-a635-42ee-be12-e2dde55852bf" providerId="ADAL" clId="{D82A653C-3A0F-4B95-8187-0889169E8206}" dt="2019-01-26T16:53:08.859" v="8" actId="1076"/>
          <ac:picMkLst>
            <pc:docMk/>
            <pc:sldMk cId="2795698090" sldId="289"/>
            <ac:picMk id="6" creationId="{7496976B-C0ED-48F7-B38C-8279990DD728}"/>
          </ac:picMkLst>
        </pc:picChg>
      </pc:sldChg>
      <pc:sldChg chg="addSp delSp">
        <pc:chgData name="Osama hosam elde" userId="ab8f451e-a635-42ee-be12-e2dde55852bf" providerId="ADAL" clId="{D82A653C-3A0F-4B95-8187-0889169E8206}" dt="2019-01-26T16:56:13.616" v="40"/>
        <pc:sldMkLst>
          <pc:docMk/>
          <pc:sldMk cId="108438488" sldId="290"/>
        </pc:sldMkLst>
        <pc:picChg chg="del">
          <ac:chgData name="Osama hosam elde" userId="ab8f451e-a635-42ee-be12-e2dde55852bf" providerId="ADAL" clId="{D82A653C-3A0F-4B95-8187-0889169E8206}" dt="2019-01-26T16:53:15.531" v="9" actId="478"/>
          <ac:picMkLst>
            <pc:docMk/>
            <pc:sldMk cId="108438488" sldId="290"/>
            <ac:picMk id="2" creationId="{C1A69570-559B-4FF3-8CE5-C904C4B7C5C9}"/>
          </ac:picMkLst>
        </pc:picChg>
        <pc:picChg chg="add">
          <ac:chgData name="Osama hosam elde" userId="ab8f451e-a635-42ee-be12-e2dde55852bf" providerId="ADAL" clId="{D82A653C-3A0F-4B95-8187-0889169E8206}" dt="2019-01-26T16:56:13.616" v="40"/>
          <ac:picMkLst>
            <pc:docMk/>
            <pc:sldMk cId="108438488" sldId="290"/>
            <ac:picMk id="5" creationId="{9EE17AE9-5546-4A1B-8C74-0BD22ADE1708}"/>
          </ac:picMkLst>
        </pc:picChg>
      </pc:sldChg>
      <pc:sldChg chg="modSp">
        <pc:chgData name="Osama hosam elde" userId="ab8f451e-a635-42ee-be12-e2dde55852bf" providerId="ADAL" clId="{D82A653C-3A0F-4B95-8187-0889169E8206}" dt="2019-01-26T16:53:43.778" v="39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D82A653C-3A0F-4B95-8187-0889169E8206}" dt="2019-01-26T16:53:43.778" v="39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del">
        <pc:chgData name="Osama hosam elde" userId="ab8f451e-a635-42ee-be12-e2dde55852bf" providerId="ADAL" clId="{D82A653C-3A0F-4B95-8187-0889169E8206}" dt="2019-01-26T17:39:27.415" v="384" actId="2696"/>
        <pc:sldMkLst>
          <pc:docMk/>
          <pc:sldMk cId="2349277644" sldId="321"/>
        </pc:sldMkLst>
      </pc:sldChg>
      <pc:sldChg chg="addSp delSp modSp">
        <pc:chgData name="Osama hosam elde" userId="ab8f451e-a635-42ee-be12-e2dde55852bf" providerId="ADAL" clId="{D82A653C-3A0F-4B95-8187-0889169E8206}" dt="2019-01-26T17:52:56.682" v="565" actId="14100"/>
        <pc:sldMkLst>
          <pc:docMk/>
          <pc:sldMk cId="591302763" sldId="369"/>
        </pc:sldMkLst>
        <pc:spChg chg="mod">
          <ac:chgData name="Osama hosam elde" userId="ab8f451e-a635-42ee-be12-e2dde55852bf" providerId="ADAL" clId="{D82A653C-3A0F-4B95-8187-0889169E8206}" dt="2019-01-26T17:52:56.682" v="565" actId="14100"/>
          <ac:spMkLst>
            <pc:docMk/>
            <pc:sldMk cId="591302763" sldId="369"/>
            <ac:spMk id="3" creationId="{00000000-0000-0000-0000-000000000000}"/>
          </ac:spMkLst>
        </pc:spChg>
        <pc:picChg chg="del">
          <ac:chgData name="Osama hosam elde" userId="ab8f451e-a635-42ee-be12-e2dde55852bf" providerId="ADAL" clId="{D82A653C-3A0F-4B95-8187-0889169E8206}" dt="2019-01-26T17:42:46.481" v="439" actId="478"/>
          <ac:picMkLst>
            <pc:docMk/>
            <pc:sldMk cId="591302763" sldId="369"/>
            <ac:picMk id="2" creationId="{27AB0984-176E-4A89-806E-7FAF6415D240}"/>
          </ac:picMkLst>
        </pc:picChg>
        <pc:picChg chg="add mod">
          <ac:chgData name="Osama hosam elde" userId="ab8f451e-a635-42ee-be12-e2dde55852bf" providerId="ADAL" clId="{D82A653C-3A0F-4B95-8187-0889169E8206}" dt="2019-01-26T17:52:49.025" v="564" actId="1076"/>
          <ac:picMkLst>
            <pc:docMk/>
            <pc:sldMk cId="591302763" sldId="369"/>
            <ac:picMk id="6" creationId="{8E12749E-2A66-4682-802A-6020CAAEAA70}"/>
          </ac:picMkLst>
        </pc:picChg>
      </pc:sldChg>
      <pc:sldChg chg="del">
        <pc:chgData name="Osama hosam elde" userId="ab8f451e-a635-42ee-be12-e2dde55852bf" providerId="ADAL" clId="{D82A653C-3A0F-4B95-8187-0889169E8206}" dt="2019-01-26T16:53:21.490" v="10" actId="2696"/>
        <pc:sldMkLst>
          <pc:docMk/>
          <pc:sldMk cId="3430751231" sldId="370"/>
        </pc:sldMkLst>
      </pc:sldChg>
      <pc:sldChg chg="del">
        <pc:chgData name="Osama hosam elde" userId="ab8f451e-a635-42ee-be12-e2dde55852bf" providerId="ADAL" clId="{D82A653C-3A0F-4B95-8187-0889169E8206}" dt="2019-01-26T16:53:21.975" v="11" actId="2696"/>
        <pc:sldMkLst>
          <pc:docMk/>
          <pc:sldMk cId="3857066961" sldId="371"/>
        </pc:sldMkLst>
      </pc:sldChg>
      <pc:sldChg chg="del">
        <pc:chgData name="Osama hosam elde" userId="ab8f451e-a635-42ee-be12-e2dde55852bf" providerId="ADAL" clId="{D82A653C-3A0F-4B95-8187-0889169E8206}" dt="2019-01-26T16:53:24.115" v="12" actId="2696"/>
        <pc:sldMkLst>
          <pc:docMk/>
          <pc:sldMk cId="2033923209" sldId="372"/>
        </pc:sldMkLst>
      </pc:sldChg>
      <pc:sldChg chg="del">
        <pc:chgData name="Osama hosam elde" userId="ab8f451e-a635-42ee-be12-e2dde55852bf" providerId="ADAL" clId="{D82A653C-3A0F-4B95-8187-0889169E8206}" dt="2019-01-26T16:53:24.443" v="13" actId="2696"/>
        <pc:sldMkLst>
          <pc:docMk/>
          <pc:sldMk cId="2401055798" sldId="373"/>
        </pc:sldMkLst>
      </pc:sldChg>
      <pc:sldChg chg="del">
        <pc:chgData name="Osama hosam elde" userId="ab8f451e-a635-42ee-be12-e2dde55852bf" providerId="ADAL" clId="{D82A653C-3A0F-4B95-8187-0889169E8206}" dt="2019-01-26T16:53:24.725" v="14" actId="2696"/>
        <pc:sldMkLst>
          <pc:docMk/>
          <pc:sldMk cId="361222085" sldId="374"/>
        </pc:sldMkLst>
      </pc:sldChg>
      <pc:sldChg chg="addSp delSp modSp">
        <pc:chgData name="Osama hosam elde" userId="ab8f451e-a635-42ee-be12-e2dde55852bf" providerId="ADAL" clId="{D82A653C-3A0F-4B95-8187-0889169E8206}" dt="2019-01-26T17:17:18.197" v="195" actId="20577"/>
        <pc:sldMkLst>
          <pc:docMk/>
          <pc:sldMk cId="2405849401" sldId="375"/>
        </pc:sldMkLst>
        <pc:spChg chg="del mod">
          <ac:chgData name="Osama hosam elde" userId="ab8f451e-a635-42ee-be12-e2dde55852bf" providerId="ADAL" clId="{D82A653C-3A0F-4B95-8187-0889169E8206}" dt="2019-01-26T17:16:57.499" v="181" actId="478"/>
          <ac:spMkLst>
            <pc:docMk/>
            <pc:sldMk cId="2405849401" sldId="375"/>
            <ac:spMk id="3" creationId="{00000000-0000-0000-0000-000000000000}"/>
          </ac:spMkLst>
        </pc:spChg>
        <pc:spChg chg="add mod">
          <ac:chgData name="Osama hosam elde" userId="ab8f451e-a635-42ee-be12-e2dde55852bf" providerId="ADAL" clId="{D82A653C-3A0F-4B95-8187-0889169E8206}" dt="2019-01-26T17:17:18.197" v="195" actId="20577"/>
          <ac:spMkLst>
            <pc:docMk/>
            <pc:sldMk cId="2405849401" sldId="375"/>
            <ac:spMk id="6" creationId="{227D8228-7314-4A07-98C5-3749582E1567}"/>
          </ac:spMkLst>
        </pc:spChg>
        <pc:spChg chg="add mod">
          <ac:chgData name="Osama hosam elde" userId="ab8f451e-a635-42ee-be12-e2dde55852bf" providerId="ADAL" clId="{D82A653C-3A0F-4B95-8187-0889169E8206}" dt="2019-01-26T17:02:29.494" v="167" actId="1076"/>
          <ac:spMkLst>
            <pc:docMk/>
            <pc:sldMk cId="2405849401" sldId="375"/>
            <ac:spMk id="7" creationId="{53C487D7-AEE8-4B19-8470-E1F5F1960258}"/>
          </ac:spMkLst>
        </pc:spChg>
        <pc:spChg chg="add">
          <ac:chgData name="Osama hosam elde" userId="ab8f451e-a635-42ee-be12-e2dde55852bf" providerId="ADAL" clId="{D82A653C-3A0F-4B95-8187-0889169E8206}" dt="2019-01-26T17:16:58.247" v="182"/>
          <ac:spMkLst>
            <pc:docMk/>
            <pc:sldMk cId="2405849401" sldId="375"/>
            <ac:spMk id="9" creationId="{02505443-9556-455E-8087-6120F5664084}"/>
          </ac:spMkLst>
        </pc:spChg>
        <pc:picChg chg="add mod">
          <ac:chgData name="Osama hosam elde" userId="ab8f451e-a635-42ee-be12-e2dde55852bf" providerId="ADAL" clId="{D82A653C-3A0F-4B95-8187-0889169E8206}" dt="2019-01-26T16:57:15.306" v="43" actId="1076"/>
          <ac:picMkLst>
            <pc:docMk/>
            <pc:sldMk cId="2405849401" sldId="375"/>
            <ac:picMk id="4" creationId="{3B0961FD-0D9C-4B01-83C2-4F76E55BF656}"/>
          </ac:picMkLst>
        </pc:picChg>
        <pc:picChg chg="del">
          <ac:chgData name="Osama hosam elde" userId="ab8f451e-a635-42ee-be12-e2dde55852bf" providerId="ADAL" clId="{D82A653C-3A0F-4B95-8187-0889169E8206}" dt="2019-01-26T16:57:08.012" v="41" actId="478"/>
          <ac:picMkLst>
            <pc:docMk/>
            <pc:sldMk cId="2405849401" sldId="375"/>
            <ac:picMk id="8" creationId="{E1CC0FBB-4F8B-4B28-A7AA-3100A8DDAA53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16:53.799" v="180"/>
        <pc:sldMkLst>
          <pc:docMk/>
          <pc:sldMk cId="2194946156" sldId="376"/>
        </pc:sldMkLst>
        <pc:spChg chg="del">
          <ac:chgData name="Osama hosam elde" userId="ab8f451e-a635-42ee-be12-e2dde55852bf" providerId="ADAL" clId="{D82A653C-3A0F-4B95-8187-0889169E8206}" dt="2019-01-26T17:16:52.947" v="179" actId="478"/>
          <ac:spMkLst>
            <pc:docMk/>
            <pc:sldMk cId="2194946156" sldId="376"/>
            <ac:spMk id="3" creationId="{00000000-0000-0000-0000-000000000000}"/>
          </ac:spMkLst>
        </pc:spChg>
        <pc:spChg chg="add">
          <ac:chgData name="Osama hosam elde" userId="ab8f451e-a635-42ee-be12-e2dde55852bf" providerId="ADAL" clId="{D82A653C-3A0F-4B95-8187-0889169E8206}" dt="2019-01-26T17:16:53.799" v="180"/>
          <ac:spMkLst>
            <pc:docMk/>
            <pc:sldMk cId="2194946156" sldId="376"/>
            <ac:spMk id="7" creationId="{69F20060-E203-4D55-A767-C4B04E156925}"/>
          </ac:spMkLst>
        </pc:spChg>
        <pc:picChg chg="del">
          <ac:chgData name="Osama hosam elde" userId="ab8f451e-a635-42ee-be12-e2dde55852bf" providerId="ADAL" clId="{D82A653C-3A0F-4B95-8187-0889169E8206}" dt="2019-01-26T16:58:59.237" v="76" actId="478"/>
          <ac:picMkLst>
            <pc:docMk/>
            <pc:sldMk cId="2194946156" sldId="376"/>
            <ac:picMk id="4" creationId="{3B0961FD-0D9C-4B01-83C2-4F76E55BF656}"/>
          </ac:picMkLst>
        </pc:picChg>
        <pc:picChg chg="add mod">
          <ac:chgData name="Osama hosam elde" userId="ab8f451e-a635-42ee-be12-e2dde55852bf" providerId="ADAL" clId="{D82A653C-3A0F-4B95-8187-0889169E8206}" dt="2019-01-26T16:59:07.677" v="80" actId="1076"/>
          <ac:picMkLst>
            <pc:docMk/>
            <pc:sldMk cId="2194946156" sldId="376"/>
            <ac:picMk id="6" creationId="{CC910750-22FA-4594-B62B-8C93803A3F5A}"/>
          </ac:picMkLst>
        </pc:picChg>
      </pc:sldChg>
      <pc:sldChg chg="del">
        <pc:chgData name="Osama hosam elde" userId="ab8f451e-a635-42ee-be12-e2dde55852bf" providerId="ADAL" clId="{D82A653C-3A0F-4B95-8187-0889169E8206}" dt="2019-01-26T16:53:27.240" v="15" actId="2696"/>
        <pc:sldMkLst>
          <pc:docMk/>
          <pc:sldMk cId="2983840092" sldId="376"/>
        </pc:sldMkLst>
      </pc:sldChg>
      <pc:sldChg chg="addSp delSp modSp add">
        <pc:chgData name="Osama hosam elde" userId="ab8f451e-a635-42ee-be12-e2dde55852bf" providerId="ADAL" clId="{D82A653C-3A0F-4B95-8187-0889169E8206}" dt="2019-01-26T17:16:41.436" v="178" actId="14100"/>
        <pc:sldMkLst>
          <pc:docMk/>
          <pc:sldMk cId="3839132652" sldId="377"/>
        </pc:sldMkLst>
        <pc:spChg chg="mod">
          <ac:chgData name="Osama hosam elde" userId="ab8f451e-a635-42ee-be12-e2dde55852bf" providerId="ADAL" clId="{D82A653C-3A0F-4B95-8187-0889169E8206}" dt="2019-01-26T17:16:41.436" v="178" actId="14100"/>
          <ac:spMkLst>
            <pc:docMk/>
            <pc:sldMk cId="3839132652" sldId="377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16:28.339" v="174" actId="14100"/>
          <ac:picMkLst>
            <pc:docMk/>
            <pc:sldMk cId="3839132652" sldId="377"/>
            <ac:picMk id="4" creationId="{6739EDAB-B45C-4022-801E-99A8BB0701DE}"/>
          </ac:picMkLst>
        </pc:picChg>
        <pc:picChg chg="del">
          <ac:chgData name="Osama hosam elde" userId="ab8f451e-a635-42ee-be12-e2dde55852bf" providerId="ADAL" clId="{D82A653C-3A0F-4B95-8187-0889169E8206}" dt="2019-01-26T17:15:29.625" v="170" actId="478"/>
          <ac:picMkLst>
            <pc:docMk/>
            <pc:sldMk cId="3839132652" sldId="377"/>
            <ac:picMk id="6" creationId="{CC910750-22FA-4594-B62B-8C93803A3F5A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25:17.469" v="229" actId="1076"/>
        <pc:sldMkLst>
          <pc:docMk/>
          <pc:sldMk cId="1765490591" sldId="378"/>
        </pc:sldMkLst>
        <pc:spChg chg="mod">
          <ac:chgData name="Osama hosam elde" userId="ab8f451e-a635-42ee-be12-e2dde55852bf" providerId="ADAL" clId="{D82A653C-3A0F-4B95-8187-0889169E8206}" dt="2019-01-26T17:20:52.269" v="220" actId="20577"/>
          <ac:spMkLst>
            <pc:docMk/>
            <pc:sldMk cId="1765490591" sldId="378"/>
            <ac:spMk id="3" creationId="{00000000-0000-0000-0000-000000000000}"/>
          </ac:spMkLst>
        </pc:spChg>
        <pc:picChg chg="del">
          <ac:chgData name="Osama hosam elde" userId="ab8f451e-a635-42ee-be12-e2dde55852bf" providerId="ADAL" clId="{D82A653C-3A0F-4B95-8187-0889169E8206}" dt="2019-01-26T17:19:10.613" v="197" actId="478"/>
          <ac:picMkLst>
            <pc:docMk/>
            <pc:sldMk cId="1765490591" sldId="378"/>
            <ac:picMk id="4" creationId="{6739EDAB-B45C-4022-801E-99A8BB0701DE}"/>
          </ac:picMkLst>
        </pc:picChg>
        <pc:picChg chg="add mod">
          <ac:chgData name="Osama hosam elde" userId="ab8f451e-a635-42ee-be12-e2dde55852bf" providerId="ADAL" clId="{D82A653C-3A0F-4B95-8187-0889169E8206}" dt="2019-01-26T17:24:33.509" v="223" actId="14100"/>
          <ac:picMkLst>
            <pc:docMk/>
            <pc:sldMk cId="1765490591" sldId="378"/>
            <ac:picMk id="6" creationId="{6FE81E25-3DEE-49EF-848C-F4AF737F5AF4}"/>
          </ac:picMkLst>
        </pc:picChg>
        <pc:picChg chg="add mod">
          <ac:chgData name="Osama hosam elde" userId="ab8f451e-a635-42ee-be12-e2dde55852bf" providerId="ADAL" clId="{D82A653C-3A0F-4B95-8187-0889169E8206}" dt="2019-01-26T17:25:17.469" v="229" actId="1076"/>
          <ac:picMkLst>
            <pc:docMk/>
            <pc:sldMk cId="1765490591" sldId="378"/>
            <ac:picMk id="7" creationId="{6756DDA1-9B60-49C8-9380-5DB34161CAB0}"/>
          </ac:picMkLst>
        </pc:picChg>
      </pc:sldChg>
      <pc:sldChg chg="del">
        <pc:chgData name="Osama hosam elde" userId="ab8f451e-a635-42ee-be12-e2dde55852bf" providerId="ADAL" clId="{D82A653C-3A0F-4B95-8187-0889169E8206}" dt="2019-01-26T16:53:27.490" v="16" actId="2696"/>
        <pc:sldMkLst>
          <pc:docMk/>
          <pc:sldMk cId="3197237658" sldId="378"/>
        </pc:sldMkLst>
      </pc:sldChg>
      <pc:sldChg chg="addSp delSp modSp add">
        <pc:chgData name="Osama hosam elde" userId="ab8f451e-a635-42ee-be12-e2dde55852bf" providerId="ADAL" clId="{D82A653C-3A0F-4B95-8187-0889169E8206}" dt="2019-01-26T17:27:32.170" v="259" actId="20577"/>
        <pc:sldMkLst>
          <pc:docMk/>
          <pc:sldMk cId="1155608317" sldId="379"/>
        </pc:sldMkLst>
        <pc:spChg chg="mod">
          <ac:chgData name="Osama hosam elde" userId="ab8f451e-a635-42ee-be12-e2dde55852bf" providerId="ADAL" clId="{D82A653C-3A0F-4B95-8187-0889169E8206}" dt="2019-01-26T17:27:32.170" v="259" actId="20577"/>
          <ac:spMkLst>
            <pc:docMk/>
            <pc:sldMk cId="1155608317" sldId="379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27:10.731" v="238" actId="1076"/>
          <ac:picMkLst>
            <pc:docMk/>
            <pc:sldMk cId="1155608317" sldId="379"/>
            <ac:picMk id="4" creationId="{D731F3DE-8CE2-483A-8026-BB9CD823E7C1}"/>
          </ac:picMkLst>
        </pc:picChg>
        <pc:picChg chg="del">
          <ac:chgData name="Osama hosam elde" userId="ab8f451e-a635-42ee-be12-e2dde55852bf" providerId="ADAL" clId="{D82A653C-3A0F-4B95-8187-0889169E8206}" dt="2019-01-26T17:26:54.139" v="232" actId="478"/>
          <ac:picMkLst>
            <pc:docMk/>
            <pc:sldMk cId="1155608317" sldId="379"/>
            <ac:picMk id="6" creationId="{6FE81E25-3DEE-49EF-848C-F4AF737F5AF4}"/>
          </ac:picMkLst>
        </pc:picChg>
        <pc:picChg chg="del">
          <ac:chgData name="Osama hosam elde" userId="ab8f451e-a635-42ee-be12-e2dde55852bf" providerId="ADAL" clId="{D82A653C-3A0F-4B95-8187-0889169E8206}" dt="2019-01-26T17:26:53.185" v="231" actId="478"/>
          <ac:picMkLst>
            <pc:docMk/>
            <pc:sldMk cId="1155608317" sldId="379"/>
            <ac:picMk id="7" creationId="{6756DDA1-9B60-49C8-9380-5DB34161CAB0}"/>
          </ac:picMkLst>
        </pc:picChg>
      </pc:sldChg>
      <pc:sldChg chg="del">
        <pc:chgData name="Osama hosam elde" userId="ab8f451e-a635-42ee-be12-e2dde55852bf" providerId="ADAL" clId="{D82A653C-3A0F-4B95-8187-0889169E8206}" dt="2019-01-26T16:53:27.678" v="17" actId="2696"/>
        <pc:sldMkLst>
          <pc:docMk/>
          <pc:sldMk cId="2162699003" sldId="379"/>
        </pc:sldMkLst>
      </pc:sldChg>
      <pc:sldChg chg="addSp delSp modSp add">
        <pc:chgData name="Osama hosam elde" userId="ab8f451e-a635-42ee-be12-e2dde55852bf" providerId="ADAL" clId="{D82A653C-3A0F-4B95-8187-0889169E8206}" dt="2019-01-26T17:28:13.667" v="265" actId="14100"/>
        <pc:sldMkLst>
          <pc:docMk/>
          <pc:sldMk cId="452517494" sldId="380"/>
        </pc:sldMkLst>
        <pc:picChg chg="del">
          <ac:chgData name="Osama hosam elde" userId="ab8f451e-a635-42ee-be12-e2dde55852bf" providerId="ADAL" clId="{D82A653C-3A0F-4B95-8187-0889169E8206}" dt="2019-01-26T17:27:40.305" v="261" actId="478"/>
          <ac:picMkLst>
            <pc:docMk/>
            <pc:sldMk cId="452517494" sldId="380"/>
            <ac:picMk id="4" creationId="{D731F3DE-8CE2-483A-8026-BB9CD823E7C1}"/>
          </ac:picMkLst>
        </pc:picChg>
        <pc:picChg chg="add mod">
          <ac:chgData name="Osama hosam elde" userId="ab8f451e-a635-42ee-be12-e2dde55852bf" providerId="ADAL" clId="{D82A653C-3A0F-4B95-8187-0889169E8206}" dt="2019-01-26T17:28:13.667" v="265" actId="14100"/>
          <ac:picMkLst>
            <pc:docMk/>
            <pc:sldMk cId="452517494" sldId="380"/>
            <ac:picMk id="6" creationId="{484D3730-6E1D-4773-9CE1-22E576E0E236}"/>
          </ac:picMkLst>
        </pc:picChg>
      </pc:sldChg>
      <pc:sldChg chg="del">
        <pc:chgData name="Osama hosam elde" userId="ab8f451e-a635-42ee-be12-e2dde55852bf" providerId="ADAL" clId="{D82A653C-3A0F-4B95-8187-0889169E8206}" dt="2019-01-26T16:53:28.396" v="18" actId="2696"/>
        <pc:sldMkLst>
          <pc:docMk/>
          <pc:sldMk cId="1536551926" sldId="380"/>
        </pc:sldMkLst>
      </pc:sldChg>
      <pc:sldChg chg="del">
        <pc:chgData name="Osama hosam elde" userId="ab8f451e-a635-42ee-be12-e2dde55852bf" providerId="ADAL" clId="{D82A653C-3A0F-4B95-8187-0889169E8206}" dt="2019-01-26T16:53:28.756" v="19" actId="2696"/>
        <pc:sldMkLst>
          <pc:docMk/>
          <pc:sldMk cId="337289561" sldId="381"/>
        </pc:sldMkLst>
      </pc:sldChg>
      <pc:sldChg chg="addSp delSp modSp add">
        <pc:chgData name="Osama hosam elde" userId="ab8f451e-a635-42ee-be12-e2dde55852bf" providerId="ADAL" clId="{D82A653C-3A0F-4B95-8187-0889169E8206}" dt="2019-01-26T17:31:38.397" v="319" actId="20577"/>
        <pc:sldMkLst>
          <pc:docMk/>
          <pc:sldMk cId="3190355383" sldId="381"/>
        </pc:sldMkLst>
        <pc:spChg chg="mod">
          <ac:chgData name="Osama hosam elde" userId="ab8f451e-a635-42ee-be12-e2dde55852bf" providerId="ADAL" clId="{D82A653C-3A0F-4B95-8187-0889169E8206}" dt="2019-01-26T17:31:38.397" v="319" actId="20577"/>
          <ac:spMkLst>
            <pc:docMk/>
            <pc:sldMk cId="3190355383" sldId="381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30:49.983" v="279" actId="1036"/>
          <ac:picMkLst>
            <pc:docMk/>
            <pc:sldMk cId="3190355383" sldId="381"/>
            <ac:picMk id="4" creationId="{AF2756AE-330E-4100-86FC-2418AACC17E5}"/>
          </ac:picMkLst>
        </pc:picChg>
        <pc:picChg chg="del">
          <ac:chgData name="Osama hosam elde" userId="ab8f451e-a635-42ee-be12-e2dde55852bf" providerId="ADAL" clId="{D82A653C-3A0F-4B95-8187-0889169E8206}" dt="2019-01-26T17:28:40.450" v="267" actId="478"/>
          <ac:picMkLst>
            <pc:docMk/>
            <pc:sldMk cId="3190355383" sldId="381"/>
            <ac:picMk id="6" creationId="{484D3730-6E1D-4773-9CE1-22E576E0E236}"/>
          </ac:picMkLst>
        </pc:picChg>
        <pc:picChg chg="add mod">
          <ac:chgData name="Osama hosam elde" userId="ab8f451e-a635-42ee-be12-e2dde55852bf" providerId="ADAL" clId="{D82A653C-3A0F-4B95-8187-0889169E8206}" dt="2019-01-26T17:31:00.105" v="282" actId="1076"/>
          <ac:picMkLst>
            <pc:docMk/>
            <pc:sldMk cId="3190355383" sldId="381"/>
            <ac:picMk id="1026" creationId="{EAB75598-987D-4825-B0BB-64AEA11AC5EF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33:14.872" v="330" actId="167"/>
        <pc:sldMkLst>
          <pc:docMk/>
          <pc:sldMk cId="1016379532" sldId="382"/>
        </pc:sldMkLst>
        <pc:picChg chg="del">
          <ac:chgData name="Osama hosam elde" userId="ab8f451e-a635-42ee-be12-e2dde55852bf" providerId="ADAL" clId="{D82A653C-3A0F-4B95-8187-0889169E8206}" dt="2019-01-26T17:32:07.168" v="321" actId="478"/>
          <ac:picMkLst>
            <pc:docMk/>
            <pc:sldMk cId="1016379532" sldId="382"/>
            <ac:picMk id="4" creationId="{AF2756AE-330E-4100-86FC-2418AACC17E5}"/>
          </ac:picMkLst>
        </pc:picChg>
        <pc:picChg chg="add mod ord">
          <ac:chgData name="Osama hosam elde" userId="ab8f451e-a635-42ee-be12-e2dde55852bf" providerId="ADAL" clId="{D82A653C-3A0F-4B95-8187-0889169E8206}" dt="2019-01-26T17:33:14.872" v="330" actId="167"/>
          <ac:picMkLst>
            <pc:docMk/>
            <pc:sldMk cId="1016379532" sldId="382"/>
            <ac:picMk id="6" creationId="{4370EEFB-7EC8-43D3-8349-90C19106E28B}"/>
          </ac:picMkLst>
        </pc:picChg>
        <pc:picChg chg="del">
          <ac:chgData name="Osama hosam elde" userId="ab8f451e-a635-42ee-be12-e2dde55852bf" providerId="ADAL" clId="{D82A653C-3A0F-4B95-8187-0889169E8206}" dt="2019-01-26T17:32:08.012" v="322" actId="478"/>
          <ac:picMkLst>
            <pc:docMk/>
            <pc:sldMk cId="1016379532" sldId="382"/>
            <ac:picMk id="1026" creationId="{EAB75598-987D-4825-B0BB-64AEA11AC5EF}"/>
          </ac:picMkLst>
        </pc:picChg>
      </pc:sldChg>
      <pc:sldChg chg="del">
        <pc:chgData name="Osama hosam elde" userId="ab8f451e-a635-42ee-be12-e2dde55852bf" providerId="ADAL" clId="{D82A653C-3A0F-4B95-8187-0889169E8206}" dt="2019-01-26T16:53:29.084" v="20" actId="2696"/>
        <pc:sldMkLst>
          <pc:docMk/>
          <pc:sldMk cId="1182812467" sldId="382"/>
        </pc:sldMkLst>
      </pc:sldChg>
      <pc:sldChg chg="del">
        <pc:chgData name="Osama hosam elde" userId="ab8f451e-a635-42ee-be12-e2dde55852bf" providerId="ADAL" clId="{D82A653C-3A0F-4B95-8187-0889169E8206}" dt="2019-01-26T16:53:29.490" v="21" actId="2696"/>
        <pc:sldMkLst>
          <pc:docMk/>
          <pc:sldMk cId="874727535" sldId="383"/>
        </pc:sldMkLst>
      </pc:sldChg>
      <pc:sldChg chg="addSp delSp modSp add">
        <pc:chgData name="Osama hosam elde" userId="ab8f451e-a635-42ee-be12-e2dde55852bf" providerId="ADAL" clId="{D82A653C-3A0F-4B95-8187-0889169E8206}" dt="2019-01-26T17:35:32.994" v="361" actId="14100"/>
        <pc:sldMkLst>
          <pc:docMk/>
          <pc:sldMk cId="4090019517" sldId="383"/>
        </pc:sldMkLst>
        <pc:spChg chg="mod">
          <ac:chgData name="Osama hosam elde" userId="ab8f451e-a635-42ee-be12-e2dde55852bf" providerId="ADAL" clId="{D82A653C-3A0F-4B95-8187-0889169E8206}" dt="2019-01-26T17:35:18.812" v="358" actId="20577"/>
          <ac:spMkLst>
            <pc:docMk/>
            <pc:sldMk cId="4090019517" sldId="383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35:32.994" v="361" actId="14100"/>
          <ac:picMkLst>
            <pc:docMk/>
            <pc:sldMk cId="4090019517" sldId="383"/>
            <ac:picMk id="4" creationId="{C5083E93-6B90-409A-9E4D-83A4D7F8E6C2}"/>
          </ac:picMkLst>
        </pc:picChg>
        <pc:picChg chg="del">
          <ac:chgData name="Osama hosam elde" userId="ab8f451e-a635-42ee-be12-e2dde55852bf" providerId="ADAL" clId="{D82A653C-3A0F-4B95-8187-0889169E8206}" dt="2019-01-26T17:35:00.092" v="332" actId="478"/>
          <ac:picMkLst>
            <pc:docMk/>
            <pc:sldMk cId="4090019517" sldId="383"/>
            <ac:picMk id="6" creationId="{4370EEFB-7EC8-43D3-8349-90C19106E28B}"/>
          </ac:picMkLst>
        </pc:picChg>
      </pc:sldChg>
      <pc:sldChg chg="del">
        <pc:chgData name="Osama hosam elde" userId="ab8f451e-a635-42ee-be12-e2dde55852bf" providerId="ADAL" clId="{D82A653C-3A0F-4B95-8187-0889169E8206}" dt="2019-01-26T16:53:29.928" v="22" actId="2696"/>
        <pc:sldMkLst>
          <pc:docMk/>
          <pc:sldMk cId="201124259" sldId="384"/>
        </pc:sldMkLst>
      </pc:sldChg>
      <pc:sldChg chg="addSp delSp modSp add">
        <pc:chgData name="Osama hosam elde" userId="ab8f451e-a635-42ee-be12-e2dde55852bf" providerId="ADAL" clId="{D82A653C-3A0F-4B95-8187-0889169E8206}" dt="2019-01-26T17:37:38.570" v="370" actId="6549"/>
        <pc:sldMkLst>
          <pc:docMk/>
          <pc:sldMk cId="1934370224" sldId="384"/>
        </pc:sldMkLst>
        <pc:spChg chg="mod">
          <ac:chgData name="Osama hosam elde" userId="ab8f451e-a635-42ee-be12-e2dde55852bf" providerId="ADAL" clId="{D82A653C-3A0F-4B95-8187-0889169E8206}" dt="2019-01-26T17:37:38.570" v="370" actId="6549"/>
          <ac:spMkLst>
            <pc:docMk/>
            <pc:sldMk cId="1934370224" sldId="384"/>
            <ac:spMk id="3" creationId="{00000000-0000-0000-0000-000000000000}"/>
          </ac:spMkLst>
        </pc:spChg>
        <pc:picChg chg="del">
          <ac:chgData name="Osama hosam elde" userId="ab8f451e-a635-42ee-be12-e2dde55852bf" providerId="ADAL" clId="{D82A653C-3A0F-4B95-8187-0889169E8206}" dt="2019-01-26T17:35:40.308" v="363" actId="478"/>
          <ac:picMkLst>
            <pc:docMk/>
            <pc:sldMk cId="1934370224" sldId="384"/>
            <ac:picMk id="4" creationId="{C5083E93-6B90-409A-9E4D-83A4D7F8E6C2}"/>
          </ac:picMkLst>
        </pc:picChg>
        <pc:picChg chg="add mod">
          <ac:chgData name="Osama hosam elde" userId="ab8f451e-a635-42ee-be12-e2dde55852bf" providerId="ADAL" clId="{D82A653C-3A0F-4B95-8187-0889169E8206}" dt="2019-01-26T17:36:12.307" v="367" actId="1076"/>
          <ac:picMkLst>
            <pc:docMk/>
            <pc:sldMk cId="1934370224" sldId="384"/>
            <ac:picMk id="6" creationId="{E31E1CFC-E523-4EB2-BE70-1A56A06C86FC}"/>
          </ac:picMkLst>
        </pc:picChg>
      </pc:sldChg>
      <pc:sldChg chg="del">
        <pc:chgData name="Osama hosam elde" userId="ab8f451e-a635-42ee-be12-e2dde55852bf" providerId="ADAL" clId="{D82A653C-3A0F-4B95-8187-0889169E8206}" dt="2019-01-26T16:53:30.693" v="23" actId="2696"/>
        <pc:sldMkLst>
          <pc:docMk/>
          <pc:sldMk cId="246568001" sldId="385"/>
        </pc:sldMkLst>
      </pc:sldChg>
      <pc:sldChg chg="delSp add del">
        <pc:chgData name="Osama hosam elde" userId="ab8f451e-a635-42ee-be12-e2dde55852bf" providerId="ADAL" clId="{D82A653C-3A0F-4B95-8187-0889169E8206}" dt="2019-01-26T17:37:43.258" v="371" actId="2696"/>
        <pc:sldMkLst>
          <pc:docMk/>
          <pc:sldMk cId="719092574" sldId="385"/>
        </pc:sldMkLst>
        <pc:picChg chg="del">
          <ac:chgData name="Osama hosam elde" userId="ab8f451e-a635-42ee-be12-e2dde55852bf" providerId="ADAL" clId="{D82A653C-3A0F-4B95-8187-0889169E8206}" dt="2019-01-26T17:36:19.777" v="369" actId="478"/>
          <ac:picMkLst>
            <pc:docMk/>
            <pc:sldMk cId="719092574" sldId="385"/>
            <ac:picMk id="6" creationId="{E31E1CFC-E523-4EB2-BE70-1A56A06C86FC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38:23.762" v="377" actId="1076"/>
        <pc:sldMkLst>
          <pc:docMk/>
          <pc:sldMk cId="2246223734" sldId="385"/>
        </pc:sldMkLst>
        <pc:picChg chg="add mod">
          <ac:chgData name="Osama hosam elde" userId="ab8f451e-a635-42ee-be12-e2dde55852bf" providerId="ADAL" clId="{D82A653C-3A0F-4B95-8187-0889169E8206}" dt="2019-01-26T17:38:23.762" v="377" actId="1076"/>
          <ac:picMkLst>
            <pc:docMk/>
            <pc:sldMk cId="2246223734" sldId="385"/>
            <ac:picMk id="4" creationId="{493FAE9F-7856-4AD0-B457-E4C982A30D41}"/>
          </ac:picMkLst>
        </pc:picChg>
        <pc:picChg chg="del">
          <ac:chgData name="Osama hosam elde" userId="ab8f451e-a635-42ee-be12-e2dde55852bf" providerId="ADAL" clId="{D82A653C-3A0F-4B95-8187-0889169E8206}" dt="2019-01-26T17:37:48.726" v="373" actId="478"/>
          <ac:picMkLst>
            <pc:docMk/>
            <pc:sldMk cId="2246223734" sldId="385"/>
            <ac:picMk id="6" creationId="{E31E1CFC-E523-4EB2-BE70-1A56A06C86FC}"/>
          </ac:picMkLst>
        </pc:picChg>
      </pc:sldChg>
      <pc:sldChg chg="del">
        <pc:chgData name="Osama hosam elde" userId="ab8f451e-a635-42ee-be12-e2dde55852bf" providerId="ADAL" clId="{D82A653C-3A0F-4B95-8187-0889169E8206}" dt="2019-01-26T16:53:31.131" v="24" actId="2696"/>
        <pc:sldMkLst>
          <pc:docMk/>
          <pc:sldMk cId="283539" sldId="386"/>
        </pc:sldMkLst>
      </pc:sldChg>
      <pc:sldChg chg="addSp delSp modSp add">
        <pc:chgData name="Osama hosam elde" userId="ab8f451e-a635-42ee-be12-e2dde55852bf" providerId="ADAL" clId="{D82A653C-3A0F-4B95-8187-0889169E8206}" dt="2019-01-26T17:39:16.523" v="383" actId="1076"/>
        <pc:sldMkLst>
          <pc:docMk/>
          <pc:sldMk cId="582545763" sldId="386"/>
        </pc:sldMkLst>
        <pc:picChg chg="del">
          <ac:chgData name="Osama hosam elde" userId="ab8f451e-a635-42ee-be12-e2dde55852bf" providerId="ADAL" clId="{D82A653C-3A0F-4B95-8187-0889169E8206}" dt="2019-01-26T17:38:29.560" v="379" actId="478"/>
          <ac:picMkLst>
            <pc:docMk/>
            <pc:sldMk cId="582545763" sldId="386"/>
            <ac:picMk id="4" creationId="{493FAE9F-7856-4AD0-B457-E4C982A30D41}"/>
          </ac:picMkLst>
        </pc:picChg>
        <pc:picChg chg="add mod">
          <ac:chgData name="Osama hosam elde" userId="ab8f451e-a635-42ee-be12-e2dde55852bf" providerId="ADAL" clId="{D82A653C-3A0F-4B95-8187-0889169E8206}" dt="2019-01-26T17:39:16.523" v="383" actId="1076"/>
          <ac:picMkLst>
            <pc:docMk/>
            <pc:sldMk cId="582545763" sldId="386"/>
            <ac:picMk id="6" creationId="{E55712C7-2F4F-4F6F-928A-1BE224B9D8D7}"/>
          </ac:picMkLst>
        </pc:picChg>
      </pc:sldChg>
      <pc:sldChg chg="del">
        <pc:chgData name="Osama hosam elde" userId="ab8f451e-a635-42ee-be12-e2dde55852bf" providerId="ADAL" clId="{D82A653C-3A0F-4B95-8187-0889169E8206}" dt="2019-01-26T16:53:31.928" v="25" actId="2696"/>
        <pc:sldMkLst>
          <pc:docMk/>
          <pc:sldMk cId="2170776647" sldId="387"/>
        </pc:sldMkLst>
      </pc:sldChg>
      <pc:sldChg chg="addSp delSp modSp add">
        <pc:chgData name="Osama hosam elde" userId="ab8f451e-a635-42ee-be12-e2dde55852bf" providerId="ADAL" clId="{D82A653C-3A0F-4B95-8187-0889169E8206}" dt="2019-01-26T17:40:40.074" v="432" actId="1076"/>
        <pc:sldMkLst>
          <pc:docMk/>
          <pc:sldMk cId="2342119267" sldId="387"/>
        </pc:sldMkLst>
        <pc:spChg chg="mod">
          <ac:chgData name="Osama hosam elde" userId="ab8f451e-a635-42ee-be12-e2dde55852bf" providerId="ADAL" clId="{D82A653C-3A0F-4B95-8187-0889169E8206}" dt="2019-01-26T17:40:09.092" v="427" actId="20577"/>
          <ac:spMkLst>
            <pc:docMk/>
            <pc:sldMk cId="2342119267" sldId="387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40:40.074" v="432" actId="1076"/>
          <ac:picMkLst>
            <pc:docMk/>
            <pc:sldMk cId="2342119267" sldId="387"/>
            <ac:picMk id="4" creationId="{3D91D634-6B75-4F22-B02F-873821C6B7CA}"/>
          </ac:picMkLst>
        </pc:picChg>
        <pc:picChg chg="del">
          <ac:chgData name="Osama hosam elde" userId="ab8f451e-a635-42ee-be12-e2dde55852bf" providerId="ADAL" clId="{D82A653C-3A0F-4B95-8187-0889169E8206}" dt="2019-01-26T17:39:49.355" v="386" actId="478"/>
          <ac:picMkLst>
            <pc:docMk/>
            <pc:sldMk cId="2342119267" sldId="387"/>
            <ac:picMk id="6" creationId="{E55712C7-2F4F-4F6F-928A-1BE224B9D8D7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42:28.699" v="438" actId="1076"/>
        <pc:sldMkLst>
          <pc:docMk/>
          <pc:sldMk cId="3285934834" sldId="388"/>
        </pc:sldMkLst>
        <pc:picChg chg="del">
          <ac:chgData name="Osama hosam elde" userId="ab8f451e-a635-42ee-be12-e2dde55852bf" providerId="ADAL" clId="{D82A653C-3A0F-4B95-8187-0889169E8206}" dt="2019-01-26T17:40:47.558" v="434" actId="478"/>
          <ac:picMkLst>
            <pc:docMk/>
            <pc:sldMk cId="3285934834" sldId="388"/>
            <ac:picMk id="4" creationId="{3D91D634-6B75-4F22-B02F-873821C6B7CA}"/>
          </ac:picMkLst>
        </pc:picChg>
        <pc:picChg chg="add mod">
          <ac:chgData name="Osama hosam elde" userId="ab8f451e-a635-42ee-be12-e2dde55852bf" providerId="ADAL" clId="{D82A653C-3A0F-4B95-8187-0889169E8206}" dt="2019-01-26T17:42:28.699" v="438" actId="1076"/>
          <ac:picMkLst>
            <pc:docMk/>
            <pc:sldMk cId="3285934834" sldId="388"/>
            <ac:picMk id="6" creationId="{F5B6D15B-A8B8-43AD-AAC6-7C9BF86CB748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44:28.638" v="483" actId="1076"/>
        <pc:sldMkLst>
          <pc:docMk/>
          <pc:sldMk cId="109333239" sldId="389"/>
        </pc:sldMkLst>
        <pc:spChg chg="mod">
          <ac:chgData name="Osama hosam elde" userId="ab8f451e-a635-42ee-be12-e2dde55852bf" providerId="ADAL" clId="{D82A653C-3A0F-4B95-8187-0889169E8206}" dt="2019-01-26T17:43:49.822" v="478" actId="20577"/>
          <ac:spMkLst>
            <pc:docMk/>
            <pc:sldMk cId="109333239" sldId="389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44:28.638" v="483" actId="1076"/>
          <ac:picMkLst>
            <pc:docMk/>
            <pc:sldMk cId="109333239" sldId="389"/>
            <ac:picMk id="4" creationId="{C99CB709-DBFA-4A4F-B5EB-A5AB7391F69D}"/>
          </ac:picMkLst>
        </pc:picChg>
        <pc:picChg chg="del">
          <ac:chgData name="Osama hosam elde" userId="ab8f451e-a635-42ee-be12-e2dde55852bf" providerId="ADAL" clId="{D82A653C-3A0F-4B95-8187-0889169E8206}" dt="2019-01-26T17:43:24.204" v="441" actId="478"/>
          <ac:picMkLst>
            <pc:docMk/>
            <pc:sldMk cId="109333239" sldId="389"/>
            <ac:picMk id="6" creationId="{F5B6D15B-A8B8-43AD-AAC6-7C9BF86CB748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45:09.556" v="491" actId="1076"/>
        <pc:sldMkLst>
          <pc:docMk/>
          <pc:sldMk cId="4115606549" sldId="390"/>
        </pc:sldMkLst>
        <pc:picChg chg="del">
          <ac:chgData name="Osama hosam elde" userId="ab8f451e-a635-42ee-be12-e2dde55852bf" providerId="ADAL" clId="{D82A653C-3A0F-4B95-8187-0889169E8206}" dt="2019-01-26T17:44:34.671" v="485" actId="478"/>
          <ac:picMkLst>
            <pc:docMk/>
            <pc:sldMk cId="4115606549" sldId="390"/>
            <ac:picMk id="4" creationId="{C99CB709-DBFA-4A4F-B5EB-A5AB7391F69D}"/>
          </ac:picMkLst>
        </pc:picChg>
        <pc:picChg chg="add mod">
          <ac:chgData name="Osama hosam elde" userId="ab8f451e-a635-42ee-be12-e2dde55852bf" providerId="ADAL" clId="{D82A653C-3A0F-4B95-8187-0889169E8206}" dt="2019-01-26T17:45:09.556" v="491" actId="1076"/>
          <ac:picMkLst>
            <pc:docMk/>
            <pc:sldMk cId="4115606549" sldId="390"/>
            <ac:picMk id="6" creationId="{FE9133DD-2886-4B06-9EB0-BB1CD8913DAF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47:37.866" v="512" actId="14100"/>
        <pc:sldMkLst>
          <pc:docMk/>
          <pc:sldMk cId="1937048341" sldId="391"/>
        </pc:sldMkLst>
        <pc:spChg chg="mod">
          <ac:chgData name="Osama hosam elde" userId="ab8f451e-a635-42ee-be12-e2dde55852bf" providerId="ADAL" clId="{D82A653C-3A0F-4B95-8187-0889169E8206}" dt="2019-01-26T17:47:30.131" v="509" actId="20577"/>
          <ac:spMkLst>
            <pc:docMk/>
            <pc:sldMk cId="1937048341" sldId="391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47:37.866" v="512" actId="14100"/>
          <ac:picMkLst>
            <pc:docMk/>
            <pc:sldMk cId="1937048341" sldId="391"/>
            <ac:picMk id="4" creationId="{C9087406-AD40-4651-B532-A66E42576F65}"/>
          </ac:picMkLst>
        </pc:picChg>
        <pc:picChg chg="del">
          <ac:chgData name="Osama hosam elde" userId="ab8f451e-a635-42ee-be12-e2dde55852bf" providerId="ADAL" clId="{D82A653C-3A0F-4B95-8187-0889169E8206}" dt="2019-01-26T17:47:23.755" v="493" actId="478"/>
          <ac:picMkLst>
            <pc:docMk/>
            <pc:sldMk cId="1937048341" sldId="391"/>
            <ac:picMk id="6" creationId="{FE9133DD-2886-4B06-9EB0-BB1CD8913DAF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50:12.424" v="543" actId="1076"/>
        <pc:sldMkLst>
          <pc:docMk/>
          <pc:sldMk cId="166549639" sldId="392"/>
        </pc:sldMkLst>
        <pc:spChg chg="mod">
          <ac:chgData name="Osama hosam elde" userId="ab8f451e-a635-42ee-be12-e2dde55852bf" providerId="ADAL" clId="{D82A653C-3A0F-4B95-8187-0889169E8206}" dt="2019-01-26T17:48:31.187" v="539" actId="20577"/>
          <ac:spMkLst>
            <pc:docMk/>
            <pc:sldMk cId="166549639" sldId="392"/>
            <ac:spMk id="3" creationId="{00000000-0000-0000-0000-000000000000}"/>
          </ac:spMkLst>
        </pc:spChg>
        <pc:picChg chg="del">
          <ac:chgData name="Osama hosam elde" userId="ab8f451e-a635-42ee-be12-e2dde55852bf" providerId="ADAL" clId="{D82A653C-3A0F-4B95-8187-0889169E8206}" dt="2019-01-26T17:47:47.727" v="514" actId="478"/>
          <ac:picMkLst>
            <pc:docMk/>
            <pc:sldMk cId="166549639" sldId="392"/>
            <ac:picMk id="4" creationId="{C9087406-AD40-4651-B532-A66E42576F65}"/>
          </ac:picMkLst>
        </pc:picChg>
        <pc:picChg chg="add mod">
          <ac:chgData name="Osama hosam elde" userId="ab8f451e-a635-42ee-be12-e2dde55852bf" providerId="ADAL" clId="{D82A653C-3A0F-4B95-8187-0889169E8206}" dt="2019-01-26T17:48:20.951" v="517" actId="14100"/>
          <ac:picMkLst>
            <pc:docMk/>
            <pc:sldMk cId="166549639" sldId="392"/>
            <ac:picMk id="6" creationId="{6D9D0001-B300-40EC-8B80-4FA8864F8E70}"/>
          </ac:picMkLst>
        </pc:picChg>
        <pc:picChg chg="add mod">
          <ac:chgData name="Osama hosam elde" userId="ab8f451e-a635-42ee-be12-e2dde55852bf" providerId="ADAL" clId="{D82A653C-3A0F-4B95-8187-0889169E8206}" dt="2019-01-26T17:50:12.424" v="543" actId="1076"/>
          <ac:picMkLst>
            <pc:docMk/>
            <pc:sldMk cId="166549639" sldId="392"/>
            <ac:picMk id="7" creationId="{E4B3CF21-F7C2-48ED-AE43-9D8DD737B04D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51:06.072" v="549" actId="14100"/>
        <pc:sldMkLst>
          <pc:docMk/>
          <pc:sldMk cId="3349149332" sldId="393"/>
        </pc:sldMkLst>
        <pc:picChg chg="add mod">
          <ac:chgData name="Osama hosam elde" userId="ab8f451e-a635-42ee-be12-e2dde55852bf" providerId="ADAL" clId="{D82A653C-3A0F-4B95-8187-0889169E8206}" dt="2019-01-26T17:51:06.072" v="549" actId="14100"/>
          <ac:picMkLst>
            <pc:docMk/>
            <pc:sldMk cId="3349149332" sldId="393"/>
            <ac:picMk id="4" creationId="{0E3913DA-0BF3-424A-8594-069AD649A341}"/>
          </ac:picMkLst>
        </pc:picChg>
        <pc:picChg chg="del">
          <ac:chgData name="Osama hosam elde" userId="ab8f451e-a635-42ee-be12-e2dde55852bf" providerId="ADAL" clId="{D82A653C-3A0F-4B95-8187-0889169E8206}" dt="2019-01-26T17:50:33.322" v="545" actId="478"/>
          <ac:picMkLst>
            <pc:docMk/>
            <pc:sldMk cId="3349149332" sldId="393"/>
            <ac:picMk id="6" creationId="{6D9D0001-B300-40EC-8B80-4FA8864F8E70}"/>
          </ac:picMkLst>
        </pc:picChg>
        <pc:picChg chg="del">
          <ac:chgData name="Osama hosam elde" userId="ab8f451e-a635-42ee-be12-e2dde55852bf" providerId="ADAL" clId="{D82A653C-3A0F-4B95-8187-0889169E8206}" dt="2019-01-26T17:50:34.041" v="546" actId="478"/>
          <ac:picMkLst>
            <pc:docMk/>
            <pc:sldMk cId="3349149332" sldId="393"/>
            <ac:picMk id="7" creationId="{E4B3CF21-F7C2-48ED-AE43-9D8DD737B04D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51:39.356" v="555" actId="1076"/>
        <pc:sldMkLst>
          <pc:docMk/>
          <pc:sldMk cId="4008017210" sldId="394"/>
        </pc:sldMkLst>
        <pc:picChg chg="del">
          <ac:chgData name="Osama hosam elde" userId="ab8f451e-a635-42ee-be12-e2dde55852bf" providerId="ADAL" clId="{D82A653C-3A0F-4B95-8187-0889169E8206}" dt="2019-01-26T17:51:10.947" v="551" actId="478"/>
          <ac:picMkLst>
            <pc:docMk/>
            <pc:sldMk cId="4008017210" sldId="394"/>
            <ac:picMk id="4" creationId="{0E3913DA-0BF3-424A-8594-069AD649A341}"/>
          </ac:picMkLst>
        </pc:picChg>
        <pc:picChg chg="add mod">
          <ac:chgData name="Osama hosam elde" userId="ab8f451e-a635-42ee-be12-e2dde55852bf" providerId="ADAL" clId="{D82A653C-3A0F-4B95-8187-0889169E8206}" dt="2019-01-26T17:51:39.356" v="555" actId="1076"/>
          <ac:picMkLst>
            <pc:docMk/>
            <pc:sldMk cId="4008017210" sldId="394"/>
            <ac:picMk id="6" creationId="{2B18F9BC-CA0E-452F-B14A-DBA32E0DF49C}"/>
          </ac:picMkLst>
        </pc:picChg>
      </pc:sldChg>
      <pc:sldChg chg="delSp add del">
        <pc:chgData name="Osama hosam elde" userId="ab8f451e-a635-42ee-be12-e2dde55852bf" providerId="ADAL" clId="{D82A653C-3A0F-4B95-8187-0889169E8206}" dt="2019-01-26T17:51:59.092" v="558" actId="2696"/>
        <pc:sldMkLst>
          <pc:docMk/>
          <pc:sldMk cId="201444250" sldId="395"/>
        </pc:sldMkLst>
        <pc:picChg chg="del">
          <ac:chgData name="Osama hosam elde" userId="ab8f451e-a635-42ee-be12-e2dde55852bf" providerId="ADAL" clId="{D82A653C-3A0F-4B95-8187-0889169E8206}" dt="2019-01-26T17:51:46.950" v="557" actId="478"/>
          <ac:picMkLst>
            <pc:docMk/>
            <pc:sldMk cId="201444250" sldId="395"/>
            <ac:picMk id="6" creationId="{2B18F9BC-CA0E-452F-B14A-DBA32E0DF49C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53:37.093" v="571" actId="1076"/>
        <pc:sldMkLst>
          <pc:docMk/>
          <pc:sldMk cId="2536584956" sldId="395"/>
        </pc:sldMkLst>
        <pc:picChg chg="add mod">
          <ac:chgData name="Osama hosam elde" userId="ab8f451e-a635-42ee-be12-e2dde55852bf" providerId="ADAL" clId="{D82A653C-3A0F-4B95-8187-0889169E8206}" dt="2019-01-26T17:53:37.093" v="571" actId="1076"/>
          <ac:picMkLst>
            <pc:docMk/>
            <pc:sldMk cId="2536584956" sldId="395"/>
            <ac:picMk id="2" creationId="{61968B58-5D84-4811-A9E7-8B9CF644CC8D}"/>
          </ac:picMkLst>
        </pc:picChg>
        <pc:picChg chg="del">
          <ac:chgData name="Osama hosam elde" userId="ab8f451e-a635-42ee-be12-e2dde55852bf" providerId="ADAL" clId="{D82A653C-3A0F-4B95-8187-0889169E8206}" dt="2019-01-26T17:53:05.558" v="567" actId="478"/>
          <ac:picMkLst>
            <pc:docMk/>
            <pc:sldMk cId="2536584956" sldId="395"/>
            <ac:picMk id="6" creationId="{8E12749E-2A66-4682-802A-6020CAAEAA70}"/>
          </ac:picMkLst>
        </pc:picChg>
      </pc:sldChg>
    </pc:docChg>
  </pc:docChgLst>
  <pc:docChgLst>
    <pc:chgData name="Osama Mohammed Moustafa Hosam Elde" userId="ab8f451e-a635-42ee-be12-e2dde55852bf" providerId="ADAL" clId="{67F3744E-E586-4C2C-91BF-A29AAF840012}"/>
    <pc:docChg chg="undo custSel addSld delSld modSld modMainMaster">
      <pc:chgData name="Osama Mohammed Moustafa Hosam Elde" userId="ab8f451e-a635-42ee-be12-e2dde55852bf" providerId="ADAL" clId="{67F3744E-E586-4C2C-91BF-A29AAF840012}" dt="2019-01-23T12:17:29.333" v="2019" actId="1076"/>
      <pc:docMkLst>
        <pc:docMk/>
      </pc:docMkLst>
      <pc:sldChg chg="addSp delSp modSp">
        <pc:chgData name="Osama Mohammed Moustafa Hosam Elde" userId="ab8f451e-a635-42ee-be12-e2dde55852bf" providerId="ADAL" clId="{67F3744E-E586-4C2C-91BF-A29AAF840012}" dt="2019-01-23T12:17:29.333" v="2019" actId="1076"/>
        <pc:sldMkLst>
          <pc:docMk/>
          <pc:sldMk cId="2795698090" sldId="289"/>
        </pc:sldMkLst>
        <pc:spChg chg="add mod">
          <ac:chgData name="Osama Mohammed Moustafa Hosam Elde" userId="ab8f451e-a635-42ee-be12-e2dde55852bf" providerId="ADAL" clId="{67F3744E-E586-4C2C-91BF-A29AAF840012}" dt="2019-01-23T12:17:20.410" v="2018" actId="404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Mohammed Moustafa Hosam Elde" userId="ab8f451e-a635-42ee-be12-e2dde55852bf" providerId="ADAL" clId="{67F3744E-E586-4C2C-91BF-A29AAF840012}" dt="2019-01-23T11:27:02.669" v="1011" actId="478"/>
          <ac:picMkLst>
            <pc:docMk/>
            <pc:sldMk cId="2795698090" sldId="289"/>
            <ac:picMk id="2" creationId="{8896204A-1CB8-4DEA-9BEF-715C33C8BA95}"/>
          </ac:picMkLst>
        </pc:picChg>
        <pc:picChg chg="add del mod">
          <ac:chgData name="Osama Mohammed Moustafa Hosam Elde" userId="ab8f451e-a635-42ee-be12-e2dde55852bf" providerId="ADAL" clId="{67F3744E-E586-4C2C-91BF-A29AAF840012}" dt="2019-01-23T11:00:05.046" v="160" actId="478"/>
          <ac:picMkLst>
            <pc:docMk/>
            <pc:sldMk cId="2795698090" sldId="289"/>
            <ac:picMk id="3" creationId="{AFC62FBC-F536-497F-A422-8D72DC62A459}"/>
          </ac:picMkLst>
        </pc:picChg>
        <pc:picChg chg="add mod">
          <ac:chgData name="Osama Mohammed Moustafa Hosam Elde" userId="ab8f451e-a635-42ee-be12-e2dde55852bf" providerId="ADAL" clId="{67F3744E-E586-4C2C-91BF-A29AAF840012}" dt="2019-01-23T12:17:29.333" v="2019" actId="1076"/>
          <ac:picMkLst>
            <pc:docMk/>
            <pc:sldMk cId="2795698090" sldId="289"/>
            <ac:picMk id="5" creationId="{8C60DBA5-7B19-4192-857A-5A47B4AE6D6F}"/>
          </ac:picMkLst>
        </pc:picChg>
        <pc:picChg chg="del">
          <ac:chgData name="Osama Mohammed Moustafa Hosam Elde" userId="ab8f451e-a635-42ee-be12-e2dde55852bf" providerId="ADAL" clId="{67F3744E-E586-4C2C-91BF-A29AAF840012}" dt="2019-01-23T10:38:24.094" v="27" actId="478"/>
          <ac:picMkLst>
            <pc:docMk/>
            <pc:sldMk cId="2795698090" sldId="289"/>
            <ac:picMk id="13314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67F3744E-E586-4C2C-91BF-A29AAF840012}" dt="2019-01-23T10:41:22.432" v="59" actId="14100"/>
        <pc:sldMkLst>
          <pc:docMk/>
          <pc:sldMk cId="108438488" sldId="290"/>
        </pc:sldMkLst>
        <pc:picChg chg="add mod">
          <ac:chgData name="Osama Mohammed Moustafa Hosam Elde" userId="ab8f451e-a635-42ee-be12-e2dde55852bf" providerId="ADAL" clId="{67F3744E-E586-4C2C-91BF-A29AAF840012}" dt="2019-01-23T10:41:22.432" v="59" actId="14100"/>
          <ac:picMkLst>
            <pc:docMk/>
            <pc:sldMk cId="108438488" sldId="290"/>
            <ac:picMk id="2" creationId="{45981BF5-69C8-46F4-99E7-BFDE48813806}"/>
          </ac:picMkLst>
        </pc:picChg>
        <pc:picChg chg="del">
          <ac:chgData name="Osama Mohammed Moustafa Hosam Elde" userId="ab8f451e-a635-42ee-be12-e2dde55852bf" providerId="ADAL" clId="{67F3744E-E586-4C2C-91BF-A29AAF840012}" dt="2019-01-23T10:40:33.979" v="56" actId="478"/>
          <ac:picMkLst>
            <pc:docMk/>
            <pc:sldMk cId="108438488" sldId="290"/>
            <ac:picMk id="14338" creationId="{00000000-0000-0000-0000-000000000000}"/>
          </ac:picMkLst>
        </pc:picChg>
      </pc:sldChg>
      <pc:sldMasterChg chg="setBg modSldLayout">
        <pc:chgData name="Osama Mohammed Moustafa Hosam Elde" userId="ab8f451e-a635-42ee-be12-e2dde55852bf" providerId="ADAL" clId="{67F3744E-E586-4C2C-91BF-A29AAF840012}" dt="2019-01-23T11:02:47.966" v="222"/>
        <pc:sldMasterMkLst>
          <pc:docMk/>
          <pc:sldMasterMk cId="0" sldId="2147483648"/>
        </pc:sldMasterMkLst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D2B9F-C8E6-423B-9183-D5343BB739E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4F4D-83FC-4648-8836-C86B9BE2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6CA7-D933-4FCE-B4A4-122CD18226E6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CD5A-CA7E-48A7-8919-C3552E13D412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92D6-7F78-4EFA-8A15-5ECB66FB1321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411D-530D-4573-84F2-C1A818B0EE13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2-ADCC-471E-AB43-78433A431413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959-6732-4193-AC82-ED7F9C94C7D3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AF-3DC5-40BE-8727-5B5068B61CF7}" type="datetime1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ABE4-22DC-4A7C-954B-067227936D02}" type="datetime1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25A5-006D-4093-959C-4661C88DB71A}" type="datetime1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D624-1BEF-44B9-9C66-E73C01F4AEA4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702C-547D-4570-870D-844BD10F35DC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C07D-B8D7-4E0E-AC65-058DD451298A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1219200" y="1295400"/>
            <a:ext cx="6705600" cy="16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EG" sz="3200" b="1" dirty="0"/>
              <a:t>نظم قواعد البيانات (1)</a:t>
            </a:r>
          </a:p>
          <a:p>
            <a:pPr algn="ctr" rtl="1">
              <a:lnSpc>
                <a:spcPct val="150000"/>
              </a:lnSpc>
            </a:pPr>
            <a:r>
              <a:rPr lang="ar-EG" sz="4000" b="1" dirty="0"/>
              <a:t>الفصل </a:t>
            </a:r>
            <a:r>
              <a:rPr lang="ar-SA" sz="4000" b="1" dirty="0"/>
              <a:t>السابع</a:t>
            </a:r>
            <a:endParaRPr lang="ar-EG" sz="4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27041B-849C-4284-A6F6-3F6012D2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B22F-B48D-4D97-98F5-B316CDCD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6976B-C0ED-48F7-B38C-8279990D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3125076"/>
            <a:ext cx="60483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70EEFB-7EC8-43D3-8349-90C19106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63612"/>
            <a:ext cx="7162800" cy="572515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الأسماء المستعارة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Aliases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العمليات الحسابية والأسماء المستعارة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Aliases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83E93-6B90-409A-9E4D-83A4D7F8E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0624"/>
            <a:ext cx="8477250" cy="528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العمليات الحسابية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E1CFC-E523-4EB2-BE70-1A56A06C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7" y="1488460"/>
            <a:ext cx="852846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7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العمليات الحسابية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FAE9F-7856-4AD0-B457-E4C982A3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" y="1508125"/>
            <a:ext cx="868101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2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العمليات الحسابية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712C7-2F4F-4F6F-928A-1BE224B9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03727"/>
            <a:ext cx="7924800" cy="55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لصق الحقول ببعضها باستخدام العلامة ||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1D634-6B75-4F22-B02F-873821C6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6" y="1076171"/>
            <a:ext cx="7966587" cy="54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لصق الحقول ببعضها باستخدام العلامة ||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6D15B-A8B8-43AD-AAC6-7C9BF86C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1801812"/>
            <a:ext cx="872337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3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 لمنع تكرار السجلات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CB709-DBFA-4A4F-B5EB-A5AB7391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6" y="1241153"/>
            <a:ext cx="8416414" cy="51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 لمنع تكرار السجلات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133DD-2886-4B06-9EB0-BB1CD891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8" y="1828800"/>
            <a:ext cx="8783383" cy="39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0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عرض تركيب الجدول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87406-AD40-4651-B532-A66E4257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2196"/>
            <a:ext cx="8059994" cy="56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4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92F70-B5A9-4D3F-8B83-F6E764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FE87-B71F-446A-B347-E9B80A19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17AE9-5546-4A1B-8C74-0BD22ADE1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876300"/>
            <a:ext cx="78295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القيمة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D0001-B300-40EC-8B80-4FA8864F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6" y="1139312"/>
            <a:ext cx="8544620" cy="2746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CF21-F7C2-48ED-AE43-9D8DD737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83" y="4061899"/>
            <a:ext cx="4281834" cy="25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9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القيمة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913DA-0BF3-424A-8594-069AD649A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9" y="1143000"/>
            <a:ext cx="835145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49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القيمة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8F9BC-CA0E-452F-B14A-DBA32E0DF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64317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1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1198" y="179153"/>
            <a:ext cx="8730402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2749E-2A66-4682-802A-6020CAAE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8" y="1584325"/>
            <a:ext cx="872057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1198" y="179153"/>
            <a:ext cx="8730402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968B58-5D84-4811-A9E7-8B9CF644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9" y="1139965"/>
            <a:ext cx="8531942" cy="55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نهاية الفصل السابع</a:t>
            </a:r>
          </a:p>
          <a:p>
            <a:pPr algn="ctr">
              <a:defRPr/>
            </a:pP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شكرا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684F-794E-4BF4-85C2-704026A2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1C0F-F398-49EA-BE94-159EF78A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961FD-0D9C-4B01-83C2-4F76E55B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8" y="1371600"/>
            <a:ext cx="9144000" cy="29967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7D8228-7314-4A07-98C5-3749582E1567}"/>
              </a:ext>
            </a:extLst>
          </p:cNvPr>
          <p:cNvSpPr/>
          <p:nvPr/>
        </p:nvSpPr>
        <p:spPr>
          <a:xfrm>
            <a:off x="138881" y="459697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SELECT *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FROM Employees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WHERE salary &gt; 10000</a:t>
            </a:r>
          </a:p>
          <a:p>
            <a:r>
              <a:rPr lang="en-US" sz="2800" dirty="0">
                <a:solidFill>
                  <a:srgbClr val="002060"/>
                </a:solidFill>
              </a:rPr>
              <a:t>ORDER BY Country DESC;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487D7-AEE8-4B19-8470-E1F5F1960258}"/>
              </a:ext>
            </a:extLst>
          </p:cNvPr>
          <p:cNvSpPr txBox="1"/>
          <p:nvPr/>
        </p:nvSpPr>
        <p:spPr>
          <a:xfrm>
            <a:off x="6824202" y="430458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/>
              <a:t>مثال:</a:t>
            </a:r>
            <a:endParaRPr lang="en-US" sz="3200" dirty="0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الشكل العام لجملة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40584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0750-22FA-4594-B62B-8C93803A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" y="1243876"/>
            <a:ext cx="8139113" cy="5336363"/>
          </a:xfrm>
          <a:prstGeom prst="rect">
            <a:avLst/>
          </a:prstGeom>
        </p:spPr>
      </p:pic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69F20060-E203-4D55-A767-C4B04E156925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الشكل العام لجملة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19494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الشكل العام لجملة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9EDAB-B45C-4022-801E-99A8BB07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1" y="1328737"/>
            <a:ext cx="8664367" cy="50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3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تنفيذ 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81E25-3DEE-49EF-848C-F4AF737F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5" y="1143000"/>
            <a:ext cx="8471408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6DDA1-9B60-49C8-9380-5DB34161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55" y="3456039"/>
            <a:ext cx="8354690" cy="24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أمثلة على 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1F3DE-8CE2-483A-8026-BB9CD823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8" y="1183481"/>
            <a:ext cx="854338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0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أمثلة على 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D3730-6E1D-4773-9CE1-22E576E0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599"/>
            <a:ext cx="8461960" cy="48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1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الأسماء المستعارة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Aliases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756AE-330E-4100-86FC-2418AACC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8" y="1023937"/>
            <a:ext cx="8956484" cy="3243263"/>
          </a:xfrm>
          <a:prstGeom prst="rect">
            <a:avLst/>
          </a:prstGeom>
        </p:spPr>
      </p:pic>
      <p:pic>
        <p:nvPicPr>
          <p:cNvPr id="1026" name="Picture 2" descr="ÙØªÙØ¬Ø© Ø¨Ø­Ø« Ø§ÙØµÙØ± Ø¹Ù âªsql aliases cartoonâ¬â">
            <a:extLst>
              <a:ext uri="{FF2B5EF4-FFF2-40B4-BE49-F238E27FC236}">
                <a16:creationId xmlns:a16="http://schemas.microsoft.com/office/drawing/2014/main" id="{EAB75598-987D-4825-B0BB-64AEA11A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25937"/>
            <a:ext cx="3505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35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285</Words>
  <Application>Microsoft Office PowerPoint</Application>
  <PresentationFormat>On-screen Show (4:3)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hosam elde</cp:lastModifiedBy>
  <cp:revision>54</cp:revision>
  <cp:lastPrinted>2017-07-18T06:32:22Z</cp:lastPrinted>
  <dcterms:created xsi:type="dcterms:W3CDTF">2006-08-16T00:00:00Z</dcterms:created>
  <dcterms:modified xsi:type="dcterms:W3CDTF">2019-01-26T20:12:31Z</dcterms:modified>
</cp:coreProperties>
</file>