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9" r:id="rId2"/>
    <p:sldId id="290" r:id="rId3"/>
    <p:sldId id="37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395" r:id="rId33"/>
    <p:sldId id="424" r:id="rId34"/>
    <p:sldId id="425" r:id="rId35"/>
    <p:sldId id="317" r:id="rId3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75018-03C8-4BE5-8BA7-FE8D663B5715}" v="1923" dt="2019-01-26T13:10:01.963"/>
    <p1510:client id="{D82A653C-3A0F-4B95-8187-0889169E8206}" v="572" dt="2019-01-26T17:53:37.093"/>
    <p1510:client id="{82B39C0E-9221-4855-9A85-A7BD3DC06514}" v="465" dt="2019-01-26T20:12:4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37" d="100"/>
          <a:sy n="37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804B1982-4C3E-4311-8F4B-22E0387B098C}"/>
    <pc:docChg chg="undo custSel addSld modSld sldOrd">
      <pc:chgData name="Osama Mohammed Moustafa Hosam Elde" userId="ab8f451e-a635-42ee-be12-e2dde55852bf" providerId="ADAL" clId="{804B1982-4C3E-4311-8F4B-22E0387B098C}" dt="2019-01-24T12:43:55.440" v="436" actId="1076"/>
      <pc:docMkLst>
        <pc:docMk/>
      </pc:docMkLst>
    </pc:docChg>
  </pc:docChgLst>
  <pc:docChgLst>
    <pc:chgData name="Osama hosam elde" userId="ab8f451e-a635-42ee-be12-e2dde55852bf" providerId="ADAL" clId="{6F275018-03C8-4BE5-8BA7-FE8D663B5715}"/>
    <pc:docChg chg="undo redo custSel addSld delSld modSld">
      <pc:chgData name="Osama hosam elde" userId="ab8f451e-a635-42ee-be12-e2dde55852bf" providerId="ADAL" clId="{6F275018-03C8-4BE5-8BA7-FE8D663B5715}" dt="2019-01-26T13:10:01.963" v="1922" actId="6549"/>
      <pc:docMkLst>
        <pc:docMk/>
      </pc:docMkLst>
      <pc:sldChg chg="addSp delSp modSp">
        <pc:chgData name="Osama hosam elde" userId="ab8f451e-a635-42ee-be12-e2dde55852bf" providerId="ADAL" clId="{6F275018-03C8-4BE5-8BA7-FE8D663B5715}" dt="2019-01-24T18:03:32.163" v="8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6F275018-03C8-4BE5-8BA7-FE8D663B5715}" dt="2019-01-24T18:03:23.105" v="5" actId="20577"/>
          <ac:spMkLst>
            <pc:docMk/>
            <pc:sldMk cId="2795698090" sldId="289"/>
            <ac:spMk id="4" creationId="{71F37C0B-C451-4FC0-8BFC-2F9DEFE020DB}"/>
          </ac:spMkLst>
        </pc:spChg>
        <pc:picChg chg="add mod">
          <ac:chgData name="Osama hosam elde" userId="ab8f451e-a635-42ee-be12-e2dde55852bf" providerId="ADAL" clId="{6F275018-03C8-4BE5-8BA7-FE8D663B5715}" dt="2019-01-24T18:03:32.163" v="8" actId="1076"/>
          <ac:picMkLst>
            <pc:docMk/>
            <pc:sldMk cId="2795698090" sldId="289"/>
            <ac:picMk id="3" creationId="{ED789046-9420-46EE-BA1F-90C57EF46976}"/>
          </ac:picMkLst>
        </pc:picChg>
        <pc:picChg chg="del">
          <ac:chgData name="Osama hosam elde" userId="ab8f451e-a635-42ee-be12-e2dde55852bf" providerId="ADAL" clId="{6F275018-03C8-4BE5-8BA7-FE8D663B5715}" dt="2019-01-24T18:03:25.620" v="6" actId="478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 modSp">
        <pc:chgData name="Osama hosam elde" userId="ab8f451e-a635-42ee-be12-e2dde55852bf" providerId="ADAL" clId="{6F275018-03C8-4BE5-8BA7-FE8D663B5715}" dt="2019-01-24T18:21:10.905" v="40" actId="1076"/>
        <pc:sldMkLst>
          <pc:docMk/>
          <pc:sldMk cId="108438488" sldId="290"/>
        </pc:sldMkLst>
        <pc:picChg chg="add mod">
          <ac:chgData name="Osama hosam elde" userId="ab8f451e-a635-42ee-be12-e2dde55852bf" providerId="ADAL" clId="{6F275018-03C8-4BE5-8BA7-FE8D663B5715}" dt="2019-01-24T18:21:10.905" v="40" actId="1076"/>
          <ac:picMkLst>
            <pc:docMk/>
            <pc:sldMk cId="108438488" sldId="290"/>
            <ac:picMk id="2" creationId="{C1A69570-559B-4FF3-8CE5-C904C4B7C5C9}"/>
          </ac:picMkLst>
        </pc:picChg>
        <pc:picChg chg="del">
          <ac:chgData name="Osama hosam elde" userId="ab8f451e-a635-42ee-be12-e2dde55852bf" providerId="ADAL" clId="{6F275018-03C8-4BE5-8BA7-FE8D663B5715}" dt="2019-01-24T18:03:36.653" v="9" actId="478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6F275018-03C8-4BE5-8BA7-FE8D663B5715}" dt="2019-01-24T19:52:11.943" v="1868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6F275018-03C8-4BE5-8BA7-FE8D663B5715}" dt="2019-01-24T19:52:11.943" v="1868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 add">
        <pc:chgData name="Osama hosam elde" userId="ab8f451e-a635-42ee-be12-e2dde55852bf" providerId="ADAL" clId="{6F275018-03C8-4BE5-8BA7-FE8D663B5715}" dt="2019-01-24T18:34:47.682" v="127" actId="1076"/>
        <pc:sldMkLst>
          <pc:docMk/>
          <pc:sldMk cId="2405849401" sldId="375"/>
        </pc:sldMkLst>
        <pc:picChg chg="del">
          <ac:chgData name="Osama hosam elde" userId="ab8f451e-a635-42ee-be12-e2dde55852bf" providerId="ADAL" clId="{6F275018-03C8-4BE5-8BA7-FE8D663B5715}" dt="2019-01-24T18:31:22.063" v="112" actId="478"/>
          <ac:picMkLst>
            <pc:docMk/>
            <pc:sldMk cId="2405849401" sldId="375"/>
            <ac:picMk id="4" creationId="{DE62220C-7C2B-4EE5-84DA-E0E7F89BF677}"/>
          </ac:picMkLst>
        </pc:picChg>
        <pc:picChg chg="add del">
          <ac:chgData name="Osama hosam elde" userId="ab8f451e-a635-42ee-be12-e2dde55852bf" providerId="ADAL" clId="{6F275018-03C8-4BE5-8BA7-FE8D663B5715}" dt="2019-01-24T18:31:25.110" v="114"/>
          <ac:picMkLst>
            <pc:docMk/>
            <pc:sldMk cId="2405849401" sldId="375"/>
            <ac:picMk id="6" creationId="{2B9C7A9C-6A2F-4B09-A1C1-2EB7D82DE0C1}"/>
          </ac:picMkLst>
        </pc:picChg>
        <pc:picChg chg="add del mod">
          <ac:chgData name="Osama hosam elde" userId="ab8f451e-a635-42ee-be12-e2dde55852bf" providerId="ADAL" clId="{6F275018-03C8-4BE5-8BA7-FE8D663B5715}" dt="2019-01-24T18:34:38.237" v="123" actId="478"/>
          <ac:picMkLst>
            <pc:docMk/>
            <pc:sldMk cId="2405849401" sldId="375"/>
            <ac:picMk id="7" creationId="{36F7D0AE-E791-4AF0-A297-67D7736BBD2E}"/>
          </ac:picMkLst>
        </pc:picChg>
        <pc:picChg chg="add mod">
          <ac:chgData name="Osama hosam elde" userId="ab8f451e-a635-42ee-be12-e2dde55852bf" providerId="ADAL" clId="{6F275018-03C8-4BE5-8BA7-FE8D663B5715}" dt="2019-01-24T18:34:47.682" v="127" actId="1076"/>
          <ac:picMkLst>
            <pc:docMk/>
            <pc:sldMk cId="2405849401" sldId="375"/>
            <ac:picMk id="8" creationId="{E1CC0FBB-4F8B-4B28-A7AA-3100A8DDAA53}"/>
          </ac:picMkLst>
        </pc:picChg>
        <pc:picChg chg="del">
          <ac:chgData name="Osama hosam elde" userId="ab8f451e-a635-42ee-be12-e2dde55852bf" providerId="ADAL" clId="{6F275018-03C8-4BE5-8BA7-FE8D663B5715}" dt="2019-01-24T18:31:20.904" v="111" actId="478"/>
          <ac:picMkLst>
            <pc:docMk/>
            <pc:sldMk cId="2405849401" sldId="375"/>
            <ac:picMk id="9" creationId="{CF30EF5C-4C27-41D6-8646-AD079788EB15}"/>
          </ac:picMkLst>
        </pc:picChg>
      </pc:sldChg>
      <pc:sldChg chg="addSp delSp modSp add">
        <pc:chgData name="Osama hosam elde" userId="ab8f451e-a635-42ee-be12-e2dde55852bf" providerId="ADAL" clId="{6F275018-03C8-4BE5-8BA7-FE8D663B5715}" dt="2019-01-26T13:10:01.963" v="1922" actId="6549"/>
        <pc:sldMkLst>
          <pc:docMk/>
          <pc:sldMk cId="1182812467" sldId="382"/>
        </pc:sldMkLst>
        <pc:spChg chg="add mod">
          <ac:chgData name="Osama hosam elde" userId="ab8f451e-a635-42ee-be12-e2dde55852bf" providerId="ADAL" clId="{6F275018-03C8-4BE5-8BA7-FE8D663B5715}" dt="2019-01-26T13:10:01.963" v="1922" actId="6549"/>
          <ac:spMkLst>
            <pc:docMk/>
            <pc:sldMk cId="1182812467" sldId="382"/>
            <ac:spMk id="8" creationId="{F327C7F6-9592-4A56-8B4B-39878A9C26B9}"/>
          </ac:spMkLst>
        </pc:spChg>
        <pc:picChg chg="del">
          <ac:chgData name="Osama hosam elde" userId="ab8f451e-a635-42ee-be12-e2dde55852bf" providerId="ADAL" clId="{6F275018-03C8-4BE5-8BA7-FE8D663B5715}" dt="2019-01-24T19:13:23.419" v="1374" actId="478"/>
          <ac:picMkLst>
            <pc:docMk/>
            <pc:sldMk cId="1182812467" sldId="382"/>
            <ac:picMk id="4" creationId="{AFE0B506-6E42-49C3-8C03-1B5DA4DBFEC3}"/>
          </ac:picMkLst>
        </pc:picChg>
        <pc:picChg chg="del">
          <ac:chgData name="Osama hosam elde" userId="ab8f451e-a635-42ee-be12-e2dde55852bf" providerId="ADAL" clId="{6F275018-03C8-4BE5-8BA7-FE8D663B5715}" dt="2019-01-24T18:59:19.415" v="555" actId="478"/>
          <ac:picMkLst>
            <pc:docMk/>
            <pc:sldMk cId="1182812467" sldId="382"/>
            <ac:picMk id="6" creationId="{6849D508-E833-4026-84E0-8139614CD140}"/>
          </ac:picMkLst>
        </pc:picChg>
        <pc:picChg chg="add mod">
          <ac:chgData name="Osama hosam elde" userId="ab8f451e-a635-42ee-be12-e2dde55852bf" providerId="ADAL" clId="{6F275018-03C8-4BE5-8BA7-FE8D663B5715}" dt="2019-01-24T19:13:48.037" v="1379" actId="1076"/>
          <ac:picMkLst>
            <pc:docMk/>
            <pc:sldMk cId="1182812467" sldId="382"/>
            <ac:picMk id="7" creationId="{64263756-77DD-4783-BC53-A25C696F2DAB}"/>
          </ac:picMkLst>
        </pc:picChg>
      </pc:sldChg>
    </pc:docChg>
  </pc:docChgLst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4T11:59:06.532" v="732" actId="1076"/>
      <pc:docMkLst>
        <pc:docMk/>
      </pc:docMkLst>
      <pc:sldChg chg="addSp delSp modSp">
        <pc:chgData name="Osama hosam elde" userId="ab8f451e-a635-42ee-be12-e2dde55852bf" providerId="ADAL" clId="{804B1982-4C3E-4311-8F4B-22E0387B098C}" dt="2019-01-24T11:25:35.664" v="499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4T11:21:26.510" v="474" actId="20577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hosam elde" userId="ab8f451e-a635-42ee-be12-e2dde55852bf" providerId="ADAL" clId="{804B1982-4C3E-4311-8F4B-22E0387B098C}" dt="2019-01-24T11:21:28.802" v="475" actId="478"/>
          <ac:picMkLst>
            <pc:docMk/>
            <pc:sldMk cId="2795698090" sldId="289"/>
            <ac:picMk id="2" creationId="{A2961980-9832-4AE8-AEEC-57EEEDBEF2E6}"/>
          </ac:picMkLst>
        </pc:picChg>
        <pc:picChg chg="add mod">
          <ac:chgData name="Osama hosam elde" userId="ab8f451e-a635-42ee-be12-e2dde55852bf" providerId="ADAL" clId="{804B1982-4C3E-4311-8F4B-22E0387B098C}" dt="2019-01-24T11:25:35.664" v="499" actId="1076"/>
          <ac:picMkLst>
            <pc:docMk/>
            <pc:sldMk cId="2795698090" sldId="289"/>
            <ac:picMk id="3" creationId="{B42D0ED0-0C34-49D5-AF34-1C4ABB63B30B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 modSp">
        <pc:chgData name="Osama hosam elde" userId="ab8f451e-a635-42ee-be12-e2dde55852bf" providerId="ADAL" clId="{804B1982-4C3E-4311-8F4B-22E0387B098C}" dt="2019-01-24T11:26:06.685" v="502" actId="1076"/>
        <pc:sldMkLst>
          <pc:docMk/>
          <pc:sldMk cId="108438488" sldId="290"/>
        </pc:sldMkLst>
        <pc:picChg chg="del">
          <ac:chgData name="Osama hosam elde" userId="ab8f451e-a635-42ee-be12-e2dde55852bf" providerId="ADAL" clId="{804B1982-4C3E-4311-8F4B-22E0387B098C}" dt="2019-01-23T18:34:44.883" v="15" actId="478"/>
          <ac:picMkLst>
            <pc:docMk/>
            <pc:sldMk cId="108438488" sldId="290"/>
            <ac:picMk id="2" creationId="{45981BF5-69C8-46F4-99E7-BFDE48813806}"/>
          </ac:picMkLst>
        </pc:picChg>
        <pc:picChg chg="add mod">
          <ac:chgData name="Osama hosam elde" userId="ab8f451e-a635-42ee-be12-e2dde55852bf" providerId="ADAL" clId="{804B1982-4C3E-4311-8F4B-22E0387B098C}" dt="2019-01-24T11:26:06.685" v="502" actId="1076"/>
          <ac:picMkLst>
            <pc:docMk/>
            <pc:sldMk cId="108438488" sldId="290"/>
            <ac:picMk id="2" creationId="{5C2873D5-518F-4DCB-9130-EBF90C7AFDBE}"/>
          </ac:picMkLst>
        </pc:picChg>
        <pc:picChg chg="add del">
          <ac:chgData name="Osama hosam elde" userId="ab8f451e-a635-42ee-be12-e2dde55852bf" providerId="ADAL" clId="{804B1982-4C3E-4311-8F4B-22E0387B098C}" dt="2019-01-24T11:25:09.181" v="497" actId="478"/>
          <ac:picMkLst>
            <pc:docMk/>
            <pc:sldMk cId="108438488" sldId="290"/>
            <ac:picMk id="3" creationId="{C2E07507-6A6C-45E3-8FDA-3B3A7A24FD13}"/>
          </ac:picMkLst>
        </pc:picChg>
      </pc:sldChg>
      <pc:sldChg chg="modSp">
        <pc:chgData name="Osama hosam elde" userId="ab8f451e-a635-42ee-be12-e2dde55852bf" providerId="ADAL" clId="{804B1982-4C3E-4311-8F4B-22E0387B098C}" dt="2019-01-24T11:21:50.377" v="496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4T11:21:50.377" v="496" actId="20577"/>
          <ac:spMkLst>
            <pc:docMk/>
            <pc:sldMk cId="3383389306" sldId="317"/>
            <ac:spMk id="3" creationId="{00000000-0000-0000-0000-000000000000}"/>
          </ac:spMkLst>
        </pc:spChg>
      </pc:sldChg>
    </pc:docChg>
  </pc:docChgLst>
  <pc:docChgLst>
    <pc:chgData name="Osama hosam elde" userId="ab8f451e-a635-42ee-be12-e2dde55852bf" providerId="ADAL" clId="{CEEB77A1-9946-4939-90E4-52513A9B3B77}"/>
    <pc:docChg chg="undo custSel addSld delSld modSld">
      <pc:chgData name="Osama hosam elde" userId="ab8f451e-a635-42ee-be12-e2dde55852bf" providerId="ADAL" clId="{CEEB77A1-9946-4939-90E4-52513A9B3B77}" dt="2019-01-24T13:24:58.725" v="301" actId="1076"/>
      <pc:docMkLst>
        <pc:docMk/>
      </pc:docMkLst>
      <pc:sldChg chg="addSp delSp modSp">
        <pc:chgData name="Osama hosam elde" userId="ab8f451e-a635-42ee-be12-e2dde55852bf" providerId="ADAL" clId="{CEEB77A1-9946-4939-90E4-52513A9B3B77}" dt="2019-01-24T12:51:05.042" v="31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CEEB77A1-9946-4939-90E4-52513A9B3B77}" dt="2019-01-24T12:49:43.469" v="5" actId="20577"/>
          <ac:spMkLst>
            <pc:docMk/>
            <pc:sldMk cId="2795698090" sldId="289"/>
            <ac:spMk id="4" creationId="{71F37C0B-C451-4FC0-8BFC-2F9DEFE020DB}"/>
          </ac:spMkLst>
        </pc:spChg>
        <pc:picChg chg="del">
          <ac:chgData name="Osama hosam elde" userId="ab8f451e-a635-42ee-be12-e2dde55852bf" providerId="ADAL" clId="{CEEB77A1-9946-4939-90E4-52513A9B3B77}" dt="2019-01-24T12:50:12.272" v="29" actId="478"/>
          <ac:picMkLst>
            <pc:docMk/>
            <pc:sldMk cId="2795698090" sldId="289"/>
            <ac:picMk id="3" creationId="{B42D0ED0-0C34-49D5-AF34-1C4ABB63B30B}"/>
          </ac:picMkLst>
        </pc:picChg>
        <pc:picChg chg="add mod">
          <ac:chgData name="Osama hosam elde" userId="ab8f451e-a635-42ee-be12-e2dde55852bf" providerId="ADAL" clId="{CEEB77A1-9946-4939-90E4-52513A9B3B77}" dt="2019-01-24T12:51:05.042" v="31" actId="1076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">
        <pc:chgData name="Osama hosam elde" userId="ab8f451e-a635-42ee-be12-e2dde55852bf" providerId="ADAL" clId="{CEEB77A1-9946-4939-90E4-52513A9B3B77}" dt="2019-01-24T12:51:45.355" v="39"/>
        <pc:sldMkLst>
          <pc:docMk/>
          <pc:sldMk cId="108438488" sldId="290"/>
        </pc:sldMkLst>
        <pc:picChg chg="del">
          <ac:chgData name="Osama hosam elde" userId="ab8f451e-a635-42ee-be12-e2dde55852bf" providerId="ADAL" clId="{CEEB77A1-9946-4939-90E4-52513A9B3B77}" dt="2019-01-24T12:51:27.056" v="38" actId="478"/>
          <ac:picMkLst>
            <pc:docMk/>
            <pc:sldMk cId="108438488" sldId="290"/>
            <ac:picMk id="2" creationId="{5C2873D5-518F-4DCB-9130-EBF90C7AFDBE}"/>
          </ac:picMkLst>
        </pc:picChg>
        <pc:picChg chg="add">
          <ac:chgData name="Osama hosam elde" userId="ab8f451e-a635-42ee-be12-e2dde55852bf" providerId="ADAL" clId="{CEEB77A1-9946-4939-90E4-52513A9B3B77}" dt="2019-01-24T12:51:45.355" v="39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CEEB77A1-9946-4939-90E4-52513A9B3B77}" dt="2019-01-24T12:51:17.082" v="37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CEEB77A1-9946-4939-90E4-52513A9B3B77}" dt="2019-01-24T12:51:17.082" v="37" actId="20577"/>
          <ac:spMkLst>
            <pc:docMk/>
            <pc:sldMk cId="3383389306" sldId="317"/>
            <ac:spMk id="3" creationId="{00000000-0000-0000-0000-000000000000}"/>
          </ac:spMkLst>
        </pc:spChg>
      </pc:sldChg>
    </pc:docChg>
  </pc:docChgLst>
  <pc:docChgLst>
    <pc:chgData name="Osama hosam elde" userId="ab8f451e-a635-42ee-be12-e2dde55852bf" providerId="ADAL" clId="{D82A653C-3A0F-4B95-8187-0889169E8206}"/>
    <pc:docChg chg="undo custSel addSld delSld modSld">
      <pc:chgData name="Osama hosam elde" userId="ab8f451e-a635-42ee-be12-e2dde55852bf" providerId="ADAL" clId="{D82A653C-3A0F-4B95-8187-0889169E8206}" dt="2019-01-26T17:53:37.093" v="571" actId="1076"/>
      <pc:docMkLst>
        <pc:docMk/>
      </pc:docMkLst>
      <pc:sldChg chg="addSp delSp modSp">
        <pc:chgData name="Osama hosam elde" userId="ab8f451e-a635-42ee-be12-e2dde55852bf" providerId="ADAL" clId="{D82A653C-3A0F-4B95-8187-0889169E8206}" dt="2019-01-26T16:53:08.859" v="8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D82A653C-3A0F-4B95-8187-0889169E8206}" dt="2019-01-26T16:52:34.528" v="5" actId="20577"/>
          <ac:spMkLst>
            <pc:docMk/>
            <pc:sldMk cId="2795698090" sldId="289"/>
            <ac:spMk id="4" creationId="{71F37C0B-C451-4FC0-8BFC-2F9DEFE020DB}"/>
          </ac:spMkLst>
        </pc:spChg>
        <pc:picChg chg="del">
          <ac:chgData name="Osama hosam elde" userId="ab8f451e-a635-42ee-be12-e2dde55852bf" providerId="ADAL" clId="{D82A653C-3A0F-4B95-8187-0889169E8206}" dt="2019-01-26T16:52:37.168" v="6" actId="478"/>
          <ac:picMkLst>
            <pc:docMk/>
            <pc:sldMk cId="2795698090" sldId="289"/>
            <ac:picMk id="3" creationId="{ED789046-9420-46EE-BA1F-90C57EF46976}"/>
          </ac:picMkLst>
        </pc:picChg>
        <pc:picChg chg="add mod">
          <ac:chgData name="Osama hosam elde" userId="ab8f451e-a635-42ee-be12-e2dde55852bf" providerId="ADAL" clId="{D82A653C-3A0F-4B95-8187-0889169E8206}" dt="2019-01-26T16:53:08.859" v="8" actId="1076"/>
          <ac:picMkLst>
            <pc:docMk/>
            <pc:sldMk cId="2795698090" sldId="289"/>
            <ac:picMk id="6" creationId="{7496976B-C0ED-48F7-B38C-8279990DD728}"/>
          </ac:picMkLst>
        </pc:picChg>
      </pc:sldChg>
      <pc:sldChg chg="addSp delSp">
        <pc:chgData name="Osama hosam elde" userId="ab8f451e-a635-42ee-be12-e2dde55852bf" providerId="ADAL" clId="{D82A653C-3A0F-4B95-8187-0889169E8206}" dt="2019-01-26T16:56:13.616" v="40"/>
        <pc:sldMkLst>
          <pc:docMk/>
          <pc:sldMk cId="108438488" sldId="290"/>
        </pc:sldMkLst>
        <pc:picChg chg="del">
          <ac:chgData name="Osama hosam elde" userId="ab8f451e-a635-42ee-be12-e2dde55852bf" providerId="ADAL" clId="{D82A653C-3A0F-4B95-8187-0889169E8206}" dt="2019-01-26T16:53:15.531" v="9" actId="478"/>
          <ac:picMkLst>
            <pc:docMk/>
            <pc:sldMk cId="108438488" sldId="290"/>
            <ac:picMk id="2" creationId="{C1A69570-559B-4FF3-8CE5-C904C4B7C5C9}"/>
          </ac:picMkLst>
        </pc:picChg>
        <pc:picChg chg="add">
          <ac:chgData name="Osama hosam elde" userId="ab8f451e-a635-42ee-be12-e2dde55852bf" providerId="ADAL" clId="{D82A653C-3A0F-4B95-8187-0889169E8206}" dt="2019-01-26T16:56:13.616" v="40"/>
          <ac:picMkLst>
            <pc:docMk/>
            <pc:sldMk cId="108438488" sldId="290"/>
            <ac:picMk id="5" creationId="{9EE17AE9-5546-4A1B-8C74-0BD22ADE1708}"/>
          </ac:picMkLst>
        </pc:picChg>
      </pc:sldChg>
      <pc:sldChg chg="modSp">
        <pc:chgData name="Osama hosam elde" userId="ab8f451e-a635-42ee-be12-e2dde55852bf" providerId="ADAL" clId="{D82A653C-3A0F-4B95-8187-0889169E8206}" dt="2019-01-26T16:53:43.778" v="39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D82A653C-3A0F-4B95-8187-0889169E8206}" dt="2019-01-26T16:53:43.778" v="39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del">
        <pc:chgData name="Osama hosam elde" userId="ab8f451e-a635-42ee-be12-e2dde55852bf" providerId="ADAL" clId="{D82A653C-3A0F-4B95-8187-0889169E8206}" dt="2019-01-26T17:39:27.415" v="384" actId="2696"/>
        <pc:sldMkLst>
          <pc:docMk/>
          <pc:sldMk cId="2349277644" sldId="321"/>
        </pc:sldMkLst>
      </pc:sldChg>
      <pc:sldChg chg="addSp delSp modSp">
        <pc:chgData name="Osama hosam elde" userId="ab8f451e-a635-42ee-be12-e2dde55852bf" providerId="ADAL" clId="{D82A653C-3A0F-4B95-8187-0889169E8206}" dt="2019-01-26T17:52:56.682" v="565" actId="14100"/>
        <pc:sldMkLst>
          <pc:docMk/>
          <pc:sldMk cId="591302763" sldId="369"/>
        </pc:sldMkLst>
        <pc:spChg chg="mod">
          <ac:chgData name="Osama hosam elde" userId="ab8f451e-a635-42ee-be12-e2dde55852bf" providerId="ADAL" clId="{D82A653C-3A0F-4B95-8187-0889169E8206}" dt="2019-01-26T17:52:56.682" v="565" actId="14100"/>
          <ac:spMkLst>
            <pc:docMk/>
            <pc:sldMk cId="591302763" sldId="369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42:46.481" v="439" actId="478"/>
          <ac:picMkLst>
            <pc:docMk/>
            <pc:sldMk cId="591302763" sldId="369"/>
            <ac:picMk id="2" creationId="{27AB0984-176E-4A89-806E-7FAF6415D240}"/>
          </ac:picMkLst>
        </pc:picChg>
        <pc:picChg chg="add mod">
          <ac:chgData name="Osama hosam elde" userId="ab8f451e-a635-42ee-be12-e2dde55852bf" providerId="ADAL" clId="{D82A653C-3A0F-4B95-8187-0889169E8206}" dt="2019-01-26T17:52:49.025" v="564" actId="1076"/>
          <ac:picMkLst>
            <pc:docMk/>
            <pc:sldMk cId="591302763" sldId="369"/>
            <ac:picMk id="6" creationId="{8E12749E-2A66-4682-802A-6020CAAEAA70}"/>
          </ac:picMkLst>
        </pc:picChg>
      </pc:sldChg>
      <pc:sldChg chg="del">
        <pc:chgData name="Osama hosam elde" userId="ab8f451e-a635-42ee-be12-e2dde55852bf" providerId="ADAL" clId="{D82A653C-3A0F-4B95-8187-0889169E8206}" dt="2019-01-26T16:53:21.490" v="10" actId="2696"/>
        <pc:sldMkLst>
          <pc:docMk/>
          <pc:sldMk cId="3430751231" sldId="370"/>
        </pc:sldMkLst>
      </pc:sldChg>
      <pc:sldChg chg="del">
        <pc:chgData name="Osama hosam elde" userId="ab8f451e-a635-42ee-be12-e2dde55852bf" providerId="ADAL" clId="{D82A653C-3A0F-4B95-8187-0889169E8206}" dt="2019-01-26T16:53:21.975" v="11" actId="2696"/>
        <pc:sldMkLst>
          <pc:docMk/>
          <pc:sldMk cId="3857066961" sldId="371"/>
        </pc:sldMkLst>
      </pc:sldChg>
      <pc:sldChg chg="del">
        <pc:chgData name="Osama hosam elde" userId="ab8f451e-a635-42ee-be12-e2dde55852bf" providerId="ADAL" clId="{D82A653C-3A0F-4B95-8187-0889169E8206}" dt="2019-01-26T16:53:24.115" v="12" actId="2696"/>
        <pc:sldMkLst>
          <pc:docMk/>
          <pc:sldMk cId="2033923209" sldId="372"/>
        </pc:sldMkLst>
      </pc:sldChg>
      <pc:sldChg chg="del">
        <pc:chgData name="Osama hosam elde" userId="ab8f451e-a635-42ee-be12-e2dde55852bf" providerId="ADAL" clId="{D82A653C-3A0F-4B95-8187-0889169E8206}" dt="2019-01-26T16:53:24.443" v="13" actId="2696"/>
        <pc:sldMkLst>
          <pc:docMk/>
          <pc:sldMk cId="2401055798" sldId="373"/>
        </pc:sldMkLst>
      </pc:sldChg>
      <pc:sldChg chg="del">
        <pc:chgData name="Osama hosam elde" userId="ab8f451e-a635-42ee-be12-e2dde55852bf" providerId="ADAL" clId="{D82A653C-3A0F-4B95-8187-0889169E8206}" dt="2019-01-26T16:53:24.725" v="14" actId="2696"/>
        <pc:sldMkLst>
          <pc:docMk/>
          <pc:sldMk cId="361222085" sldId="374"/>
        </pc:sldMkLst>
      </pc:sldChg>
      <pc:sldChg chg="addSp delSp modSp">
        <pc:chgData name="Osama hosam elde" userId="ab8f451e-a635-42ee-be12-e2dde55852bf" providerId="ADAL" clId="{D82A653C-3A0F-4B95-8187-0889169E8206}" dt="2019-01-26T17:17:18.197" v="195" actId="20577"/>
        <pc:sldMkLst>
          <pc:docMk/>
          <pc:sldMk cId="2405849401" sldId="375"/>
        </pc:sldMkLst>
        <pc:spChg chg="del mod">
          <ac:chgData name="Osama hosam elde" userId="ab8f451e-a635-42ee-be12-e2dde55852bf" providerId="ADAL" clId="{D82A653C-3A0F-4B95-8187-0889169E8206}" dt="2019-01-26T17:16:57.499" v="181" actId="478"/>
          <ac:spMkLst>
            <pc:docMk/>
            <pc:sldMk cId="2405849401" sldId="375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D82A653C-3A0F-4B95-8187-0889169E8206}" dt="2019-01-26T17:17:18.197" v="195" actId="20577"/>
          <ac:spMkLst>
            <pc:docMk/>
            <pc:sldMk cId="2405849401" sldId="375"/>
            <ac:spMk id="6" creationId="{227D8228-7314-4A07-98C5-3749582E1567}"/>
          </ac:spMkLst>
        </pc:spChg>
        <pc:spChg chg="add mod">
          <ac:chgData name="Osama hosam elde" userId="ab8f451e-a635-42ee-be12-e2dde55852bf" providerId="ADAL" clId="{D82A653C-3A0F-4B95-8187-0889169E8206}" dt="2019-01-26T17:02:29.494" v="167" actId="1076"/>
          <ac:spMkLst>
            <pc:docMk/>
            <pc:sldMk cId="2405849401" sldId="375"/>
            <ac:spMk id="7" creationId="{53C487D7-AEE8-4B19-8470-E1F5F1960258}"/>
          </ac:spMkLst>
        </pc:spChg>
        <pc:spChg chg="add">
          <ac:chgData name="Osama hosam elde" userId="ab8f451e-a635-42ee-be12-e2dde55852bf" providerId="ADAL" clId="{D82A653C-3A0F-4B95-8187-0889169E8206}" dt="2019-01-26T17:16:58.247" v="182"/>
          <ac:spMkLst>
            <pc:docMk/>
            <pc:sldMk cId="2405849401" sldId="375"/>
            <ac:spMk id="9" creationId="{02505443-9556-455E-8087-6120F5664084}"/>
          </ac:spMkLst>
        </pc:spChg>
        <pc:picChg chg="add mod">
          <ac:chgData name="Osama hosam elde" userId="ab8f451e-a635-42ee-be12-e2dde55852bf" providerId="ADAL" clId="{D82A653C-3A0F-4B95-8187-0889169E8206}" dt="2019-01-26T16:57:15.306" v="43" actId="1076"/>
          <ac:picMkLst>
            <pc:docMk/>
            <pc:sldMk cId="2405849401" sldId="375"/>
            <ac:picMk id="4" creationId="{3B0961FD-0D9C-4B01-83C2-4F76E55BF656}"/>
          </ac:picMkLst>
        </pc:picChg>
        <pc:picChg chg="del">
          <ac:chgData name="Osama hosam elde" userId="ab8f451e-a635-42ee-be12-e2dde55852bf" providerId="ADAL" clId="{D82A653C-3A0F-4B95-8187-0889169E8206}" dt="2019-01-26T16:57:08.012" v="41" actId="478"/>
          <ac:picMkLst>
            <pc:docMk/>
            <pc:sldMk cId="2405849401" sldId="375"/>
            <ac:picMk id="8" creationId="{E1CC0FBB-4F8B-4B28-A7AA-3100A8DDAA53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16:53.799" v="180"/>
        <pc:sldMkLst>
          <pc:docMk/>
          <pc:sldMk cId="2194946156" sldId="376"/>
        </pc:sldMkLst>
        <pc:spChg chg="del">
          <ac:chgData name="Osama hosam elde" userId="ab8f451e-a635-42ee-be12-e2dde55852bf" providerId="ADAL" clId="{D82A653C-3A0F-4B95-8187-0889169E8206}" dt="2019-01-26T17:16:52.947" v="179" actId="478"/>
          <ac:spMkLst>
            <pc:docMk/>
            <pc:sldMk cId="2194946156" sldId="376"/>
            <ac:spMk id="3" creationId="{00000000-0000-0000-0000-000000000000}"/>
          </ac:spMkLst>
        </pc:spChg>
        <pc:spChg chg="add">
          <ac:chgData name="Osama hosam elde" userId="ab8f451e-a635-42ee-be12-e2dde55852bf" providerId="ADAL" clId="{D82A653C-3A0F-4B95-8187-0889169E8206}" dt="2019-01-26T17:16:53.799" v="180"/>
          <ac:spMkLst>
            <pc:docMk/>
            <pc:sldMk cId="2194946156" sldId="376"/>
            <ac:spMk id="7" creationId="{69F20060-E203-4D55-A767-C4B04E156925}"/>
          </ac:spMkLst>
        </pc:spChg>
        <pc:picChg chg="del">
          <ac:chgData name="Osama hosam elde" userId="ab8f451e-a635-42ee-be12-e2dde55852bf" providerId="ADAL" clId="{D82A653C-3A0F-4B95-8187-0889169E8206}" dt="2019-01-26T16:58:59.237" v="76" actId="478"/>
          <ac:picMkLst>
            <pc:docMk/>
            <pc:sldMk cId="2194946156" sldId="376"/>
            <ac:picMk id="4" creationId="{3B0961FD-0D9C-4B01-83C2-4F76E55BF656}"/>
          </ac:picMkLst>
        </pc:picChg>
        <pc:picChg chg="add mod">
          <ac:chgData name="Osama hosam elde" userId="ab8f451e-a635-42ee-be12-e2dde55852bf" providerId="ADAL" clId="{D82A653C-3A0F-4B95-8187-0889169E8206}" dt="2019-01-26T16:59:07.677" v="80" actId="1076"/>
          <ac:picMkLst>
            <pc:docMk/>
            <pc:sldMk cId="2194946156" sldId="376"/>
            <ac:picMk id="6" creationId="{CC910750-22FA-4594-B62B-8C93803A3F5A}"/>
          </ac:picMkLst>
        </pc:picChg>
      </pc:sldChg>
      <pc:sldChg chg="del">
        <pc:chgData name="Osama hosam elde" userId="ab8f451e-a635-42ee-be12-e2dde55852bf" providerId="ADAL" clId="{D82A653C-3A0F-4B95-8187-0889169E8206}" dt="2019-01-26T16:53:27.240" v="15" actId="2696"/>
        <pc:sldMkLst>
          <pc:docMk/>
          <pc:sldMk cId="2983840092" sldId="376"/>
        </pc:sldMkLst>
      </pc:sldChg>
      <pc:sldChg chg="addSp delSp modSp add">
        <pc:chgData name="Osama hosam elde" userId="ab8f451e-a635-42ee-be12-e2dde55852bf" providerId="ADAL" clId="{D82A653C-3A0F-4B95-8187-0889169E8206}" dt="2019-01-26T17:16:41.436" v="178" actId="14100"/>
        <pc:sldMkLst>
          <pc:docMk/>
          <pc:sldMk cId="3839132652" sldId="377"/>
        </pc:sldMkLst>
        <pc:spChg chg="mod">
          <ac:chgData name="Osama hosam elde" userId="ab8f451e-a635-42ee-be12-e2dde55852bf" providerId="ADAL" clId="{D82A653C-3A0F-4B95-8187-0889169E8206}" dt="2019-01-26T17:16:41.436" v="178" actId="14100"/>
          <ac:spMkLst>
            <pc:docMk/>
            <pc:sldMk cId="3839132652" sldId="377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16:28.339" v="174" actId="14100"/>
          <ac:picMkLst>
            <pc:docMk/>
            <pc:sldMk cId="3839132652" sldId="377"/>
            <ac:picMk id="4" creationId="{6739EDAB-B45C-4022-801E-99A8BB0701DE}"/>
          </ac:picMkLst>
        </pc:picChg>
        <pc:picChg chg="del">
          <ac:chgData name="Osama hosam elde" userId="ab8f451e-a635-42ee-be12-e2dde55852bf" providerId="ADAL" clId="{D82A653C-3A0F-4B95-8187-0889169E8206}" dt="2019-01-26T17:15:29.625" v="170" actId="478"/>
          <ac:picMkLst>
            <pc:docMk/>
            <pc:sldMk cId="3839132652" sldId="377"/>
            <ac:picMk id="6" creationId="{CC910750-22FA-4594-B62B-8C93803A3F5A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25:17.469" v="229" actId="1076"/>
        <pc:sldMkLst>
          <pc:docMk/>
          <pc:sldMk cId="1765490591" sldId="378"/>
        </pc:sldMkLst>
        <pc:spChg chg="mod">
          <ac:chgData name="Osama hosam elde" userId="ab8f451e-a635-42ee-be12-e2dde55852bf" providerId="ADAL" clId="{D82A653C-3A0F-4B95-8187-0889169E8206}" dt="2019-01-26T17:20:52.269" v="220" actId="20577"/>
          <ac:spMkLst>
            <pc:docMk/>
            <pc:sldMk cId="1765490591" sldId="378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19:10.613" v="197" actId="478"/>
          <ac:picMkLst>
            <pc:docMk/>
            <pc:sldMk cId="1765490591" sldId="378"/>
            <ac:picMk id="4" creationId="{6739EDAB-B45C-4022-801E-99A8BB0701DE}"/>
          </ac:picMkLst>
        </pc:picChg>
        <pc:picChg chg="add mod">
          <ac:chgData name="Osama hosam elde" userId="ab8f451e-a635-42ee-be12-e2dde55852bf" providerId="ADAL" clId="{D82A653C-3A0F-4B95-8187-0889169E8206}" dt="2019-01-26T17:24:33.509" v="223" actId="14100"/>
          <ac:picMkLst>
            <pc:docMk/>
            <pc:sldMk cId="1765490591" sldId="378"/>
            <ac:picMk id="6" creationId="{6FE81E25-3DEE-49EF-848C-F4AF737F5AF4}"/>
          </ac:picMkLst>
        </pc:picChg>
        <pc:picChg chg="add mod">
          <ac:chgData name="Osama hosam elde" userId="ab8f451e-a635-42ee-be12-e2dde55852bf" providerId="ADAL" clId="{D82A653C-3A0F-4B95-8187-0889169E8206}" dt="2019-01-26T17:25:17.469" v="229" actId="1076"/>
          <ac:picMkLst>
            <pc:docMk/>
            <pc:sldMk cId="1765490591" sldId="378"/>
            <ac:picMk id="7" creationId="{6756DDA1-9B60-49C8-9380-5DB34161CAB0}"/>
          </ac:picMkLst>
        </pc:picChg>
      </pc:sldChg>
      <pc:sldChg chg="del">
        <pc:chgData name="Osama hosam elde" userId="ab8f451e-a635-42ee-be12-e2dde55852bf" providerId="ADAL" clId="{D82A653C-3A0F-4B95-8187-0889169E8206}" dt="2019-01-26T16:53:27.490" v="16" actId="2696"/>
        <pc:sldMkLst>
          <pc:docMk/>
          <pc:sldMk cId="3197237658" sldId="378"/>
        </pc:sldMkLst>
      </pc:sldChg>
      <pc:sldChg chg="addSp delSp modSp add">
        <pc:chgData name="Osama hosam elde" userId="ab8f451e-a635-42ee-be12-e2dde55852bf" providerId="ADAL" clId="{D82A653C-3A0F-4B95-8187-0889169E8206}" dt="2019-01-26T17:27:32.170" v="259" actId="20577"/>
        <pc:sldMkLst>
          <pc:docMk/>
          <pc:sldMk cId="1155608317" sldId="379"/>
        </pc:sldMkLst>
        <pc:spChg chg="mod">
          <ac:chgData name="Osama hosam elde" userId="ab8f451e-a635-42ee-be12-e2dde55852bf" providerId="ADAL" clId="{D82A653C-3A0F-4B95-8187-0889169E8206}" dt="2019-01-26T17:27:32.170" v="259" actId="20577"/>
          <ac:spMkLst>
            <pc:docMk/>
            <pc:sldMk cId="1155608317" sldId="379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27:10.731" v="238" actId="1076"/>
          <ac:picMkLst>
            <pc:docMk/>
            <pc:sldMk cId="1155608317" sldId="379"/>
            <ac:picMk id="4" creationId="{D731F3DE-8CE2-483A-8026-BB9CD823E7C1}"/>
          </ac:picMkLst>
        </pc:picChg>
        <pc:picChg chg="del">
          <ac:chgData name="Osama hosam elde" userId="ab8f451e-a635-42ee-be12-e2dde55852bf" providerId="ADAL" clId="{D82A653C-3A0F-4B95-8187-0889169E8206}" dt="2019-01-26T17:26:54.139" v="232" actId="478"/>
          <ac:picMkLst>
            <pc:docMk/>
            <pc:sldMk cId="1155608317" sldId="379"/>
            <ac:picMk id="6" creationId="{6FE81E25-3DEE-49EF-848C-F4AF737F5AF4}"/>
          </ac:picMkLst>
        </pc:picChg>
        <pc:picChg chg="del">
          <ac:chgData name="Osama hosam elde" userId="ab8f451e-a635-42ee-be12-e2dde55852bf" providerId="ADAL" clId="{D82A653C-3A0F-4B95-8187-0889169E8206}" dt="2019-01-26T17:26:53.185" v="231" actId="478"/>
          <ac:picMkLst>
            <pc:docMk/>
            <pc:sldMk cId="1155608317" sldId="379"/>
            <ac:picMk id="7" creationId="{6756DDA1-9B60-49C8-9380-5DB34161CAB0}"/>
          </ac:picMkLst>
        </pc:picChg>
      </pc:sldChg>
      <pc:sldChg chg="del">
        <pc:chgData name="Osama hosam elde" userId="ab8f451e-a635-42ee-be12-e2dde55852bf" providerId="ADAL" clId="{D82A653C-3A0F-4B95-8187-0889169E8206}" dt="2019-01-26T16:53:27.678" v="17" actId="2696"/>
        <pc:sldMkLst>
          <pc:docMk/>
          <pc:sldMk cId="2162699003" sldId="379"/>
        </pc:sldMkLst>
      </pc:sldChg>
      <pc:sldChg chg="addSp delSp modSp add">
        <pc:chgData name="Osama hosam elde" userId="ab8f451e-a635-42ee-be12-e2dde55852bf" providerId="ADAL" clId="{D82A653C-3A0F-4B95-8187-0889169E8206}" dt="2019-01-26T17:28:13.667" v="265" actId="14100"/>
        <pc:sldMkLst>
          <pc:docMk/>
          <pc:sldMk cId="452517494" sldId="380"/>
        </pc:sldMkLst>
        <pc:picChg chg="del">
          <ac:chgData name="Osama hosam elde" userId="ab8f451e-a635-42ee-be12-e2dde55852bf" providerId="ADAL" clId="{D82A653C-3A0F-4B95-8187-0889169E8206}" dt="2019-01-26T17:27:40.305" v="261" actId="478"/>
          <ac:picMkLst>
            <pc:docMk/>
            <pc:sldMk cId="452517494" sldId="380"/>
            <ac:picMk id="4" creationId="{D731F3DE-8CE2-483A-8026-BB9CD823E7C1}"/>
          </ac:picMkLst>
        </pc:picChg>
        <pc:picChg chg="add mod">
          <ac:chgData name="Osama hosam elde" userId="ab8f451e-a635-42ee-be12-e2dde55852bf" providerId="ADAL" clId="{D82A653C-3A0F-4B95-8187-0889169E8206}" dt="2019-01-26T17:28:13.667" v="265" actId="14100"/>
          <ac:picMkLst>
            <pc:docMk/>
            <pc:sldMk cId="452517494" sldId="380"/>
            <ac:picMk id="6" creationId="{484D3730-6E1D-4773-9CE1-22E576E0E236}"/>
          </ac:picMkLst>
        </pc:picChg>
      </pc:sldChg>
      <pc:sldChg chg="del">
        <pc:chgData name="Osama hosam elde" userId="ab8f451e-a635-42ee-be12-e2dde55852bf" providerId="ADAL" clId="{D82A653C-3A0F-4B95-8187-0889169E8206}" dt="2019-01-26T16:53:28.396" v="18" actId="2696"/>
        <pc:sldMkLst>
          <pc:docMk/>
          <pc:sldMk cId="1536551926" sldId="380"/>
        </pc:sldMkLst>
      </pc:sldChg>
      <pc:sldChg chg="del">
        <pc:chgData name="Osama hosam elde" userId="ab8f451e-a635-42ee-be12-e2dde55852bf" providerId="ADAL" clId="{D82A653C-3A0F-4B95-8187-0889169E8206}" dt="2019-01-26T16:53:28.756" v="19" actId="2696"/>
        <pc:sldMkLst>
          <pc:docMk/>
          <pc:sldMk cId="337289561" sldId="381"/>
        </pc:sldMkLst>
      </pc:sldChg>
      <pc:sldChg chg="addSp delSp modSp add">
        <pc:chgData name="Osama hosam elde" userId="ab8f451e-a635-42ee-be12-e2dde55852bf" providerId="ADAL" clId="{D82A653C-3A0F-4B95-8187-0889169E8206}" dt="2019-01-26T17:31:38.397" v="319" actId="20577"/>
        <pc:sldMkLst>
          <pc:docMk/>
          <pc:sldMk cId="3190355383" sldId="381"/>
        </pc:sldMkLst>
        <pc:spChg chg="mod">
          <ac:chgData name="Osama hosam elde" userId="ab8f451e-a635-42ee-be12-e2dde55852bf" providerId="ADAL" clId="{D82A653C-3A0F-4B95-8187-0889169E8206}" dt="2019-01-26T17:31:38.397" v="319" actId="20577"/>
          <ac:spMkLst>
            <pc:docMk/>
            <pc:sldMk cId="3190355383" sldId="38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30:49.983" v="279" actId="1036"/>
          <ac:picMkLst>
            <pc:docMk/>
            <pc:sldMk cId="3190355383" sldId="381"/>
            <ac:picMk id="4" creationId="{AF2756AE-330E-4100-86FC-2418AACC17E5}"/>
          </ac:picMkLst>
        </pc:picChg>
        <pc:picChg chg="del">
          <ac:chgData name="Osama hosam elde" userId="ab8f451e-a635-42ee-be12-e2dde55852bf" providerId="ADAL" clId="{D82A653C-3A0F-4B95-8187-0889169E8206}" dt="2019-01-26T17:28:40.450" v="267" actId="478"/>
          <ac:picMkLst>
            <pc:docMk/>
            <pc:sldMk cId="3190355383" sldId="381"/>
            <ac:picMk id="6" creationId="{484D3730-6E1D-4773-9CE1-22E576E0E236}"/>
          </ac:picMkLst>
        </pc:picChg>
        <pc:picChg chg="add mod">
          <ac:chgData name="Osama hosam elde" userId="ab8f451e-a635-42ee-be12-e2dde55852bf" providerId="ADAL" clId="{D82A653C-3A0F-4B95-8187-0889169E8206}" dt="2019-01-26T17:31:00.105" v="282" actId="1076"/>
          <ac:picMkLst>
            <pc:docMk/>
            <pc:sldMk cId="3190355383" sldId="381"/>
            <ac:picMk id="1026" creationId="{EAB75598-987D-4825-B0BB-64AEA11AC5EF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33:14.872" v="330" actId="167"/>
        <pc:sldMkLst>
          <pc:docMk/>
          <pc:sldMk cId="1016379532" sldId="382"/>
        </pc:sldMkLst>
        <pc:picChg chg="del">
          <ac:chgData name="Osama hosam elde" userId="ab8f451e-a635-42ee-be12-e2dde55852bf" providerId="ADAL" clId="{D82A653C-3A0F-4B95-8187-0889169E8206}" dt="2019-01-26T17:32:07.168" v="321" actId="478"/>
          <ac:picMkLst>
            <pc:docMk/>
            <pc:sldMk cId="1016379532" sldId="382"/>
            <ac:picMk id="4" creationId="{AF2756AE-330E-4100-86FC-2418AACC17E5}"/>
          </ac:picMkLst>
        </pc:picChg>
        <pc:picChg chg="add mod ord">
          <ac:chgData name="Osama hosam elde" userId="ab8f451e-a635-42ee-be12-e2dde55852bf" providerId="ADAL" clId="{D82A653C-3A0F-4B95-8187-0889169E8206}" dt="2019-01-26T17:33:14.872" v="330" actId="167"/>
          <ac:picMkLst>
            <pc:docMk/>
            <pc:sldMk cId="1016379532" sldId="382"/>
            <ac:picMk id="6" creationId="{4370EEFB-7EC8-43D3-8349-90C19106E28B}"/>
          </ac:picMkLst>
        </pc:picChg>
        <pc:picChg chg="del">
          <ac:chgData name="Osama hosam elde" userId="ab8f451e-a635-42ee-be12-e2dde55852bf" providerId="ADAL" clId="{D82A653C-3A0F-4B95-8187-0889169E8206}" dt="2019-01-26T17:32:08.012" v="322" actId="478"/>
          <ac:picMkLst>
            <pc:docMk/>
            <pc:sldMk cId="1016379532" sldId="382"/>
            <ac:picMk id="1026" creationId="{EAB75598-987D-4825-B0BB-64AEA11AC5EF}"/>
          </ac:picMkLst>
        </pc:picChg>
      </pc:sldChg>
      <pc:sldChg chg="del">
        <pc:chgData name="Osama hosam elde" userId="ab8f451e-a635-42ee-be12-e2dde55852bf" providerId="ADAL" clId="{D82A653C-3A0F-4B95-8187-0889169E8206}" dt="2019-01-26T16:53:29.084" v="20" actId="2696"/>
        <pc:sldMkLst>
          <pc:docMk/>
          <pc:sldMk cId="1182812467" sldId="382"/>
        </pc:sldMkLst>
      </pc:sldChg>
      <pc:sldChg chg="del">
        <pc:chgData name="Osama hosam elde" userId="ab8f451e-a635-42ee-be12-e2dde55852bf" providerId="ADAL" clId="{D82A653C-3A0F-4B95-8187-0889169E8206}" dt="2019-01-26T16:53:29.490" v="21" actId="2696"/>
        <pc:sldMkLst>
          <pc:docMk/>
          <pc:sldMk cId="874727535" sldId="383"/>
        </pc:sldMkLst>
      </pc:sldChg>
      <pc:sldChg chg="addSp delSp modSp add">
        <pc:chgData name="Osama hosam elde" userId="ab8f451e-a635-42ee-be12-e2dde55852bf" providerId="ADAL" clId="{D82A653C-3A0F-4B95-8187-0889169E8206}" dt="2019-01-26T17:35:32.994" v="361" actId="14100"/>
        <pc:sldMkLst>
          <pc:docMk/>
          <pc:sldMk cId="4090019517" sldId="383"/>
        </pc:sldMkLst>
        <pc:spChg chg="mod">
          <ac:chgData name="Osama hosam elde" userId="ab8f451e-a635-42ee-be12-e2dde55852bf" providerId="ADAL" clId="{D82A653C-3A0F-4B95-8187-0889169E8206}" dt="2019-01-26T17:35:18.812" v="358" actId="20577"/>
          <ac:spMkLst>
            <pc:docMk/>
            <pc:sldMk cId="4090019517" sldId="383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35:32.994" v="361" actId="14100"/>
          <ac:picMkLst>
            <pc:docMk/>
            <pc:sldMk cId="4090019517" sldId="383"/>
            <ac:picMk id="4" creationId="{C5083E93-6B90-409A-9E4D-83A4D7F8E6C2}"/>
          </ac:picMkLst>
        </pc:picChg>
        <pc:picChg chg="del">
          <ac:chgData name="Osama hosam elde" userId="ab8f451e-a635-42ee-be12-e2dde55852bf" providerId="ADAL" clId="{D82A653C-3A0F-4B95-8187-0889169E8206}" dt="2019-01-26T17:35:00.092" v="332" actId="478"/>
          <ac:picMkLst>
            <pc:docMk/>
            <pc:sldMk cId="4090019517" sldId="383"/>
            <ac:picMk id="6" creationId="{4370EEFB-7EC8-43D3-8349-90C19106E28B}"/>
          </ac:picMkLst>
        </pc:picChg>
      </pc:sldChg>
      <pc:sldChg chg="del">
        <pc:chgData name="Osama hosam elde" userId="ab8f451e-a635-42ee-be12-e2dde55852bf" providerId="ADAL" clId="{D82A653C-3A0F-4B95-8187-0889169E8206}" dt="2019-01-26T16:53:29.928" v="22" actId="2696"/>
        <pc:sldMkLst>
          <pc:docMk/>
          <pc:sldMk cId="201124259" sldId="384"/>
        </pc:sldMkLst>
      </pc:sldChg>
      <pc:sldChg chg="addSp delSp modSp add">
        <pc:chgData name="Osama hosam elde" userId="ab8f451e-a635-42ee-be12-e2dde55852bf" providerId="ADAL" clId="{D82A653C-3A0F-4B95-8187-0889169E8206}" dt="2019-01-26T17:37:38.570" v="370" actId="6549"/>
        <pc:sldMkLst>
          <pc:docMk/>
          <pc:sldMk cId="1934370224" sldId="384"/>
        </pc:sldMkLst>
        <pc:spChg chg="mod">
          <ac:chgData name="Osama hosam elde" userId="ab8f451e-a635-42ee-be12-e2dde55852bf" providerId="ADAL" clId="{D82A653C-3A0F-4B95-8187-0889169E8206}" dt="2019-01-26T17:37:38.570" v="370" actId="6549"/>
          <ac:spMkLst>
            <pc:docMk/>
            <pc:sldMk cId="1934370224" sldId="384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35:40.308" v="363" actId="478"/>
          <ac:picMkLst>
            <pc:docMk/>
            <pc:sldMk cId="1934370224" sldId="384"/>
            <ac:picMk id="4" creationId="{C5083E93-6B90-409A-9E4D-83A4D7F8E6C2}"/>
          </ac:picMkLst>
        </pc:picChg>
        <pc:picChg chg="add mod">
          <ac:chgData name="Osama hosam elde" userId="ab8f451e-a635-42ee-be12-e2dde55852bf" providerId="ADAL" clId="{D82A653C-3A0F-4B95-8187-0889169E8206}" dt="2019-01-26T17:36:12.307" v="367" actId="1076"/>
          <ac:picMkLst>
            <pc:docMk/>
            <pc:sldMk cId="1934370224" sldId="384"/>
            <ac:picMk id="6" creationId="{E31E1CFC-E523-4EB2-BE70-1A56A06C86FC}"/>
          </ac:picMkLst>
        </pc:picChg>
      </pc:sldChg>
      <pc:sldChg chg="del">
        <pc:chgData name="Osama hosam elde" userId="ab8f451e-a635-42ee-be12-e2dde55852bf" providerId="ADAL" clId="{D82A653C-3A0F-4B95-8187-0889169E8206}" dt="2019-01-26T16:53:30.693" v="23" actId="2696"/>
        <pc:sldMkLst>
          <pc:docMk/>
          <pc:sldMk cId="246568001" sldId="385"/>
        </pc:sldMkLst>
      </pc:sldChg>
      <pc:sldChg chg="delSp add del">
        <pc:chgData name="Osama hosam elde" userId="ab8f451e-a635-42ee-be12-e2dde55852bf" providerId="ADAL" clId="{D82A653C-3A0F-4B95-8187-0889169E8206}" dt="2019-01-26T17:37:43.258" v="371" actId="2696"/>
        <pc:sldMkLst>
          <pc:docMk/>
          <pc:sldMk cId="719092574" sldId="385"/>
        </pc:sldMkLst>
        <pc:picChg chg="del">
          <ac:chgData name="Osama hosam elde" userId="ab8f451e-a635-42ee-be12-e2dde55852bf" providerId="ADAL" clId="{D82A653C-3A0F-4B95-8187-0889169E8206}" dt="2019-01-26T17:36:19.777" v="369" actId="478"/>
          <ac:picMkLst>
            <pc:docMk/>
            <pc:sldMk cId="719092574" sldId="385"/>
            <ac:picMk id="6" creationId="{E31E1CFC-E523-4EB2-BE70-1A56A06C86FC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38:23.762" v="377" actId="1076"/>
        <pc:sldMkLst>
          <pc:docMk/>
          <pc:sldMk cId="2246223734" sldId="385"/>
        </pc:sldMkLst>
        <pc:picChg chg="add mod">
          <ac:chgData name="Osama hosam elde" userId="ab8f451e-a635-42ee-be12-e2dde55852bf" providerId="ADAL" clId="{D82A653C-3A0F-4B95-8187-0889169E8206}" dt="2019-01-26T17:38:23.762" v="377" actId="1076"/>
          <ac:picMkLst>
            <pc:docMk/>
            <pc:sldMk cId="2246223734" sldId="385"/>
            <ac:picMk id="4" creationId="{493FAE9F-7856-4AD0-B457-E4C982A30D41}"/>
          </ac:picMkLst>
        </pc:picChg>
        <pc:picChg chg="del">
          <ac:chgData name="Osama hosam elde" userId="ab8f451e-a635-42ee-be12-e2dde55852bf" providerId="ADAL" clId="{D82A653C-3A0F-4B95-8187-0889169E8206}" dt="2019-01-26T17:37:48.726" v="373" actId="478"/>
          <ac:picMkLst>
            <pc:docMk/>
            <pc:sldMk cId="2246223734" sldId="385"/>
            <ac:picMk id="6" creationId="{E31E1CFC-E523-4EB2-BE70-1A56A06C86FC}"/>
          </ac:picMkLst>
        </pc:picChg>
      </pc:sldChg>
      <pc:sldChg chg="del">
        <pc:chgData name="Osama hosam elde" userId="ab8f451e-a635-42ee-be12-e2dde55852bf" providerId="ADAL" clId="{D82A653C-3A0F-4B95-8187-0889169E8206}" dt="2019-01-26T16:53:31.131" v="24" actId="2696"/>
        <pc:sldMkLst>
          <pc:docMk/>
          <pc:sldMk cId="283539" sldId="386"/>
        </pc:sldMkLst>
      </pc:sldChg>
      <pc:sldChg chg="addSp delSp modSp add">
        <pc:chgData name="Osama hosam elde" userId="ab8f451e-a635-42ee-be12-e2dde55852bf" providerId="ADAL" clId="{D82A653C-3A0F-4B95-8187-0889169E8206}" dt="2019-01-26T17:39:16.523" v="383" actId="1076"/>
        <pc:sldMkLst>
          <pc:docMk/>
          <pc:sldMk cId="582545763" sldId="386"/>
        </pc:sldMkLst>
        <pc:picChg chg="del">
          <ac:chgData name="Osama hosam elde" userId="ab8f451e-a635-42ee-be12-e2dde55852bf" providerId="ADAL" clId="{D82A653C-3A0F-4B95-8187-0889169E8206}" dt="2019-01-26T17:38:29.560" v="379" actId="478"/>
          <ac:picMkLst>
            <pc:docMk/>
            <pc:sldMk cId="582545763" sldId="386"/>
            <ac:picMk id="4" creationId="{493FAE9F-7856-4AD0-B457-E4C982A30D41}"/>
          </ac:picMkLst>
        </pc:picChg>
        <pc:picChg chg="add mod">
          <ac:chgData name="Osama hosam elde" userId="ab8f451e-a635-42ee-be12-e2dde55852bf" providerId="ADAL" clId="{D82A653C-3A0F-4B95-8187-0889169E8206}" dt="2019-01-26T17:39:16.523" v="383" actId="1076"/>
          <ac:picMkLst>
            <pc:docMk/>
            <pc:sldMk cId="582545763" sldId="386"/>
            <ac:picMk id="6" creationId="{E55712C7-2F4F-4F6F-928A-1BE224B9D8D7}"/>
          </ac:picMkLst>
        </pc:picChg>
      </pc:sldChg>
      <pc:sldChg chg="del">
        <pc:chgData name="Osama hosam elde" userId="ab8f451e-a635-42ee-be12-e2dde55852bf" providerId="ADAL" clId="{D82A653C-3A0F-4B95-8187-0889169E8206}" dt="2019-01-26T16:53:31.928" v="25" actId="2696"/>
        <pc:sldMkLst>
          <pc:docMk/>
          <pc:sldMk cId="2170776647" sldId="387"/>
        </pc:sldMkLst>
      </pc:sldChg>
      <pc:sldChg chg="addSp delSp modSp add">
        <pc:chgData name="Osama hosam elde" userId="ab8f451e-a635-42ee-be12-e2dde55852bf" providerId="ADAL" clId="{D82A653C-3A0F-4B95-8187-0889169E8206}" dt="2019-01-26T17:40:40.074" v="432" actId="1076"/>
        <pc:sldMkLst>
          <pc:docMk/>
          <pc:sldMk cId="2342119267" sldId="387"/>
        </pc:sldMkLst>
        <pc:spChg chg="mod">
          <ac:chgData name="Osama hosam elde" userId="ab8f451e-a635-42ee-be12-e2dde55852bf" providerId="ADAL" clId="{D82A653C-3A0F-4B95-8187-0889169E8206}" dt="2019-01-26T17:40:09.092" v="427" actId="20577"/>
          <ac:spMkLst>
            <pc:docMk/>
            <pc:sldMk cId="2342119267" sldId="387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40:40.074" v="432" actId="1076"/>
          <ac:picMkLst>
            <pc:docMk/>
            <pc:sldMk cId="2342119267" sldId="387"/>
            <ac:picMk id="4" creationId="{3D91D634-6B75-4F22-B02F-873821C6B7CA}"/>
          </ac:picMkLst>
        </pc:picChg>
        <pc:picChg chg="del">
          <ac:chgData name="Osama hosam elde" userId="ab8f451e-a635-42ee-be12-e2dde55852bf" providerId="ADAL" clId="{D82A653C-3A0F-4B95-8187-0889169E8206}" dt="2019-01-26T17:39:49.355" v="386" actId="478"/>
          <ac:picMkLst>
            <pc:docMk/>
            <pc:sldMk cId="2342119267" sldId="387"/>
            <ac:picMk id="6" creationId="{E55712C7-2F4F-4F6F-928A-1BE224B9D8D7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2:28.699" v="438" actId="1076"/>
        <pc:sldMkLst>
          <pc:docMk/>
          <pc:sldMk cId="3285934834" sldId="388"/>
        </pc:sldMkLst>
        <pc:picChg chg="del">
          <ac:chgData name="Osama hosam elde" userId="ab8f451e-a635-42ee-be12-e2dde55852bf" providerId="ADAL" clId="{D82A653C-3A0F-4B95-8187-0889169E8206}" dt="2019-01-26T17:40:47.558" v="434" actId="478"/>
          <ac:picMkLst>
            <pc:docMk/>
            <pc:sldMk cId="3285934834" sldId="388"/>
            <ac:picMk id="4" creationId="{3D91D634-6B75-4F22-B02F-873821C6B7CA}"/>
          </ac:picMkLst>
        </pc:picChg>
        <pc:picChg chg="add mod">
          <ac:chgData name="Osama hosam elde" userId="ab8f451e-a635-42ee-be12-e2dde55852bf" providerId="ADAL" clId="{D82A653C-3A0F-4B95-8187-0889169E8206}" dt="2019-01-26T17:42:28.699" v="438" actId="1076"/>
          <ac:picMkLst>
            <pc:docMk/>
            <pc:sldMk cId="3285934834" sldId="388"/>
            <ac:picMk id="6" creationId="{F5B6D15B-A8B8-43AD-AAC6-7C9BF86CB748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4:28.638" v="483" actId="1076"/>
        <pc:sldMkLst>
          <pc:docMk/>
          <pc:sldMk cId="109333239" sldId="389"/>
        </pc:sldMkLst>
        <pc:spChg chg="mod">
          <ac:chgData name="Osama hosam elde" userId="ab8f451e-a635-42ee-be12-e2dde55852bf" providerId="ADAL" clId="{D82A653C-3A0F-4B95-8187-0889169E8206}" dt="2019-01-26T17:43:49.822" v="478" actId="20577"/>
          <ac:spMkLst>
            <pc:docMk/>
            <pc:sldMk cId="109333239" sldId="389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44:28.638" v="483" actId="1076"/>
          <ac:picMkLst>
            <pc:docMk/>
            <pc:sldMk cId="109333239" sldId="389"/>
            <ac:picMk id="4" creationId="{C99CB709-DBFA-4A4F-B5EB-A5AB7391F69D}"/>
          </ac:picMkLst>
        </pc:picChg>
        <pc:picChg chg="del">
          <ac:chgData name="Osama hosam elde" userId="ab8f451e-a635-42ee-be12-e2dde55852bf" providerId="ADAL" clId="{D82A653C-3A0F-4B95-8187-0889169E8206}" dt="2019-01-26T17:43:24.204" v="441" actId="478"/>
          <ac:picMkLst>
            <pc:docMk/>
            <pc:sldMk cId="109333239" sldId="389"/>
            <ac:picMk id="6" creationId="{F5B6D15B-A8B8-43AD-AAC6-7C9BF86CB748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5:09.556" v="491" actId="1076"/>
        <pc:sldMkLst>
          <pc:docMk/>
          <pc:sldMk cId="4115606549" sldId="390"/>
        </pc:sldMkLst>
        <pc:picChg chg="del">
          <ac:chgData name="Osama hosam elde" userId="ab8f451e-a635-42ee-be12-e2dde55852bf" providerId="ADAL" clId="{D82A653C-3A0F-4B95-8187-0889169E8206}" dt="2019-01-26T17:44:34.671" v="485" actId="478"/>
          <ac:picMkLst>
            <pc:docMk/>
            <pc:sldMk cId="4115606549" sldId="390"/>
            <ac:picMk id="4" creationId="{C99CB709-DBFA-4A4F-B5EB-A5AB7391F69D}"/>
          </ac:picMkLst>
        </pc:picChg>
        <pc:picChg chg="add mod">
          <ac:chgData name="Osama hosam elde" userId="ab8f451e-a635-42ee-be12-e2dde55852bf" providerId="ADAL" clId="{D82A653C-3A0F-4B95-8187-0889169E8206}" dt="2019-01-26T17:45:09.556" v="491" actId="1076"/>
          <ac:picMkLst>
            <pc:docMk/>
            <pc:sldMk cId="4115606549" sldId="390"/>
            <ac:picMk id="6" creationId="{FE9133DD-2886-4B06-9EB0-BB1CD8913DAF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47:37.866" v="512" actId="14100"/>
        <pc:sldMkLst>
          <pc:docMk/>
          <pc:sldMk cId="1937048341" sldId="391"/>
        </pc:sldMkLst>
        <pc:spChg chg="mod">
          <ac:chgData name="Osama hosam elde" userId="ab8f451e-a635-42ee-be12-e2dde55852bf" providerId="ADAL" clId="{D82A653C-3A0F-4B95-8187-0889169E8206}" dt="2019-01-26T17:47:30.131" v="509" actId="20577"/>
          <ac:spMkLst>
            <pc:docMk/>
            <pc:sldMk cId="1937048341" sldId="39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D82A653C-3A0F-4B95-8187-0889169E8206}" dt="2019-01-26T17:47:37.866" v="512" actId="14100"/>
          <ac:picMkLst>
            <pc:docMk/>
            <pc:sldMk cId="1937048341" sldId="391"/>
            <ac:picMk id="4" creationId="{C9087406-AD40-4651-B532-A66E42576F65}"/>
          </ac:picMkLst>
        </pc:picChg>
        <pc:picChg chg="del">
          <ac:chgData name="Osama hosam elde" userId="ab8f451e-a635-42ee-be12-e2dde55852bf" providerId="ADAL" clId="{D82A653C-3A0F-4B95-8187-0889169E8206}" dt="2019-01-26T17:47:23.755" v="493" actId="478"/>
          <ac:picMkLst>
            <pc:docMk/>
            <pc:sldMk cId="1937048341" sldId="391"/>
            <ac:picMk id="6" creationId="{FE9133DD-2886-4B06-9EB0-BB1CD8913DAF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0:12.424" v="543" actId="1076"/>
        <pc:sldMkLst>
          <pc:docMk/>
          <pc:sldMk cId="166549639" sldId="392"/>
        </pc:sldMkLst>
        <pc:spChg chg="mod">
          <ac:chgData name="Osama hosam elde" userId="ab8f451e-a635-42ee-be12-e2dde55852bf" providerId="ADAL" clId="{D82A653C-3A0F-4B95-8187-0889169E8206}" dt="2019-01-26T17:48:31.187" v="539" actId="20577"/>
          <ac:spMkLst>
            <pc:docMk/>
            <pc:sldMk cId="166549639" sldId="392"/>
            <ac:spMk id="3" creationId="{00000000-0000-0000-0000-000000000000}"/>
          </ac:spMkLst>
        </pc:spChg>
        <pc:picChg chg="del">
          <ac:chgData name="Osama hosam elde" userId="ab8f451e-a635-42ee-be12-e2dde55852bf" providerId="ADAL" clId="{D82A653C-3A0F-4B95-8187-0889169E8206}" dt="2019-01-26T17:47:47.727" v="514" actId="478"/>
          <ac:picMkLst>
            <pc:docMk/>
            <pc:sldMk cId="166549639" sldId="392"/>
            <ac:picMk id="4" creationId="{C9087406-AD40-4651-B532-A66E42576F65}"/>
          </ac:picMkLst>
        </pc:picChg>
        <pc:picChg chg="add mod">
          <ac:chgData name="Osama hosam elde" userId="ab8f451e-a635-42ee-be12-e2dde55852bf" providerId="ADAL" clId="{D82A653C-3A0F-4B95-8187-0889169E8206}" dt="2019-01-26T17:48:20.951" v="517" actId="14100"/>
          <ac:picMkLst>
            <pc:docMk/>
            <pc:sldMk cId="166549639" sldId="392"/>
            <ac:picMk id="6" creationId="{6D9D0001-B300-40EC-8B80-4FA8864F8E70}"/>
          </ac:picMkLst>
        </pc:picChg>
        <pc:picChg chg="add mod">
          <ac:chgData name="Osama hosam elde" userId="ab8f451e-a635-42ee-be12-e2dde55852bf" providerId="ADAL" clId="{D82A653C-3A0F-4B95-8187-0889169E8206}" dt="2019-01-26T17:50:12.424" v="543" actId="1076"/>
          <ac:picMkLst>
            <pc:docMk/>
            <pc:sldMk cId="166549639" sldId="392"/>
            <ac:picMk id="7" creationId="{E4B3CF21-F7C2-48ED-AE43-9D8DD737B04D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1:06.072" v="549" actId="14100"/>
        <pc:sldMkLst>
          <pc:docMk/>
          <pc:sldMk cId="3349149332" sldId="393"/>
        </pc:sldMkLst>
        <pc:picChg chg="add mod">
          <ac:chgData name="Osama hosam elde" userId="ab8f451e-a635-42ee-be12-e2dde55852bf" providerId="ADAL" clId="{D82A653C-3A0F-4B95-8187-0889169E8206}" dt="2019-01-26T17:51:06.072" v="549" actId="14100"/>
          <ac:picMkLst>
            <pc:docMk/>
            <pc:sldMk cId="3349149332" sldId="393"/>
            <ac:picMk id="4" creationId="{0E3913DA-0BF3-424A-8594-069AD649A341}"/>
          </ac:picMkLst>
        </pc:picChg>
        <pc:picChg chg="del">
          <ac:chgData name="Osama hosam elde" userId="ab8f451e-a635-42ee-be12-e2dde55852bf" providerId="ADAL" clId="{D82A653C-3A0F-4B95-8187-0889169E8206}" dt="2019-01-26T17:50:33.322" v="545" actId="478"/>
          <ac:picMkLst>
            <pc:docMk/>
            <pc:sldMk cId="3349149332" sldId="393"/>
            <ac:picMk id="6" creationId="{6D9D0001-B300-40EC-8B80-4FA8864F8E70}"/>
          </ac:picMkLst>
        </pc:picChg>
        <pc:picChg chg="del">
          <ac:chgData name="Osama hosam elde" userId="ab8f451e-a635-42ee-be12-e2dde55852bf" providerId="ADAL" clId="{D82A653C-3A0F-4B95-8187-0889169E8206}" dt="2019-01-26T17:50:34.041" v="546" actId="478"/>
          <ac:picMkLst>
            <pc:docMk/>
            <pc:sldMk cId="3349149332" sldId="393"/>
            <ac:picMk id="7" creationId="{E4B3CF21-F7C2-48ED-AE43-9D8DD737B04D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1:39.356" v="555" actId="1076"/>
        <pc:sldMkLst>
          <pc:docMk/>
          <pc:sldMk cId="4008017210" sldId="394"/>
        </pc:sldMkLst>
        <pc:picChg chg="del">
          <ac:chgData name="Osama hosam elde" userId="ab8f451e-a635-42ee-be12-e2dde55852bf" providerId="ADAL" clId="{D82A653C-3A0F-4B95-8187-0889169E8206}" dt="2019-01-26T17:51:10.947" v="551" actId="478"/>
          <ac:picMkLst>
            <pc:docMk/>
            <pc:sldMk cId="4008017210" sldId="394"/>
            <ac:picMk id="4" creationId="{0E3913DA-0BF3-424A-8594-069AD649A341}"/>
          </ac:picMkLst>
        </pc:picChg>
        <pc:picChg chg="add mod">
          <ac:chgData name="Osama hosam elde" userId="ab8f451e-a635-42ee-be12-e2dde55852bf" providerId="ADAL" clId="{D82A653C-3A0F-4B95-8187-0889169E8206}" dt="2019-01-26T17:51:39.356" v="555" actId="1076"/>
          <ac:picMkLst>
            <pc:docMk/>
            <pc:sldMk cId="4008017210" sldId="394"/>
            <ac:picMk id="6" creationId="{2B18F9BC-CA0E-452F-B14A-DBA32E0DF49C}"/>
          </ac:picMkLst>
        </pc:picChg>
      </pc:sldChg>
      <pc:sldChg chg="delSp add del">
        <pc:chgData name="Osama hosam elde" userId="ab8f451e-a635-42ee-be12-e2dde55852bf" providerId="ADAL" clId="{D82A653C-3A0F-4B95-8187-0889169E8206}" dt="2019-01-26T17:51:59.092" v="558" actId="2696"/>
        <pc:sldMkLst>
          <pc:docMk/>
          <pc:sldMk cId="201444250" sldId="395"/>
        </pc:sldMkLst>
        <pc:picChg chg="del">
          <ac:chgData name="Osama hosam elde" userId="ab8f451e-a635-42ee-be12-e2dde55852bf" providerId="ADAL" clId="{D82A653C-3A0F-4B95-8187-0889169E8206}" dt="2019-01-26T17:51:46.950" v="557" actId="478"/>
          <ac:picMkLst>
            <pc:docMk/>
            <pc:sldMk cId="201444250" sldId="395"/>
            <ac:picMk id="6" creationId="{2B18F9BC-CA0E-452F-B14A-DBA32E0DF49C}"/>
          </ac:picMkLst>
        </pc:picChg>
      </pc:sldChg>
      <pc:sldChg chg="addSp delSp modSp add">
        <pc:chgData name="Osama hosam elde" userId="ab8f451e-a635-42ee-be12-e2dde55852bf" providerId="ADAL" clId="{D82A653C-3A0F-4B95-8187-0889169E8206}" dt="2019-01-26T17:53:37.093" v="571" actId="1076"/>
        <pc:sldMkLst>
          <pc:docMk/>
          <pc:sldMk cId="2536584956" sldId="395"/>
        </pc:sldMkLst>
        <pc:picChg chg="add mod">
          <ac:chgData name="Osama hosam elde" userId="ab8f451e-a635-42ee-be12-e2dde55852bf" providerId="ADAL" clId="{D82A653C-3A0F-4B95-8187-0889169E8206}" dt="2019-01-26T17:53:37.093" v="571" actId="1076"/>
          <ac:picMkLst>
            <pc:docMk/>
            <pc:sldMk cId="2536584956" sldId="395"/>
            <ac:picMk id="2" creationId="{61968B58-5D84-4811-A9E7-8B9CF644CC8D}"/>
          </ac:picMkLst>
        </pc:picChg>
        <pc:picChg chg="del">
          <ac:chgData name="Osama hosam elde" userId="ab8f451e-a635-42ee-be12-e2dde55852bf" providerId="ADAL" clId="{D82A653C-3A0F-4B95-8187-0889169E8206}" dt="2019-01-26T17:53:05.558" v="567" actId="478"/>
          <ac:picMkLst>
            <pc:docMk/>
            <pc:sldMk cId="2536584956" sldId="395"/>
            <ac:picMk id="6" creationId="{8E12749E-2A66-4682-802A-6020CAAEAA70}"/>
          </ac:picMkLst>
        </pc:picChg>
      </pc:sldChg>
    </pc:docChg>
  </pc:docChgLst>
  <pc:docChgLst>
    <pc:chgData name="Osama hosam elde" userId="ab8f451e-a635-42ee-be12-e2dde55852bf" providerId="ADAL" clId="{82B39C0E-9221-4855-9A85-A7BD3DC06514}"/>
    <pc:docChg chg="delSld">
      <pc:chgData name="Osama hosam elde" userId="ab8f451e-a635-42ee-be12-e2dde55852bf" providerId="ADAL" clId="{82B39C0E-9221-4855-9A85-A7BD3DC06514}" dt="2019-01-26T20:12:43.951" v="0" actId="2696"/>
      <pc:docMkLst>
        <pc:docMk/>
      </pc:docMkLst>
      <pc:sldChg chg="del">
        <pc:chgData name="Osama hosam elde" userId="ab8f451e-a635-42ee-be12-e2dde55852bf" providerId="ADAL" clId="{82B39C0E-9221-4855-9A85-A7BD3DC06514}" dt="2019-01-26T20:12:43.951" v="0" actId="2696"/>
        <pc:sldMkLst>
          <pc:docMk/>
          <pc:sldMk cId="1787975997" sldId="276"/>
        </pc:sldMkLst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Osama Mohammed Moustafa Hosam Elde" userId="ab8f451e-a635-42ee-be12-e2dde55852bf" providerId="ADAL" clId="{82B39C0E-9221-4855-9A85-A7BD3DC06514}"/>
    <pc:docChg chg="custSel addSld delSld modSld">
      <pc:chgData name="Osama Mohammed Moustafa Hosam Elde" userId="ab8f451e-a635-42ee-be12-e2dde55852bf" providerId="ADAL" clId="{82B39C0E-9221-4855-9A85-A7BD3DC06514}" dt="2019-01-26T20:10:00.595" v="463" actId="1035"/>
      <pc:docMkLst>
        <pc:docMk/>
      </pc:docMkLst>
      <pc:sldChg chg="addSp delSp modSp">
        <pc:chgData name="Osama Mohammed Moustafa Hosam Elde" userId="ab8f451e-a635-42ee-be12-e2dde55852bf" providerId="ADAL" clId="{82B39C0E-9221-4855-9A85-A7BD3DC06514}" dt="2019-01-26T18:33:06.544" v="9" actId="1076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82B39C0E-9221-4855-9A85-A7BD3DC06514}" dt="2019-01-26T18:32:29.114" v="5" actId="20577"/>
          <ac:spMkLst>
            <pc:docMk/>
            <pc:sldMk cId="2795698090" sldId="289"/>
            <ac:spMk id="4" creationId="{71F37C0B-C451-4FC0-8BFC-2F9DEFE020DB}"/>
          </ac:spMkLst>
        </pc:spChg>
        <pc:picChg chg="add mod">
          <ac:chgData name="Osama Mohammed Moustafa Hosam Elde" userId="ab8f451e-a635-42ee-be12-e2dde55852bf" providerId="ADAL" clId="{82B39C0E-9221-4855-9A85-A7BD3DC06514}" dt="2019-01-26T18:33:06.544" v="9" actId="1076"/>
          <ac:picMkLst>
            <pc:docMk/>
            <pc:sldMk cId="2795698090" sldId="289"/>
            <ac:picMk id="3" creationId="{EA204B77-0F6C-4BEA-B9BD-4559DACF07AA}"/>
          </ac:picMkLst>
        </pc:picChg>
        <pc:picChg chg="del">
          <ac:chgData name="Osama Mohammed Moustafa Hosam Elde" userId="ab8f451e-a635-42ee-be12-e2dde55852bf" providerId="ADAL" clId="{82B39C0E-9221-4855-9A85-A7BD3DC06514}" dt="2019-01-26T18:32:31.914" v="6" actId="478"/>
          <ac:picMkLst>
            <pc:docMk/>
            <pc:sldMk cId="2795698090" sldId="289"/>
            <ac:picMk id="6" creationId="{7496976B-C0ED-48F7-B38C-8279990DD728}"/>
          </ac:picMkLst>
        </pc:picChg>
      </pc:sldChg>
      <pc:sldChg chg="addSp delSp modSp">
        <pc:chgData name="Osama Mohammed Moustafa Hosam Elde" userId="ab8f451e-a635-42ee-be12-e2dde55852bf" providerId="ADAL" clId="{82B39C0E-9221-4855-9A85-A7BD3DC06514}" dt="2019-01-26T18:35:19.879" v="47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82B39C0E-9221-4855-9A85-A7BD3DC06514}" dt="2019-01-26T18:35:19.879" v="47" actId="14100"/>
          <ac:picMkLst>
            <pc:docMk/>
            <pc:sldMk cId="108438488" sldId="290"/>
            <ac:picMk id="2" creationId="{11533B93-67CD-4742-BD93-1F4F149289AC}"/>
          </ac:picMkLst>
        </pc:picChg>
        <pc:picChg chg="del">
          <ac:chgData name="Osama Mohammed Moustafa Hosam Elde" userId="ab8f451e-a635-42ee-be12-e2dde55852bf" providerId="ADAL" clId="{82B39C0E-9221-4855-9A85-A7BD3DC06514}" dt="2019-01-26T18:34:11.259" v="44" actId="478"/>
          <ac:picMkLst>
            <pc:docMk/>
            <pc:sldMk cId="108438488" sldId="290"/>
            <ac:picMk id="5" creationId="{9EE17AE9-5546-4A1B-8C74-0BD22ADE1708}"/>
          </ac:picMkLst>
        </pc:picChg>
      </pc:sldChg>
      <pc:sldChg chg="modSp">
        <pc:chgData name="Osama Mohammed Moustafa Hosam Elde" userId="ab8f451e-a635-42ee-be12-e2dde55852bf" providerId="ADAL" clId="{82B39C0E-9221-4855-9A85-A7BD3DC06514}" dt="2019-01-26T18:33:41.959" v="43" actId="20577"/>
        <pc:sldMkLst>
          <pc:docMk/>
          <pc:sldMk cId="3383389306" sldId="317"/>
        </pc:sldMkLst>
        <pc:spChg chg="mod">
          <ac:chgData name="Osama Mohammed Moustafa Hosam Elde" userId="ab8f451e-a635-42ee-be12-e2dde55852bf" providerId="ADAL" clId="{82B39C0E-9221-4855-9A85-A7BD3DC06514}" dt="2019-01-26T18:33:41.959" v="43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del">
        <pc:chgData name="Osama Mohammed Moustafa Hosam Elde" userId="ab8f451e-a635-42ee-be12-e2dde55852bf" providerId="ADAL" clId="{82B39C0E-9221-4855-9A85-A7BD3DC06514}" dt="2019-01-26T18:33:30.067" v="29" actId="2696"/>
        <pc:sldMkLst>
          <pc:docMk/>
          <pc:sldMk cId="591302763" sldId="369"/>
        </pc:sldMkLst>
      </pc:sldChg>
      <pc:sldChg chg="addSp delSp modSp">
        <pc:chgData name="Osama Mohammed Moustafa Hosam Elde" userId="ab8f451e-a635-42ee-be12-e2dde55852bf" providerId="ADAL" clId="{82B39C0E-9221-4855-9A85-A7BD3DC06514}" dt="2019-01-26T18:39:01.358" v="71" actId="1076"/>
        <pc:sldMkLst>
          <pc:docMk/>
          <pc:sldMk cId="2405849401" sldId="375"/>
        </pc:sldMkLst>
        <pc:spChg chg="del">
          <ac:chgData name="Osama Mohammed Moustafa Hosam Elde" userId="ab8f451e-a635-42ee-be12-e2dde55852bf" providerId="ADAL" clId="{82B39C0E-9221-4855-9A85-A7BD3DC06514}" dt="2019-01-26T18:35:56.449" v="50" actId="478"/>
          <ac:spMkLst>
            <pc:docMk/>
            <pc:sldMk cId="2405849401" sldId="375"/>
            <ac:spMk id="6" creationId="{227D8228-7314-4A07-98C5-3749582E1567}"/>
          </ac:spMkLst>
        </pc:spChg>
        <pc:spChg chg="del">
          <ac:chgData name="Osama Mohammed Moustafa Hosam Elde" userId="ab8f451e-a635-42ee-be12-e2dde55852bf" providerId="ADAL" clId="{82B39C0E-9221-4855-9A85-A7BD3DC06514}" dt="2019-01-26T18:35:59.855" v="51" actId="478"/>
          <ac:spMkLst>
            <pc:docMk/>
            <pc:sldMk cId="2405849401" sldId="375"/>
            <ac:spMk id="7" creationId="{53C487D7-AEE8-4B19-8470-E1F5F1960258}"/>
          </ac:spMkLst>
        </pc:spChg>
        <pc:spChg chg="mod">
          <ac:chgData name="Osama Mohammed Moustafa Hosam Elde" userId="ab8f451e-a635-42ee-be12-e2dde55852bf" providerId="ADAL" clId="{82B39C0E-9221-4855-9A85-A7BD3DC06514}" dt="2019-01-26T18:37:01.591" v="59" actId="20577"/>
          <ac:spMkLst>
            <pc:docMk/>
            <pc:sldMk cId="2405849401" sldId="375"/>
            <ac:spMk id="9" creationId="{02505443-9556-455E-8087-6120F5664084}"/>
          </ac:spMkLst>
        </pc:spChg>
        <pc:picChg chg="add mod">
          <ac:chgData name="Osama Mohammed Moustafa Hosam Elde" userId="ab8f451e-a635-42ee-be12-e2dde55852bf" providerId="ADAL" clId="{82B39C0E-9221-4855-9A85-A7BD3DC06514}" dt="2019-01-26T18:37:47.606" v="61" actId="1076"/>
          <ac:picMkLst>
            <pc:docMk/>
            <pc:sldMk cId="2405849401" sldId="375"/>
            <ac:picMk id="3" creationId="{2E80AD51-0F44-4FEA-83B6-C276F1906F15}"/>
          </ac:picMkLst>
        </pc:picChg>
        <pc:picChg chg="del">
          <ac:chgData name="Osama Mohammed Moustafa Hosam Elde" userId="ab8f451e-a635-42ee-be12-e2dde55852bf" providerId="ADAL" clId="{82B39C0E-9221-4855-9A85-A7BD3DC06514}" dt="2019-01-26T18:35:52.715" v="49" actId="478"/>
          <ac:picMkLst>
            <pc:docMk/>
            <pc:sldMk cId="2405849401" sldId="375"/>
            <ac:picMk id="4" creationId="{3B0961FD-0D9C-4B01-83C2-4F76E55BF656}"/>
          </ac:picMkLst>
        </pc:picChg>
        <pc:picChg chg="add mod">
          <ac:chgData name="Osama Mohammed Moustafa Hosam Elde" userId="ab8f451e-a635-42ee-be12-e2dde55852bf" providerId="ADAL" clId="{82B39C0E-9221-4855-9A85-A7BD3DC06514}" dt="2019-01-26T18:39:01.358" v="71" actId="1076"/>
          <ac:picMkLst>
            <pc:docMk/>
            <pc:sldMk cId="2405849401" sldId="375"/>
            <ac:picMk id="8" creationId="{277321EA-66A6-47A0-B350-424D27C7F8F9}"/>
          </ac:picMkLst>
        </pc:picChg>
        <pc:picChg chg="add del mod ord">
          <ac:chgData name="Osama Mohammed Moustafa Hosam Elde" userId="ab8f451e-a635-42ee-be12-e2dde55852bf" providerId="ADAL" clId="{82B39C0E-9221-4855-9A85-A7BD3DC06514}" dt="2019-01-26T18:38:52.419" v="67" actId="478"/>
          <ac:picMkLst>
            <pc:docMk/>
            <pc:sldMk cId="2405849401" sldId="375"/>
            <ac:picMk id="1026" creationId="{CEB0F888-7B8C-43D5-B503-055B0B165C7D}"/>
          </ac:picMkLst>
        </pc:picChg>
      </pc:sldChg>
      <pc:sldChg chg="del">
        <pc:chgData name="Osama Mohammed Moustafa Hosam Elde" userId="ab8f451e-a635-42ee-be12-e2dde55852bf" providerId="ADAL" clId="{82B39C0E-9221-4855-9A85-A7BD3DC06514}" dt="2019-01-26T18:33:24.802" v="10" actId="2696"/>
        <pc:sldMkLst>
          <pc:docMk/>
          <pc:sldMk cId="2194946156" sldId="376"/>
        </pc:sldMkLst>
      </pc:sldChg>
      <pc:sldChg chg="del">
        <pc:chgData name="Osama Mohammed Moustafa Hosam Elde" userId="ab8f451e-a635-42ee-be12-e2dde55852bf" providerId="ADAL" clId="{82B39C0E-9221-4855-9A85-A7BD3DC06514}" dt="2019-01-26T18:33:25.005" v="11" actId="2696"/>
        <pc:sldMkLst>
          <pc:docMk/>
          <pc:sldMk cId="3839132652" sldId="377"/>
        </pc:sldMkLst>
      </pc:sldChg>
      <pc:sldChg chg="del">
        <pc:chgData name="Osama Mohammed Moustafa Hosam Elde" userId="ab8f451e-a635-42ee-be12-e2dde55852bf" providerId="ADAL" clId="{82B39C0E-9221-4855-9A85-A7BD3DC06514}" dt="2019-01-26T18:33:25.208" v="12" actId="2696"/>
        <pc:sldMkLst>
          <pc:docMk/>
          <pc:sldMk cId="1765490591" sldId="378"/>
        </pc:sldMkLst>
      </pc:sldChg>
      <pc:sldChg chg="del">
        <pc:chgData name="Osama Mohammed Moustafa Hosam Elde" userId="ab8f451e-a635-42ee-be12-e2dde55852bf" providerId="ADAL" clId="{82B39C0E-9221-4855-9A85-A7BD3DC06514}" dt="2019-01-26T18:33:25.396" v="13" actId="2696"/>
        <pc:sldMkLst>
          <pc:docMk/>
          <pc:sldMk cId="1155608317" sldId="379"/>
        </pc:sldMkLst>
      </pc:sldChg>
      <pc:sldChg chg="del">
        <pc:chgData name="Osama Mohammed Moustafa Hosam Elde" userId="ab8f451e-a635-42ee-be12-e2dde55852bf" providerId="ADAL" clId="{82B39C0E-9221-4855-9A85-A7BD3DC06514}" dt="2019-01-26T18:33:25.567" v="14" actId="2696"/>
        <pc:sldMkLst>
          <pc:docMk/>
          <pc:sldMk cId="452517494" sldId="380"/>
        </pc:sldMkLst>
      </pc:sldChg>
      <pc:sldChg chg="del">
        <pc:chgData name="Osama Mohammed Moustafa Hosam Elde" userId="ab8f451e-a635-42ee-be12-e2dde55852bf" providerId="ADAL" clId="{82B39C0E-9221-4855-9A85-A7BD3DC06514}" dt="2019-01-26T18:33:25.771" v="15" actId="2696"/>
        <pc:sldMkLst>
          <pc:docMk/>
          <pc:sldMk cId="3190355383" sldId="381"/>
        </pc:sldMkLst>
      </pc:sldChg>
      <pc:sldChg chg="del">
        <pc:chgData name="Osama Mohammed Moustafa Hosam Elde" userId="ab8f451e-a635-42ee-be12-e2dde55852bf" providerId="ADAL" clId="{82B39C0E-9221-4855-9A85-A7BD3DC06514}" dt="2019-01-26T18:33:25.958" v="16" actId="2696"/>
        <pc:sldMkLst>
          <pc:docMk/>
          <pc:sldMk cId="1016379532" sldId="382"/>
        </pc:sldMkLst>
      </pc:sldChg>
      <pc:sldChg chg="del">
        <pc:chgData name="Osama Mohammed Moustafa Hosam Elde" userId="ab8f451e-a635-42ee-be12-e2dde55852bf" providerId="ADAL" clId="{82B39C0E-9221-4855-9A85-A7BD3DC06514}" dt="2019-01-26T18:33:26.146" v="17" actId="2696"/>
        <pc:sldMkLst>
          <pc:docMk/>
          <pc:sldMk cId="4090019517" sldId="383"/>
        </pc:sldMkLst>
      </pc:sldChg>
      <pc:sldChg chg="del">
        <pc:chgData name="Osama Mohammed Moustafa Hosam Elde" userId="ab8f451e-a635-42ee-be12-e2dde55852bf" providerId="ADAL" clId="{82B39C0E-9221-4855-9A85-A7BD3DC06514}" dt="2019-01-26T18:33:26.317" v="18" actId="2696"/>
        <pc:sldMkLst>
          <pc:docMk/>
          <pc:sldMk cId="1934370224" sldId="384"/>
        </pc:sldMkLst>
      </pc:sldChg>
      <pc:sldChg chg="del">
        <pc:chgData name="Osama Mohammed Moustafa Hosam Elde" userId="ab8f451e-a635-42ee-be12-e2dde55852bf" providerId="ADAL" clId="{82B39C0E-9221-4855-9A85-A7BD3DC06514}" dt="2019-01-26T18:33:26.536" v="19" actId="2696"/>
        <pc:sldMkLst>
          <pc:docMk/>
          <pc:sldMk cId="2246223734" sldId="385"/>
        </pc:sldMkLst>
      </pc:sldChg>
      <pc:sldChg chg="del">
        <pc:chgData name="Osama Mohammed Moustafa Hosam Elde" userId="ab8f451e-a635-42ee-be12-e2dde55852bf" providerId="ADAL" clId="{82B39C0E-9221-4855-9A85-A7BD3DC06514}" dt="2019-01-26T18:33:26.724" v="20" actId="2696"/>
        <pc:sldMkLst>
          <pc:docMk/>
          <pc:sldMk cId="582545763" sldId="386"/>
        </pc:sldMkLst>
      </pc:sldChg>
      <pc:sldChg chg="del">
        <pc:chgData name="Osama Mohammed Moustafa Hosam Elde" userId="ab8f451e-a635-42ee-be12-e2dde55852bf" providerId="ADAL" clId="{82B39C0E-9221-4855-9A85-A7BD3DC06514}" dt="2019-01-26T18:33:26.911" v="21" actId="2696"/>
        <pc:sldMkLst>
          <pc:docMk/>
          <pc:sldMk cId="2342119267" sldId="387"/>
        </pc:sldMkLst>
      </pc:sldChg>
      <pc:sldChg chg="del">
        <pc:chgData name="Osama Mohammed Moustafa Hosam Elde" userId="ab8f451e-a635-42ee-be12-e2dde55852bf" providerId="ADAL" clId="{82B39C0E-9221-4855-9A85-A7BD3DC06514}" dt="2019-01-26T18:33:27.130" v="22" actId="2696"/>
        <pc:sldMkLst>
          <pc:docMk/>
          <pc:sldMk cId="3285934834" sldId="388"/>
        </pc:sldMkLst>
      </pc:sldChg>
      <pc:sldChg chg="del">
        <pc:chgData name="Osama Mohammed Moustafa Hosam Elde" userId="ab8f451e-a635-42ee-be12-e2dde55852bf" providerId="ADAL" clId="{82B39C0E-9221-4855-9A85-A7BD3DC06514}" dt="2019-01-26T18:33:27.489" v="23" actId="2696"/>
        <pc:sldMkLst>
          <pc:docMk/>
          <pc:sldMk cId="109333239" sldId="389"/>
        </pc:sldMkLst>
      </pc:sldChg>
      <pc:sldChg chg="del">
        <pc:chgData name="Osama Mohammed Moustafa Hosam Elde" userId="ab8f451e-a635-42ee-be12-e2dde55852bf" providerId="ADAL" clId="{82B39C0E-9221-4855-9A85-A7BD3DC06514}" dt="2019-01-26T18:33:27.895" v="24" actId="2696"/>
        <pc:sldMkLst>
          <pc:docMk/>
          <pc:sldMk cId="4115606549" sldId="390"/>
        </pc:sldMkLst>
      </pc:sldChg>
      <pc:sldChg chg="del">
        <pc:chgData name="Osama Mohammed Moustafa Hosam Elde" userId="ab8f451e-a635-42ee-be12-e2dde55852bf" providerId="ADAL" clId="{82B39C0E-9221-4855-9A85-A7BD3DC06514}" dt="2019-01-26T18:33:28.114" v="25" actId="2696"/>
        <pc:sldMkLst>
          <pc:docMk/>
          <pc:sldMk cId="1937048341" sldId="391"/>
        </pc:sldMkLst>
      </pc:sldChg>
      <pc:sldChg chg="del">
        <pc:chgData name="Osama Mohammed Moustafa Hosam Elde" userId="ab8f451e-a635-42ee-be12-e2dde55852bf" providerId="ADAL" clId="{82B39C0E-9221-4855-9A85-A7BD3DC06514}" dt="2019-01-26T18:33:28.505" v="26" actId="2696"/>
        <pc:sldMkLst>
          <pc:docMk/>
          <pc:sldMk cId="166549639" sldId="392"/>
        </pc:sldMkLst>
      </pc:sldChg>
      <pc:sldChg chg="del">
        <pc:chgData name="Osama Mohammed Moustafa Hosam Elde" userId="ab8f451e-a635-42ee-be12-e2dde55852bf" providerId="ADAL" clId="{82B39C0E-9221-4855-9A85-A7BD3DC06514}" dt="2019-01-26T18:33:29.083" v="27" actId="2696"/>
        <pc:sldMkLst>
          <pc:docMk/>
          <pc:sldMk cId="3349149332" sldId="393"/>
        </pc:sldMkLst>
      </pc:sldChg>
      <pc:sldChg chg="del">
        <pc:chgData name="Osama Mohammed Moustafa Hosam Elde" userId="ab8f451e-a635-42ee-be12-e2dde55852bf" providerId="ADAL" clId="{82B39C0E-9221-4855-9A85-A7BD3DC06514}" dt="2019-01-26T18:33:29.552" v="28" actId="2696"/>
        <pc:sldMkLst>
          <pc:docMk/>
          <pc:sldMk cId="4008017210" sldId="394"/>
        </pc:sldMkLst>
      </pc:sldChg>
      <pc:sldChg chg="addSp delSp modSp">
        <pc:chgData name="Osama Mohammed Moustafa Hosam Elde" userId="ab8f451e-a635-42ee-be12-e2dde55852bf" providerId="ADAL" clId="{82B39C0E-9221-4855-9A85-A7BD3DC06514}" dt="2019-01-26T20:08:11.499" v="446" actId="1076"/>
        <pc:sldMkLst>
          <pc:docMk/>
          <pc:sldMk cId="2536584956" sldId="395"/>
        </pc:sldMkLst>
        <pc:spChg chg="mod">
          <ac:chgData name="Osama Mohammed Moustafa Hosam Elde" userId="ab8f451e-a635-42ee-be12-e2dde55852bf" providerId="ADAL" clId="{82B39C0E-9221-4855-9A85-A7BD3DC06514}" dt="2019-01-26T20:08:06.515" v="445" actId="14100"/>
          <ac:spMkLst>
            <pc:docMk/>
            <pc:sldMk cId="2536584956" sldId="395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82B39C0E-9221-4855-9A85-A7BD3DC06514}" dt="2019-01-26T20:08:01.732" v="443" actId="478"/>
          <ac:picMkLst>
            <pc:docMk/>
            <pc:sldMk cId="2536584956" sldId="395"/>
            <ac:picMk id="2" creationId="{61968B58-5D84-4811-A9E7-8B9CF644CC8D}"/>
          </ac:picMkLst>
        </pc:picChg>
        <pc:picChg chg="add mod">
          <ac:chgData name="Osama Mohammed Moustafa Hosam Elde" userId="ab8f451e-a635-42ee-be12-e2dde55852bf" providerId="ADAL" clId="{82B39C0E-9221-4855-9A85-A7BD3DC06514}" dt="2019-01-26T20:08:11.499" v="446" actId="1076"/>
          <ac:picMkLst>
            <pc:docMk/>
            <pc:sldMk cId="2536584956" sldId="395"/>
            <ac:picMk id="6" creationId="{EE3C9490-94B2-4134-A9F3-8C0946ADF0B8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41:12.218" v="100" actId="20577"/>
        <pc:sldMkLst>
          <pc:docMk/>
          <pc:sldMk cId="2431115521" sldId="396"/>
        </pc:sldMkLst>
        <pc:spChg chg="mod">
          <ac:chgData name="Osama Mohammed Moustafa Hosam Elde" userId="ab8f451e-a635-42ee-be12-e2dde55852bf" providerId="ADAL" clId="{82B39C0E-9221-4855-9A85-A7BD3DC06514}" dt="2019-01-26T18:41:12.218" v="100" actId="20577"/>
          <ac:spMkLst>
            <pc:docMk/>
            <pc:sldMk cId="2431115521" sldId="396"/>
            <ac:spMk id="9" creationId="{02505443-9556-455E-8087-6120F5664084}"/>
          </ac:spMkLst>
        </pc:spChg>
        <pc:picChg chg="del">
          <ac:chgData name="Osama Mohammed Moustafa Hosam Elde" userId="ab8f451e-a635-42ee-be12-e2dde55852bf" providerId="ADAL" clId="{82B39C0E-9221-4855-9A85-A7BD3DC06514}" dt="2019-01-26T18:40:18.025" v="73" actId="478"/>
          <ac:picMkLst>
            <pc:docMk/>
            <pc:sldMk cId="2431115521" sldId="396"/>
            <ac:picMk id="3" creationId="{2E80AD51-0F44-4FEA-83B6-C276F1906F15}"/>
          </ac:picMkLst>
        </pc:picChg>
        <pc:picChg chg="add del">
          <ac:chgData name="Osama Mohammed Moustafa Hosam Elde" userId="ab8f451e-a635-42ee-be12-e2dde55852bf" providerId="ADAL" clId="{82B39C0E-9221-4855-9A85-A7BD3DC06514}" dt="2019-01-26T18:40:28.854" v="76" actId="478"/>
          <ac:picMkLst>
            <pc:docMk/>
            <pc:sldMk cId="2431115521" sldId="396"/>
            <ac:picMk id="4" creationId="{0E09CFDA-F877-455A-8776-CBC1F166B896}"/>
          </ac:picMkLst>
        </pc:picChg>
        <pc:picChg chg="add mod">
          <ac:chgData name="Osama Mohammed Moustafa Hosam Elde" userId="ab8f451e-a635-42ee-be12-e2dde55852bf" providerId="ADAL" clId="{82B39C0E-9221-4855-9A85-A7BD3DC06514}" dt="2019-01-26T18:40:55.271" v="79" actId="14100"/>
          <ac:picMkLst>
            <pc:docMk/>
            <pc:sldMk cId="2431115521" sldId="396"/>
            <ac:picMk id="6" creationId="{0085BBDE-607F-49F0-8D2F-0ED951780081}"/>
          </ac:picMkLst>
        </pc:picChg>
        <pc:picChg chg="del">
          <ac:chgData name="Osama Mohammed Moustafa Hosam Elde" userId="ab8f451e-a635-42ee-be12-e2dde55852bf" providerId="ADAL" clId="{82B39C0E-9221-4855-9A85-A7BD3DC06514}" dt="2019-01-26T18:40:20.244" v="74" actId="478"/>
          <ac:picMkLst>
            <pc:docMk/>
            <pc:sldMk cId="2431115521" sldId="396"/>
            <ac:picMk id="8" creationId="{277321EA-66A6-47A0-B350-424D27C7F8F9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42:11.101" v="109" actId="1076"/>
        <pc:sldMkLst>
          <pc:docMk/>
          <pc:sldMk cId="2199619959" sldId="397"/>
        </pc:sldMkLst>
        <pc:picChg chg="add mod">
          <ac:chgData name="Osama Mohammed Moustafa Hosam Elde" userId="ab8f451e-a635-42ee-be12-e2dde55852bf" providerId="ADAL" clId="{82B39C0E-9221-4855-9A85-A7BD3DC06514}" dt="2019-01-26T18:42:11.101" v="109" actId="1076"/>
          <ac:picMkLst>
            <pc:docMk/>
            <pc:sldMk cId="2199619959" sldId="397"/>
            <ac:picMk id="3" creationId="{79E7F76C-D5BE-44D2-AF2B-45DF0ECDDE97}"/>
          </ac:picMkLst>
        </pc:picChg>
        <pc:picChg chg="del">
          <ac:chgData name="Osama Mohammed Moustafa Hosam Elde" userId="ab8f451e-a635-42ee-be12-e2dde55852bf" providerId="ADAL" clId="{82B39C0E-9221-4855-9A85-A7BD3DC06514}" dt="2019-01-26T18:41:31.860" v="104" actId="478"/>
          <ac:picMkLst>
            <pc:docMk/>
            <pc:sldMk cId="2199619959" sldId="397"/>
            <ac:picMk id="6" creationId="{0085BBDE-607F-49F0-8D2F-0ED951780081}"/>
          </ac:picMkLst>
        </pc:picChg>
      </pc:sldChg>
      <pc:sldChg chg="add del">
        <pc:chgData name="Osama Mohammed Moustafa Hosam Elde" userId="ab8f451e-a635-42ee-be12-e2dde55852bf" providerId="ADAL" clId="{82B39C0E-9221-4855-9A85-A7BD3DC06514}" dt="2019-01-26T18:41:25.421" v="102"/>
        <pc:sldMkLst>
          <pc:docMk/>
          <pc:sldMk cId="3717560183" sldId="397"/>
        </pc:sldMkLst>
      </pc:sldChg>
      <pc:sldChg chg="addSp delSp modSp add">
        <pc:chgData name="Osama Mohammed Moustafa Hosam Elde" userId="ab8f451e-a635-42ee-be12-e2dde55852bf" providerId="ADAL" clId="{82B39C0E-9221-4855-9A85-A7BD3DC06514}" dt="2019-01-26T18:46:11.295" v="140" actId="1076"/>
        <pc:sldMkLst>
          <pc:docMk/>
          <pc:sldMk cId="2253326619" sldId="398"/>
        </pc:sldMkLst>
        <pc:spChg chg="mod">
          <ac:chgData name="Osama Mohammed Moustafa Hosam Elde" userId="ab8f451e-a635-42ee-be12-e2dde55852bf" providerId="ADAL" clId="{82B39C0E-9221-4855-9A85-A7BD3DC06514}" dt="2019-01-26T18:44:16.832" v="134" actId="20577"/>
          <ac:spMkLst>
            <pc:docMk/>
            <pc:sldMk cId="2253326619" sldId="398"/>
            <ac:spMk id="9" creationId="{02505443-9556-455E-8087-6120F5664084}"/>
          </ac:spMkLst>
        </pc:spChg>
        <pc:picChg chg="del">
          <ac:chgData name="Osama Mohammed Moustafa Hosam Elde" userId="ab8f451e-a635-42ee-be12-e2dde55852bf" providerId="ADAL" clId="{82B39C0E-9221-4855-9A85-A7BD3DC06514}" dt="2019-01-26T18:42:26.332" v="111" actId="478"/>
          <ac:picMkLst>
            <pc:docMk/>
            <pc:sldMk cId="2253326619" sldId="398"/>
            <ac:picMk id="3" creationId="{79E7F76C-D5BE-44D2-AF2B-45DF0ECDDE97}"/>
          </ac:picMkLst>
        </pc:picChg>
        <pc:picChg chg="add mod">
          <ac:chgData name="Osama Mohammed Moustafa Hosam Elde" userId="ab8f451e-a635-42ee-be12-e2dde55852bf" providerId="ADAL" clId="{82B39C0E-9221-4855-9A85-A7BD3DC06514}" dt="2019-01-26T18:43:36.749" v="114" actId="14100"/>
          <ac:picMkLst>
            <pc:docMk/>
            <pc:sldMk cId="2253326619" sldId="398"/>
            <ac:picMk id="4" creationId="{4B683AC4-9E5B-47BB-81C3-39ECE9512D5C}"/>
          </ac:picMkLst>
        </pc:picChg>
        <pc:picChg chg="add mod">
          <ac:chgData name="Osama Mohammed Moustafa Hosam Elde" userId="ab8f451e-a635-42ee-be12-e2dde55852bf" providerId="ADAL" clId="{82B39C0E-9221-4855-9A85-A7BD3DC06514}" dt="2019-01-26T18:46:11.295" v="140" actId="1076"/>
          <ac:picMkLst>
            <pc:docMk/>
            <pc:sldMk cId="2253326619" sldId="398"/>
            <ac:picMk id="7" creationId="{C13DFAAF-A824-43FA-8AF3-23878A04FBF8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0:15.963" v="147" actId="1076"/>
        <pc:sldMkLst>
          <pc:docMk/>
          <pc:sldMk cId="3738272835" sldId="399"/>
        </pc:sldMkLst>
        <pc:picChg chg="add mod">
          <ac:chgData name="Osama Mohammed Moustafa Hosam Elde" userId="ab8f451e-a635-42ee-be12-e2dde55852bf" providerId="ADAL" clId="{82B39C0E-9221-4855-9A85-A7BD3DC06514}" dt="2019-01-26T18:50:15.963" v="147" actId="1076"/>
          <ac:picMkLst>
            <pc:docMk/>
            <pc:sldMk cId="3738272835" sldId="399"/>
            <ac:picMk id="3" creationId="{4441DDA1-8480-4D8C-8686-7C9FE2A9B87F}"/>
          </ac:picMkLst>
        </pc:picChg>
        <pc:picChg chg="del">
          <ac:chgData name="Osama Mohammed Moustafa Hosam Elde" userId="ab8f451e-a635-42ee-be12-e2dde55852bf" providerId="ADAL" clId="{82B39C0E-9221-4855-9A85-A7BD3DC06514}" dt="2019-01-26T18:46:32.196" v="142" actId="478"/>
          <ac:picMkLst>
            <pc:docMk/>
            <pc:sldMk cId="3738272835" sldId="399"/>
            <ac:picMk id="4" creationId="{4B683AC4-9E5B-47BB-81C3-39ECE9512D5C}"/>
          </ac:picMkLst>
        </pc:picChg>
        <pc:picChg chg="del">
          <ac:chgData name="Osama Mohammed Moustafa Hosam Elde" userId="ab8f451e-a635-42ee-be12-e2dde55852bf" providerId="ADAL" clId="{82B39C0E-9221-4855-9A85-A7BD3DC06514}" dt="2019-01-26T18:46:34.493" v="143" actId="478"/>
          <ac:picMkLst>
            <pc:docMk/>
            <pc:sldMk cId="3738272835" sldId="399"/>
            <ac:picMk id="7" creationId="{C13DFAAF-A824-43FA-8AF3-23878A04FBF8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0:34.825" v="153" actId="1076"/>
        <pc:sldMkLst>
          <pc:docMk/>
          <pc:sldMk cId="1665794274" sldId="400"/>
        </pc:sldMkLst>
        <pc:picChg chg="del">
          <ac:chgData name="Osama Mohammed Moustafa Hosam Elde" userId="ab8f451e-a635-42ee-be12-e2dde55852bf" providerId="ADAL" clId="{82B39C0E-9221-4855-9A85-A7BD3DC06514}" dt="2019-01-26T18:50:24.402" v="149" actId="478"/>
          <ac:picMkLst>
            <pc:docMk/>
            <pc:sldMk cId="1665794274" sldId="400"/>
            <ac:picMk id="3" creationId="{4441DDA1-8480-4D8C-8686-7C9FE2A9B87F}"/>
          </ac:picMkLst>
        </pc:picChg>
        <pc:picChg chg="add mod">
          <ac:chgData name="Osama Mohammed Moustafa Hosam Elde" userId="ab8f451e-a635-42ee-be12-e2dde55852bf" providerId="ADAL" clId="{82B39C0E-9221-4855-9A85-A7BD3DC06514}" dt="2019-01-26T18:50:34.825" v="153" actId="1076"/>
          <ac:picMkLst>
            <pc:docMk/>
            <pc:sldMk cId="1665794274" sldId="400"/>
            <ac:picMk id="4" creationId="{478B1A63-72AD-4D60-8B63-08BACAFD53DC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2:05.389" v="180" actId="20577"/>
        <pc:sldMkLst>
          <pc:docMk/>
          <pc:sldMk cId="3112241667" sldId="401"/>
        </pc:sldMkLst>
        <pc:spChg chg="mod">
          <ac:chgData name="Osama Mohammed Moustafa Hosam Elde" userId="ab8f451e-a635-42ee-be12-e2dde55852bf" providerId="ADAL" clId="{82B39C0E-9221-4855-9A85-A7BD3DC06514}" dt="2019-01-26T18:52:05.389" v="180" actId="20577"/>
          <ac:spMkLst>
            <pc:docMk/>
            <pc:sldMk cId="3112241667" sldId="401"/>
            <ac:spMk id="9" creationId="{02505443-9556-455E-8087-6120F5664084}"/>
          </ac:spMkLst>
        </pc:spChg>
        <pc:picChg chg="add mod">
          <ac:chgData name="Osama Mohammed Moustafa Hosam Elde" userId="ab8f451e-a635-42ee-be12-e2dde55852bf" providerId="ADAL" clId="{82B39C0E-9221-4855-9A85-A7BD3DC06514}" dt="2019-01-26T18:51:07.572" v="160" actId="1076"/>
          <ac:picMkLst>
            <pc:docMk/>
            <pc:sldMk cId="3112241667" sldId="401"/>
            <ac:picMk id="3" creationId="{57341D5C-F0DC-4554-9D22-233B128225A7}"/>
          </ac:picMkLst>
        </pc:picChg>
        <pc:picChg chg="del">
          <ac:chgData name="Osama Mohammed Moustafa Hosam Elde" userId="ab8f451e-a635-42ee-be12-e2dde55852bf" providerId="ADAL" clId="{82B39C0E-9221-4855-9A85-A7BD3DC06514}" dt="2019-01-26T18:50:42.326" v="155" actId="478"/>
          <ac:picMkLst>
            <pc:docMk/>
            <pc:sldMk cId="3112241667" sldId="401"/>
            <ac:picMk id="4" creationId="{478B1A63-72AD-4D60-8B63-08BACAFD53DC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2:55.259" v="190" actId="1076"/>
        <pc:sldMkLst>
          <pc:docMk/>
          <pc:sldMk cId="2504219842" sldId="402"/>
        </pc:sldMkLst>
        <pc:picChg chg="del">
          <ac:chgData name="Osama Mohammed Moustafa Hosam Elde" userId="ab8f451e-a635-42ee-be12-e2dde55852bf" providerId="ADAL" clId="{82B39C0E-9221-4855-9A85-A7BD3DC06514}" dt="2019-01-26T18:52:15.063" v="183" actId="478"/>
          <ac:picMkLst>
            <pc:docMk/>
            <pc:sldMk cId="2504219842" sldId="402"/>
            <ac:picMk id="3" creationId="{57341D5C-F0DC-4554-9D22-233B128225A7}"/>
          </ac:picMkLst>
        </pc:picChg>
        <pc:picChg chg="add mod">
          <ac:chgData name="Osama Mohammed Moustafa Hosam Elde" userId="ab8f451e-a635-42ee-be12-e2dde55852bf" providerId="ADAL" clId="{82B39C0E-9221-4855-9A85-A7BD3DC06514}" dt="2019-01-26T18:52:55.259" v="190" actId="1076"/>
          <ac:picMkLst>
            <pc:docMk/>
            <pc:sldMk cId="2504219842" sldId="402"/>
            <ac:picMk id="4" creationId="{5740DEF9-8D3A-4FAD-8599-CAF6C42AC54B}"/>
          </ac:picMkLst>
        </pc:picChg>
      </pc:sldChg>
      <pc:sldChg chg="delSp add del">
        <pc:chgData name="Osama Mohammed Moustafa Hosam Elde" userId="ab8f451e-a635-42ee-be12-e2dde55852bf" providerId="ADAL" clId="{82B39C0E-9221-4855-9A85-A7BD3DC06514}" dt="2019-01-26T18:52:10" v="181" actId="2696"/>
        <pc:sldMkLst>
          <pc:docMk/>
          <pc:sldMk cId="3866749928" sldId="402"/>
        </pc:sldMkLst>
        <pc:picChg chg="del">
          <ac:chgData name="Osama Mohammed Moustafa Hosam Elde" userId="ab8f451e-a635-42ee-be12-e2dde55852bf" providerId="ADAL" clId="{82B39C0E-9221-4855-9A85-A7BD3DC06514}" dt="2019-01-26T18:51:28.822" v="162" actId="478"/>
          <ac:picMkLst>
            <pc:docMk/>
            <pc:sldMk cId="3866749928" sldId="402"/>
            <ac:picMk id="3" creationId="{57341D5C-F0DC-4554-9D22-233B128225A7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3:41.796" v="195" actId="14100"/>
        <pc:sldMkLst>
          <pc:docMk/>
          <pc:sldMk cId="1798121857" sldId="403"/>
        </pc:sldMkLst>
        <pc:picChg chg="add mod">
          <ac:chgData name="Osama Mohammed Moustafa Hosam Elde" userId="ab8f451e-a635-42ee-be12-e2dde55852bf" providerId="ADAL" clId="{82B39C0E-9221-4855-9A85-A7BD3DC06514}" dt="2019-01-26T18:53:41.796" v="195" actId="14100"/>
          <ac:picMkLst>
            <pc:docMk/>
            <pc:sldMk cId="1798121857" sldId="403"/>
            <ac:picMk id="3" creationId="{14569467-5FA8-449B-BD9A-A6838B3FEF35}"/>
          </ac:picMkLst>
        </pc:picChg>
        <pc:picChg chg="del">
          <ac:chgData name="Osama Mohammed Moustafa Hosam Elde" userId="ab8f451e-a635-42ee-be12-e2dde55852bf" providerId="ADAL" clId="{82B39C0E-9221-4855-9A85-A7BD3DC06514}" dt="2019-01-26T18:53:05.448" v="192" actId="478"/>
          <ac:picMkLst>
            <pc:docMk/>
            <pc:sldMk cId="1798121857" sldId="403"/>
            <ac:picMk id="4" creationId="{5740DEF9-8D3A-4FAD-8599-CAF6C42AC54B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6:46.470" v="202" actId="1076"/>
        <pc:sldMkLst>
          <pc:docMk/>
          <pc:sldMk cId="1541993577" sldId="404"/>
        </pc:sldMkLst>
        <pc:picChg chg="del">
          <ac:chgData name="Osama Mohammed Moustafa Hosam Elde" userId="ab8f451e-a635-42ee-be12-e2dde55852bf" providerId="ADAL" clId="{82B39C0E-9221-4855-9A85-A7BD3DC06514}" dt="2019-01-26T18:54:36.103" v="197" actId="478"/>
          <ac:picMkLst>
            <pc:docMk/>
            <pc:sldMk cId="1541993577" sldId="404"/>
            <ac:picMk id="3" creationId="{14569467-5FA8-449B-BD9A-A6838B3FEF35}"/>
          </ac:picMkLst>
        </pc:picChg>
        <pc:picChg chg="add mod">
          <ac:chgData name="Osama Mohammed Moustafa Hosam Elde" userId="ab8f451e-a635-42ee-be12-e2dde55852bf" providerId="ADAL" clId="{82B39C0E-9221-4855-9A85-A7BD3DC06514}" dt="2019-01-26T18:56:46.470" v="202" actId="1076"/>
          <ac:picMkLst>
            <pc:docMk/>
            <pc:sldMk cId="1541993577" sldId="404"/>
            <ac:picMk id="4" creationId="{1247C22A-A8B9-45F0-AA9B-0118B51D2CA6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7:54.143" v="227" actId="20577"/>
        <pc:sldMkLst>
          <pc:docMk/>
          <pc:sldMk cId="4149530355" sldId="405"/>
        </pc:sldMkLst>
        <pc:spChg chg="mod">
          <ac:chgData name="Osama Mohammed Moustafa Hosam Elde" userId="ab8f451e-a635-42ee-be12-e2dde55852bf" providerId="ADAL" clId="{82B39C0E-9221-4855-9A85-A7BD3DC06514}" dt="2019-01-26T18:57:54.143" v="227" actId="20577"/>
          <ac:spMkLst>
            <pc:docMk/>
            <pc:sldMk cId="4149530355" sldId="405"/>
            <ac:spMk id="9" creationId="{02505443-9556-455E-8087-6120F5664084}"/>
          </ac:spMkLst>
        </pc:spChg>
        <pc:picChg chg="add mod">
          <ac:chgData name="Osama Mohammed Moustafa Hosam Elde" userId="ab8f451e-a635-42ee-be12-e2dde55852bf" providerId="ADAL" clId="{82B39C0E-9221-4855-9A85-A7BD3DC06514}" dt="2019-01-26T18:57:33.122" v="207" actId="14100"/>
          <ac:picMkLst>
            <pc:docMk/>
            <pc:sldMk cId="4149530355" sldId="405"/>
            <ac:picMk id="3" creationId="{133B2AAB-8838-4721-A969-A328D3AD4171}"/>
          </ac:picMkLst>
        </pc:picChg>
        <pc:picChg chg="del">
          <ac:chgData name="Osama Mohammed Moustafa Hosam Elde" userId="ab8f451e-a635-42ee-be12-e2dde55852bf" providerId="ADAL" clId="{82B39C0E-9221-4855-9A85-A7BD3DC06514}" dt="2019-01-26T18:56:56.252" v="204" actId="478"/>
          <ac:picMkLst>
            <pc:docMk/>
            <pc:sldMk cId="4149530355" sldId="405"/>
            <ac:picMk id="4" creationId="{1247C22A-A8B9-45F0-AA9B-0118B51D2CA6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9:02.731" v="234" actId="20577"/>
        <pc:sldMkLst>
          <pc:docMk/>
          <pc:sldMk cId="650913593" sldId="406"/>
        </pc:sldMkLst>
        <pc:spChg chg="mod">
          <ac:chgData name="Osama Mohammed Moustafa Hosam Elde" userId="ab8f451e-a635-42ee-be12-e2dde55852bf" providerId="ADAL" clId="{82B39C0E-9221-4855-9A85-A7BD3DC06514}" dt="2019-01-26T18:59:02.731" v="234" actId="20577"/>
          <ac:spMkLst>
            <pc:docMk/>
            <pc:sldMk cId="650913593" sldId="406"/>
            <ac:spMk id="9" creationId="{02505443-9556-455E-8087-6120F5664084}"/>
          </ac:spMkLst>
        </pc:spChg>
        <pc:picChg chg="del">
          <ac:chgData name="Osama Mohammed Moustafa Hosam Elde" userId="ab8f451e-a635-42ee-be12-e2dde55852bf" providerId="ADAL" clId="{82B39C0E-9221-4855-9A85-A7BD3DC06514}" dt="2019-01-26T18:58:17.084" v="229" actId="478"/>
          <ac:picMkLst>
            <pc:docMk/>
            <pc:sldMk cId="650913593" sldId="406"/>
            <ac:picMk id="3" creationId="{133B2AAB-8838-4721-A969-A328D3AD4171}"/>
          </ac:picMkLst>
        </pc:picChg>
        <pc:picChg chg="add mod">
          <ac:chgData name="Osama Mohammed Moustafa Hosam Elde" userId="ab8f451e-a635-42ee-be12-e2dde55852bf" providerId="ADAL" clId="{82B39C0E-9221-4855-9A85-A7BD3DC06514}" dt="2019-01-26T18:58:57.544" v="232" actId="14100"/>
          <ac:picMkLst>
            <pc:docMk/>
            <pc:sldMk cId="650913593" sldId="406"/>
            <ac:picMk id="4" creationId="{F2940E43-BAC3-49F0-B9C0-84E225787385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8:59:57.417" v="245" actId="14100"/>
        <pc:sldMkLst>
          <pc:docMk/>
          <pc:sldMk cId="3920192818" sldId="407"/>
        </pc:sldMkLst>
        <pc:spChg chg="mod">
          <ac:chgData name="Osama Mohammed Moustafa Hosam Elde" userId="ab8f451e-a635-42ee-be12-e2dde55852bf" providerId="ADAL" clId="{82B39C0E-9221-4855-9A85-A7BD3DC06514}" dt="2019-01-26T18:59:48.256" v="240" actId="20577"/>
          <ac:spMkLst>
            <pc:docMk/>
            <pc:sldMk cId="3920192818" sldId="407"/>
            <ac:spMk id="9" creationId="{02505443-9556-455E-8087-6120F5664084}"/>
          </ac:spMkLst>
        </pc:spChg>
        <pc:picChg chg="add mod">
          <ac:chgData name="Osama Mohammed Moustafa Hosam Elde" userId="ab8f451e-a635-42ee-be12-e2dde55852bf" providerId="ADAL" clId="{82B39C0E-9221-4855-9A85-A7BD3DC06514}" dt="2019-01-26T18:59:57.417" v="245" actId="14100"/>
          <ac:picMkLst>
            <pc:docMk/>
            <pc:sldMk cId="3920192818" sldId="407"/>
            <ac:picMk id="3" creationId="{94B49526-6CD5-4680-A158-89A910F39458}"/>
          </ac:picMkLst>
        </pc:picChg>
        <pc:picChg chg="del">
          <ac:chgData name="Osama Mohammed Moustafa Hosam Elde" userId="ab8f451e-a635-42ee-be12-e2dde55852bf" providerId="ADAL" clId="{82B39C0E-9221-4855-9A85-A7BD3DC06514}" dt="2019-01-26T18:59:09.311" v="236" actId="478"/>
          <ac:picMkLst>
            <pc:docMk/>
            <pc:sldMk cId="3920192818" sldId="407"/>
            <ac:picMk id="4" creationId="{F2940E43-BAC3-49F0-B9C0-84E225787385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00:49.879" v="252" actId="1076"/>
        <pc:sldMkLst>
          <pc:docMk/>
          <pc:sldMk cId="3714969680" sldId="408"/>
        </pc:sldMkLst>
        <pc:picChg chg="del">
          <ac:chgData name="Osama Mohammed Moustafa Hosam Elde" userId="ab8f451e-a635-42ee-be12-e2dde55852bf" providerId="ADAL" clId="{82B39C0E-9221-4855-9A85-A7BD3DC06514}" dt="2019-01-26T19:00:09.739" v="247" actId="478"/>
          <ac:picMkLst>
            <pc:docMk/>
            <pc:sldMk cId="3714969680" sldId="408"/>
            <ac:picMk id="3" creationId="{94B49526-6CD5-4680-A158-89A910F39458}"/>
          </ac:picMkLst>
        </pc:picChg>
        <pc:picChg chg="add mod">
          <ac:chgData name="Osama Mohammed Moustafa Hosam Elde" userId="ab8f451e-a635-42ee-be12-e2dde55852bf" providerId="ADAL" clId="{82B39C0E-9221-4855-9A85-A7BD3DC06514}" dt="2019-01-26T19:00:49.879" v="252" actId="1076"/>
          <ac:picMkLst>
            <pc:docMk/>
            <pc:sldMk cId="3714969680" sldId="408"/>
            <ac:picMk id="4" creationId="{FC4C3F10-59B6-4862-95A2-159AA49996CA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01:34.367" v="258" actId="1076"/>
        <pc:sldMkLst>
          <pc:docMk/>
          <pc:sldMk cId="1087826597" sldId="409"/>
        </pc:sldMkLst>
        <pc:picChg chg="add mod">
          <ac:chgData name="Osama Mohammed Moustafa Hosam Elde" userId="ab8f451e-a635-42ee-be12-e2dde55852bf" providerId="ADAL" clId="{82B39C0E-9221-4855-9A85-A7BD3DC06514}" dt="2019-01-26T19:01:34.367" v="258" actId="1076"/>
          <ac:picMkLst>
            <pc:docMk/>
            <pc:sldMk cId="1087826597" sldId="409"/>
            <ac:picMk id="3" creationId="{8449575D-D93C-4C29-A20B-5C6C1BAD2683}"/>
          </ac:picMkLst>
        </pc:picChg>
        <pc:picChg chg="del">
          <ac:chgData name="Osama Mohammed Moustafa Hosam Elde" userId="ab8f451e-a635-42ee-be12-e2dde55852bf" providerId="ADAL" clId="{82B39C0E-9221-4855-9A85-A7BD3DC06514}" dt="2019-01-26T19:01:05.162" v="254" actId="478"/>
          <ac:picMkLst>
            <pc:docMk/>
            <pc:sldMk cId="1087826597" sldId="409"/>
            <ac:picMk id="4" creationId="{FC4C3F10-59B6-4862-95A2-159AA49996CA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03:28.950" v="264" actId="1076"/>
        <pc:sldMkLst>
          <pc:docMk/>
          <pc:sldMk cId="1988345913" sldId="410"/>
        </pc:sldMkLst>
        <pc:picChg chg="del">
          <ac:chgData name="Osama Mohammed Moustafa Hosam Elde" userId="ab8f451e-a635-42ee-be12-e2dde55852bf" providerId="ADAL" clId="{82B39C0E-9221-4855-9A85-A7BD3DC06514}" dt="2019-01-26T19:02:50.625" v="260" actId="478"/>
          <ac:picMkLst>
            <pc:docMk/>
            <pc:sldMk cId="1988345913" sldId="410"/>
            <ac:picMk id="3" creationId="{8449575D-D93C-4C29-A20B-5C6C1BAD2683}"/>
          </ac:picMkLst>
        </pc:picChg>
        <pc:picChg chg="add mod">
          <ac:chgData name="Osama Mohammed Moustafa Hosam Elde" userId="ab8f451e-a635-42ee-be12-e2dde55852bf" providerId="ADAL" clId="{82B39C0E-9221-4855-9A85-A7BD3DC06514}" dt="2019-01-26T19:03:28.950" v="264" actId="1076"/>
          <ac:picMkLst>
            <pc:docMk/>
            <pc:sldMk cId="1988345913" sldId="410"/>
            <ac:picMk id="4" creationId="{0ADF1628-F68B-41D3-B65E-E171267A389E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04:43.802" v="271" actId="1076"/>
        <pc:sldMkLst>
          <pc:docMk/>
          <pc:sldMk cId="3316369621" sldId="411"/>
        </pc:sldMkLst>
        <pc:picChg chg="add mod">
          <ac:chgData name="Osama Mohammed Moustafa Hosam Elde" userId="ab8f451e-a635-42ee-be12-e2dde55852bf" providerId="ADAL" clId="{82B39C0E-9221-4855-9A85-A7BD3DC06514}" dt="2019-01-26T19:04:43.802" v="271" actId="1076"/>
          <ac:picMkLst>
            <pc:docMk/>
            <pc:sldMk cId="3316369621" sldId="411"/>
            <ac:picMk id="3" creationId="{A5D11645-940B-483E-8426-DFAEA373BC69}"/>
          </ac:picMkLst>
        </pc:picChg>
        <pc:picChg chg="del">
          <ac:chgData name="Osama Mohammed Moustafa Hosam Elde" userId="ab8f451e-a635-42ee-be12-e2dde55852bf" providerId="ADAL" clId="{82B39C0E-9221-4855-9A85-A7BD3DC06514}" dt="2019-01-26T19:03:44.092" v="266" actId="478"/>
          <ac:picMkLst>
            <pc:docMk/>
            <pc:sldMk cId="3316369621" sldId="411"/>
            <ac:picMk id="4" creationId="{0ADF1628-F68B-41D3-B65E-E171267A389E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2:24.935" v="415" actId="14100"/>
        <pc:sldMkLst>
          <pc:docMk/>
          <pc:sldMk cId="2561419305" sldId="412"/>
        </pc:sldMkLst>
        <pc:spChg chg="mod">
          <ac:chgData name="Osama Mohammed Moustafa Hosam Elde" userId="ab8f451e-a635-42ee-be12-e2dde55852bf" providerId="ADAL" clId="{82B39C0E-9221-4855-9A85-A7BD3DC06514}" dt="2019-01-26T19:05:10.978" v="299" actId="20577"/>
          <ac:spMkLst>
            <pc:docMk/>
            <pc:sldMk cId="2561419305" sldId="412"/>
            <ac:spMk id="9" creationId="{02505443-9556-455E-8087-6120F5664084}"/>
          </ac:spMkLst>
        </pc:spChg>
        <pc:picChg chg="del">
          <ac:chgData name="Osama Mohammed Moustafa Hosam Elde" userId="ab8f451e-a635-42ee-be12-e2dde55852bf" providerId="ADAL" clId="{82B39C0E-9221-4855-9A85-A7BD3DC06514}" dt="2019-01-26T19:04:59.648" v="273" actId="478"/>
          <ac:picMkLst>
            <pc:docMk/>
            <pc:sldMk cId="2561419305" sldId="412"/>
            <ac:picMk id="3" creationId="{A5D11645-940B-483E-8426-DFAEA373BC69}"/>
          </ac:picMkLst>
        </pc:picChg>
        <pc:picChg chg="add mod">
          <ac:chgData name="Osama Mohammed Moustafa Hosam Elde" userId="ab8f451e-a635-42ee-be12-e2dde55852bf" providerId="ADAL" clId="{82B39C0E-9221-4855-9A85-A7BD3DC06514}" dt="2019-01-26T19:08:43.003" v="305" actId="1076"/>
          <ac:picMkLst>
            <pc:docMk/>
            <pc:sldMk cId="2561419305" sldId="412"/>
            <ac:picMk id="4" creationId="{6B8F7C30-D754-4720-A623-CF06F26AC504}"/>
          </ac:picMkLst>
        </pc:picChg>
        <pc:picChg chg="add del mod">
          <ac:chgData name="Osama Mohammed Moustafa Hosam Elde" userId="ab8f451e-a635-42ee-be12-e2dde55852bf" providerId="ADAL" clId="{82B39C0E-9221-4855-9A85-A7BD3DC06514}" dt="2019-01-26T20:01:57.188" v="412" actId="478"/>
          <ac:picMkLst>
            <pc:docMk/>
            <pc:sldMk cId="2561419305" sldId="412"/>
            <ac:picMk id="6" creationId="{299E2061-CED9-472B-AC5C-CF63E01CD343}"/>
          </ac:picMkLst>
        </pc:picChg>
        <pc:picChg chg="add mod">
          <ac:chgData name="Osama Mohammed Moustafa Hosam Elde" userId="ab8f451e-a635-42ee-be12-e2dde55852bf" providerId="ADAL" clId="{82B39C0E-9221-4855-9A85-A7BD3DC06514}" dt="2019-01-26T20:02:24.935" v="415" actId="14100"/>
          <ac:picMkLst>
            <pc:docMk/>
            <pc:sldMk cId="2561419305" sldId="412"/>
            <ac:picMk id="7" creationId="{1AD42DFD-E0DD-4923-88A9-D1C5A4314F21}"/>
          </ac:picMkLst>
        </pc:picChg>
        <pc:picChg chg="add del mod">
          <ac:chgData name="Osama Mohammed Moustafa Hosam Elde" userId="ab8f451e-a635-42ee-be12-e2dde55852bf" providerId="ADAL" clId="{82B39C0E-9221-4855-9A85-A7BD3DC06514}" dt="2019-01-26T19:57:45.137" v="391" actId="478"/>
          <ac:picMkLst>
            <pc:docMk/>
            <pc:sldMk cId="2561419305" sldId="412"/>
            <ac:picMk id="8" creationId="{393A2DFE-976A-457F-A07A-9C71D33E21C6}"/>
          </ac:picMkLst>
        </pc:picChg>
        <pc:picChg chg="add del mod ord">
          <ac:chgData name="Osama Mohammed Moustafa Hosam Elde" userId="ab8f451e-a635-42ee-be12-e2dde55852bf" providerId="ADAL" clId="{82B39C0E-9221-4855-9A85-A7BD3DC06514}" dt="2019-01-26T19:57:39.370" v="388" actId="478"/>
          <ac:picMkLst>
            <pc:docMk/>
            <pc:sldMk cId="2561419305" sldId="412"/>
            <ac:picMk id="2050" creationId="{B95BE473-B072-494F-8FBA-02DE2EC64493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10:01.795" v="348" actId="20577"/>
        <pc:sldMkLst>
          <pc:docMk/>
          <pc:sldMk cId="3476374142" sldId="413"/>
        </pc:sldMkLst>
        <pc:spChg chg="mod">
          <ac:chgData name="Osama Mohammed Moustafa Hosam Elde" userId="ab8f451e-a635-42ee-be12-e2dde55852bf" providerId="ADAL" clId="{82B39C0E-9221-4855-9A85-A7BD3DC06514}" dt="2019-01-26T19:10:01.795" v="348" actId="20577"/>
          <ac:spMkLst>
            <pc:docMk/>
            <pc:sldMk cId="3476374142" sldId="413"/>
            <ac:spMk id="9" creationId="{02505443-9556-455E-8087-6120F5664084}"/>
          </ac:spMkLst>
        </pc:spChg>
        <pc:picChg chg="add mod">
          <ac:chgData name="Osama Mohammed Moustafa Hosam Elde" userId="ab8f451e-a635-42ee-be12-e2dde55852bf" providerId="ADAL" clId="{82B39C0E-9221-4855-9A85-A7BD3DC06514}" dt="2019-01-26T19:09:46.919" v="317" actId="14100"/>
          <ac:picMkLst>
            <pc:docMk/>
            <pc:sldMk cId="3476374142" sldId="413"/>
            <ac:picMk id="3" creationId="{C9D0091B-FC86-43A6-B26F-482E6BF53DB6}"/>
          </ac:picMkLst>
        </pc:picChg>
        <pc:picChg chg="del">
          <ac:chgData name="Osama Mohammed Moustafa Hosam Elde" userId="ab8f451e-a635-42ee-be12-e2dde55852bf" providerId="ADAL" clId="{82B39C0E-9221-4855-9A85-A7BD3DC06514}" dt="2019-01-26T19:09:13.618" v="313" actId="478"/>
          <ac:picMkLst>
            <pc:docMk/>
            <pc:sldMk cId="3476374142" sldId="413"/>
            <ac:picMk id="4" creationId="{6B8F7C30-D754-4720-A623-CF06F26AC504}"/>
          </ac:picMkLst>
        </pc:picChg>
        <pc:picChg chg="del">
          <ac:chgData name="Osama Mohammed Moustafa Hosam Elde" userId="ab8f451e-a635-42ee-be12-e2dde55852bf" providerId="ADAL" clId="{82B39C0E-9221-4855-9A85-A7BD3DC06514}" dt="2019-01-26T19:09:15.462" v="314" actId="478"/>
          <ac:picMkLst>
            <pc:docMk/>
            <pc:sldMk cId="3476374142" sldId="413"/>
            <ac:picMk id="2050" creationId="{B95BE473-B072-494F-8FBA-02DE2EC64493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48:03.981" v="353" actId="1076"/>
        <pc:sldMkLst>
          <pc:docMk/>
          <pc:sldMk cId="1917108868" sldId="414"/>
        </pc:sldMkLst>
        <pc:picChg chg="del">
          <ac:chgData name="Osama Mohammed Moustafa Hosam Elde" userId="ab8f451e-a635-42ee-be12-e2dde55852bf" providerId="ADAL" clId="{82B39C0E-9221-4855-9A85-A7BD3DC06514}" dt="2019-01-26T19:47:51.756" v="350" actId="478"/>
          <ac:picMkLst>
            <pc:docMk/>
            <pc:sldMk cId="1917108868" sldId="414"/>
            <ac:picMk id="3" creationId="{C9D0091B-FC86-43A6-B26F-482E6BF53DB6}"/>
          </ac:picMkLst>
        </pc:picChg>
        <pc:picChg chg="add mod">
          <ac:chgData name="Osama Mohammed Moustafa Hosam Elde" userId="ab8f451e-a635-42ee-be12-e2dde55852bf" providerId="ADAL" clId="{82B39C0E-9221-4855-9A85-A7BD3DC06514}" dt="2019-01-26T19:48:03.981" v="353" actId="1076"/>
          <ac:picMkLst>
            <pc:docMk/>
            <pc:sldMk cId="1917108868" sldId="414"/>
            <ac:picMk id="4" creationId="{F0CAEF44-75C9-4ACB-80D2-6CFFC13371FB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50:26.075" v="361" actId="1076"/>
        <pc:sldMkLst>
          <pc:docMk/>
          <pc:sldMk cId="2092761366" sldId="415"/>
        </pc:sldMkLst>
        <pc:picChg chg="add mod">
          <ac:chgData name="Osama Mohammed Moustafa Hosam Elde" userId="ab8f451e-a635-42ee-be12-e2dde55852bf" providerId="ADAL" clId="{82B39C0E-9221-4855-9A85-A7BD3DC06514}" dt="2019-01-26T19:48:43.674" v="359" actId="1076"/>
          <ac:picMkLst>
            <pc:docMk/>
            <pc:sldMk cId="2092761366" sldId="415"/>
            <ac:picMk id="3" creationId="{FEB5B8FE-F632-43B7-9CDE-C0A125FD1418}"/>
          </ac:picMkLst>
        </pc:picChg>
        <pc:picChg chg="del">
          <ac:chgData name="Osama Mohammed Moustafa Hosam Elde" userId="ab8f451e-a635-42ee-be12-e2dde55852bf" providerId="ADAL" clId="{82B39C0E-9221-4855-9A85-A7BD3DC06514}" dt="2019-01-26T19:48:09.559" v="355" actId="478"/>
          <ac:picMkLst>
            <pc:docMk/>
            <pc:sldMk cId="2092761366" sldId="415"/>
            <ac:picMk id="4" creationId="{F0CAEF44-75C9-4ACB-80D2-6CFFC13371FB}"/>
          </ac:picMkLst>
        </pc:picChg>
        <pc:picChg chg="add mod">
          <ac:chgData name="Osama Mohammed Moustafa Hosam Elde" userId="ab8f451e-a635-42ee-be12-e2dde55852bf" providerId="ADAL" clId="{82B39C0E-9221-4855-9A85-A7BD3DC06514}" dt="2019-01-26T19:50:26.075" v="361" actId="1076"/>
          <ac:picMkLst>
            <pc:docMk/>
            <pc:sldMk cId="2092761366" sldId="415"/>
            <ac:picMk id="6" creationId="{D9228BC2-4351-412A-88DE-81C2A923B1C0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52:09.029" v="369" actId="14100"/>
        <pc:sldMkLst>
          <pc:docMk/>
          <pc:sldMk cId="603936116" sldId="416"/>
        </pc:sldMkLst>
        <pc:spChg chg="mod">
          <ac:chgData name="Osama Mohammed Moustafa Hosam Elde" userId="ab8f451e-a635-42ee-be12-e2dde55852bf" providerId="ADAL" clId="{82B39C0E-9221-4855-9A85-A7BD3DC06514}" dt="2019-01-26T19:50:57.376" v="366" actId="20577"/>
          <ac:spMkLst>
            <pc:docMk/>
            <pc:sldMk cId="603936116" sldId="416"/>
            <ac:spMk id="9" creationId="{02505443-9556-455E-8087-6120F5664084}"/>
          </ac:spMkLst>
        </pc:spChg>
        <pc:picChg chg="del">
          <ac:chgData name="Osama Mohammed Moustafa Hosam Elde" userId="ab8f451e-a635-42ee-be12-e2dde55852bf" providerId="ADAL" clId="{82B39C0E-9221-4855-9A85-A7BD3DC06514}" dt="2019-01-26T19:50:52.452" v="363" actId="478"/>
          <ac:picMkLst>
            <pc:docMk/>
            <pc:sldMk cId="603936116" sldId="416"/>
            <ac:picMk id="3" creationId="{FEB5B8FE-F632-43B7-9CDE-C0A125FD1418}"/>
          </ac:picMkLst>
        </pc:picChg>
        <pc:picChg chg="add mod">
          <ac:chgData name="Osama Mohammed Moustafa Hosam Elde" userId="ab8f451e-a635-42ee-be12-e2dde55852bf" providerId="ADAL" clId="{82B39C0E-9221-4855-9A85-A7BD3DC06514}" dt="2019-01-26T19:52:09.029" v="369" actId="14100"/>
          <ac:picMkLst>
            <pc:docMk/>
            <pc:sldMk cId="603936116" sldId="416"/>
            <ac:picMk id="4" creationId="{9559758F-D83A-4792-B737-4FA7D3CC2346}"/>
          </ac:picMkLst>
        </pc:picChg>
        <pc:picChg chg="del">
          <ac:chgData name="Osama Mohammed Moustafa Hosam Elde" userId="ab8f451e-a635-42ee-be12-e2dde55852bf" providerId="ADAL" clId="{82B39C0E-9221-4855-9A85-A7BD3DC06514}" dt="2019-01-26T19:50:53.610" v="364" actId="478"/>
          <ac:picMkLst>
            <pc:docMk/>
            <pc:sldMk cId="603936116" sldId="416"/>
            <ac:picMk id="6" creationId="{D9228BC2-4351-412A-88DE-81C2A923B1C0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57:18.728" v="387"/>
        <pc:sldMkLst>
          <pc:docMk/>
          <pc:sldMk cId="3811639499" sldId="417"/>
        </pc:sldMkLst>
        <pc:picChg chg="add mod">
          <ac:chgData name="Osama Mohammed Moustafa Hosam Elde" userId="ab8f451e-a635-42ee-be12-e2dde55852bf" providerId="ADAL" clId="{82B39C0E-9221-4855-9A85-A7BD3DC06514}" dt="2019-01-26T19:52:54.520" v="376" actId="1076"/>
          <ac:picMkLst>
            <pc:docMk/>
            <pc:sldMk cId="3811639499" sldId="417"/>
            <ac:picMk id="3" creationId="{3E4264DD-D5D0-409A-AEF7-0A91A6C2B14C}"/>
          </ac:picMkLst>
        </pc:picChg>
        <pc:picChg chg="del">
          <ac:chgData name="Osama Mohammed Moustafa Hosam Elde" userId="ab8f451e-a635-42ee-be12-e2dde55852bf" providerId="ADAL" clId="{82B39C0E-9221-4855-9A85-A7BD3DC06514}" dt="2019-01-26T19:52:44.362" v="371" actId="478"/>
          <ac:picMkLst>
            <pc:docMk/>
            <pc:sldMk cId="3811639499" sldId="417"/>
            <ac:picMk id="4" creationId="{9559758F-D83A-4792-B737-4FA7D3CC2346}"/>
          </ac:picMkLst>
        </pc:picChg>
        <pc:picChg chg="add del mod">
          <ac:chgData name="Osama Mohammed Moustafa Hosam Elde" userId="ab8f451e-a635-42ee-be12-e2dde55852bf" providerId="ADAL" clId="{82B39C0E-9221-4855-9A85-A7BD3DC06514}" dt="2019-01-26T19:57:18.728" v="387"/>
          <ac:picMkLst>
            <pc:docMk/>
            <pc:sldMk cId="3811639499" sldId="417"/>
            <ac:picMk id="6" creationId="{F7EEBD30-C284-4868-8B97-7C36EF792309}"/>
          </ac:picMkLst>
        </pc:picChg>
        <pc:picChg chg="add mod">
          <ac:chgData name="Osama Mohammed Moustafa Hosam Elde" userId="ab8f451e-a635-42ee-be12-e2dde55852bf" providerId="ADAL" clId="{82B39C0E-9221-4855-9A85-A7BD3DC06514}" dt="2019-01-26T19:57:16.054" v="386" actId="14100"/>
          <ac:picMkLst>
            <pc:docMk/>
            <pc:sldMk cId="3811639499" sldId="417"/>
            <ac:picMk id="7" creationId="{F5DAF9E6-5987-44EE-8D80-802CAC60A66C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19:59:18.992" v="399" actId="14100"/>
        <pc:sldMkLst>
          <pc:docMk/>
          <pc:sldMk cId="1813936422" sldId="418"/>
        </pc:sldMkLst>
        <pc:picChg chg="del">
          <ac:chgData name="Osama Mohammed Moustafa Hosam Elde" userId="ab8f451e-a635-42ee-be12-e2dde55852bf" providerId="ADAL" clId="{82B39C0E-9221-4855-9A85-A7BD3DC06514}" dt="2019-01-26T19:56:25.186" v="381" actId="478"/>
          <ac:picMkLst>
            <pc:docMk/>
            <pc:sldMk cId="1813936422" sldId="418"/>
            <ac:picMk id="3" creationId="{3E4264DD-D5D0-409A-AEF7-0A91A6C2B14C}"/>
          </ac:picMkLst>
        </pc:picChg>
        <pc:picChg chg="add mod">
          <ac:chgData name="Osama Mohammed Moustafa Hosam Elde" userId="ab8f451e-a635-42ee-be12-e2dde55852bf" providerId="ADAL" clId="{82B39C0E-9221-4855-9A85-A7BD3DC06514}" dt="2019-01-26T19:59:18.992" v="399" actId="14100"/>
          <ac:picMkLst>
            <pc:docMk/>
            <pc:sldMk cId="1813936422" sldId="418"/>
            <ac:picMk id="4" creationId="{85C93E3F-13FD-408D-8345-6EF1B5FF71B2}"/>
          </ac:picMkLst>
        </pc:picChg>
        <pc:picChg chg="del">
          <ac:chgData name="Osama Mohammed Moustafa Hosam Elde" userId="ab8f451e-a635-42ee-be12-e2dde55852bf" providerId="ADAL" clId="{82B39C0E-9221-4855-9A85-A7BD3DC06514}" dt="2019-01-26T19:56:26.155" v="382" actId="478"/>
          <ac:picMkLst>
            <pc:docMk/>
            <pc:sldMk cId="1813936422" sldId="418"/>
            <ac:picMk id="6" creationId="{F7EEBD30-C284-4868-8B97-7C36EF792309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1:44.281" v="411" actId="1076"/>
        <pc:sldMkLst>
          <pc:docMk/>
          <pc:sldMk cId="3191526298" sldId="419"/>
        </pc:sldMkLst>
        <pc:spChg chg="mod">
          <ac:chgData name="Osama Mohammed Moustafa Hosam Elde" userId="ab8f451e-a635-42ee-be12-e2dde55852bf" providerId="ADAL" clId="{82B39C0E-9221-4855-9A85-A7BD3DC06514}" dt="2019-01-26T19:59:37.780" v="404" actId="20577"/>
          <ac:spMkLst>
            <pc:docMk/>
            <pc:sldMk cId="3191526298" sldId="419"/>
            <ac:spMk id="9" creationId="{02505443-9556-455E-8087-6120F5664084}"/>
          </ac:spMkLst>
        </pc:spChg>
        <pc:picChg chg="add mod">
          <ac:chgData name="Osama Mohammed Moustafa Hosam Elde" userId="ab8f451e-a635-42ee-be12-e2dde55852bf" providerId="ADAL" clId="{82B39C0E-9221-4855-9A85-A7BD3DC06514}" dt="2019-01-26T20:00:18.868" v="407" actId="14100"/>
          <ac:picMkLst>
            <pc:docMk/>
            <pc:sldMk cId="3191526298" sldId="419"/>
            <ac:picMk id="3" creationId="{6A469D15-FBFA-4A4A-8C0F-F3C4C043E48F}"/>
          </ac:picMkLst>
        </pc:picChg>
        <pc:picChg chg="del">
          <ac:chgData name="Osama Mohammed Moustafa Hosam Elde" userId="ab8f451e-a635-42ee-be12-e2dde55852bf" providerId="ADAL" clId="{82B39C0E-9221-4855-9A85-A7BD3DC06514}" dt="2019-01-26T19:59:28.514" v="401" actId="478"/>
          <ac:picMkLst>
            <pc:docMk/>
            <pc:sldMk cId="3191526298" sldId="419"/>
            <ac:picMk id="4" creationId="{85C93E3F-13FD-408D-8345-6EF1B5FF71B2}"/>
          </ac:picMkLst>
        </pc:picChg>
        <pc:picChg chg="add mod">
          <ac:chgData name="Osama Mohammed Moustafa Hosam Elde" userId="ab8f451e-a635-42ee-be12-e2dde55852bf" providerId="ADAL" clId="{82B39C0E-9221-4855-9A85-A7BD3DC06514}" dt="2019-01-26T20:01:44.281" v="411" actId="1076"/>
          <ac:picMkLst>
            <pc:docMk/>
            <pc:sldMk cId="3191526298" sldId="419"/>
            <ac:picMk id="6" creationId="{B6E431AA-1979-4659-A305-ABCD530ADF02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3:37.906" v="422" actId="1076"/>
        <pc:sldMkLst>
          <pc:docMk/>
          <pc:sldMk cId="3579607147" sldId="420"/>
        </pc:sldMkLst>
        <pc:picChg chg="del">
          <ac:chgData name="Osama Mohammed Moustafa Hosam Elde" userId="ab8f451e-a635-42ee-be12-e2dde55852bf" providerId="ADAL" clId="{82B39C0E-9221-4855-9A85-A7BD3DC06514}" dt="2019-01-26T20:03:30.813" v="418" actId="478"/>
          <ac:picMkLst>
            <pc:docMk/>
            <pc:sldMk cId="3579607147" sldId="420"/>
            <ac:picMk id="3" creationId="{6A469D15-FBFA-4A4A-8C0F-F3C4C043E48F}"/>
          </ac:picMkLst>
        </pc:picChg>
        <pc:picChg chg="add mod">
          <ac:chgData name="Osama Mohammed Moustafa Hosam Elde" userId="ab8f451e-a635-42ee-be12-e2dde55852bf" providerId="ADAL" clId="{82B39C0E-9221-4855-9A85-A7BD3DC06514}" dt="2019-01-26T20:03:37.906" v="422" actId="1076"/>
          <ac:picMkLst>
            <pc:docMk/>
            <pc:sldMk cId="3579607147" sldId="420"/>
            <ac:picMk id="4" creationId="{4170C696-E37B-4C4E-9812-C83AF3FAB848}"/>
          </ac:picMkLst>
        </pc:picChg>
        <pc:picChg chg="del">
          <ac:chgData name="Osama Mohammed Moustafa Hosam Elde" userId="ab8f451e-a635-42ee-be12-e2dde55852bf" providerId="ADAL" clId="{82B39C0E-9221-4855-9A85-A7BD3DC06514}" dt="2019-01-26T20:03:29.860" v="417" actId="478"/>
          <ac:picMkLst>
            <pc:docMk/>
            <pc:sldMk cId="3579607147" sldId="420"/>
            <ac:picMk id="6" creationId="{B6E431AA-1979-4659-A305-ABCD530ADF02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4:13.958" v="428" actId="1076"/>
        <pc:sldMkLst>
          <pc:docMk/>
          <pc:sldMk cId="3868906347" sldId="421"/>
        </pc:sldMkLst>
        <pc:picChg chg="add mod">
          <ac:chgData name="Osama Mohammed Moustafa Hosam Elde" userId="ab8f451e-a635-42ee-be12-e2dde55852bf" providerId="ADAL" clId="{82B39C0E-9221-4855-9A85-A7BD3DC06514}" dt="2019-01-26T20:04:13.958" v="428" actId="1076"/>
          <ac:picMkLst>
            <pc:docMk/>
            <pc:sldMk cId="3868906347" sldId="421"/>
            <ac:picMk id="3" creationId="{F5C7AB65-0CB0-43E7-B390-D168DE55E75E}"/>
          </ac:picMkLst>
        </pc:picChg>
        <pc:picChg chg="del">
          <ac:chgData name="Osama Mohammed Moustafa Hosam Elde" userId="ab8f451e-a635-42ee-be12-e2dde55852bf" providerId="ADAL" clId="{82B39C0E-9221-4855-9A85-A7BD3DC06514}" dt="2019-01-26T20:03:46.392" v="424" actId="478"/>
          <ac:picMkLst>
            <pc:docMk/>
            <pc:sldMk cId="3868906347" sldId="421"/>
            <ac:picMk id="4" creationId="{4170C696-E37B-4C4E-9812-C83AF3FAB848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5:36.381" v="437" actId="1076"/>
        <pc:sldMkLst>
          <pc:docMk/>
          <pc:sldMk cId="3284046526" sldId="422"/>
        </pc:sldMkLst>
        <pc:picChg chg="del">
          <ac:chgData name="Osama Mohammed Moustafa Hosam Elde" userId="ab8f451e-a635-42ee-be12-e2dde55852bf" providerId="ADAL" clId="{82B39C0E-9221-4855-9A85-A7BD3DC06514}" dt="2019-01-26T20:04:21.036" v="430" actId="478"/>
          <ac:picMkLst>
            <pc:docMk/>
            <pc:sldMk cId="3284046526" sldId="422"/>
            <ac:picMk id="3" creationId="{F5C7AB65-0CB0-43E7-B390-D168DE55E75E}"/>
          </ac:picMkLst>
        </pc:picChg>
        <pc:picChg chg="add mod">
          <ac:chgData name="Osama Mohammed Moustafa Hosam Elde" userId="ab8f451e-a635-42ee-be12-e2dde55852bf" providerId="ADAL" clId="{82B39C0E-9221-4855-9A85-A7BD3DC06514}" dt="2019-01-26T20:05:36.381" v="437" actId="1076"/>
          <ac:picMkLst>
            <pc:docMk/>
            <pc:sldMk cId="3284046526" sldId="422"/>
            <ac:picMk id="4" creationId="{857E555A-ED4A-447D-9C44-A351AB9134D4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6:18.208" v="442" actId="14100"/>
        <pc:sldMkLst>
          <pc:docMk/>
          <pc:sldMk cId="1746958317" sldId="423"/>
        </pc:sldMkLst>
        <pc:picChg chg="add mod">
          <ac:chgData name="Osama Mohammed Moustafa Hosam Elde" userId="ab8f451e-a635-42ee-be12-e2dde55852bf" providerId="ADAL" clId="{82B39C0E-9221-4855-9A85-A7BD3DC06514}" dt="2019-01-26T20:06:18.208" v="442" actId="14100"/>
          <ac:picMkLst>
            <pc:docMk/>
            <pc:sldMk cId="1746958317" sldId="423"/>
            <ac:picMk id="3" creationId="{9723EF13-7CF7-42D8-AE0F-706407884823}"/>
          </ac:picMkLst>
        </pc:picChg>
        <pc:picChg chg="del">
          <ac:chgData name="Osama Mohammed Moustafa Hosam Elde" userId="ab8f451e-a635-42ee-be12-e2dde55852bf" providerId="ADAL" clId="{82B39C0E-9221-4855-9A85-A7BD3DC06514}" dt="2019-01-26T20:05:47.417" v="439" actId="478"/>
          <ac:picMkLst>
            <pc:docMk/>
            <pc:sldMk cId="1746958317" sldId="423"/>
            <ac:picMk id="4" creationId="{857E555A-ED4A-447D-9C44-A351AB9134D4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09:11.356" v="455" actId="1076"/>
        <pc:sldMkLst>
          <pc:docMk/>
          <pc:sldMk cId="2670781181" sldId="424"/>
        </pc:sldMkLst>
        <pc:picChg chg="add mod">
          <ac:chgData name="Osama Mohammed Moustafa Hosam Elde" userId="ab8f451e-a635-42ee-be12-e2dde55852bf" providerId="ADAL" clId="{82B39C0E-9221-4855-9A85-A7BD3DC06514}" dt="2019-01-26T20:08:46.617" v="451" actId="14100"/>
          <ac:picMkLst>
            <pc:docMk/>
            <pc:sldMk cId="2670781181" sldId="424"/>
            <ac:picMk id="2" creationId="{AF2705A7-3DD1-43AD-B181-7AA32A1FE8C2}"/>
          </ac:picMkLst>
        </pc:picChg>
        <pc:picChg chg="del">
          <ac:chgData name="Osama Mohammed Moustafa Hosam Elde" userId="ab8f451e-a635-42ee-be12-e2dde55852bf" providerId="ADAL" clId="{82B39C0E-9221-4855-9A85-A7BD3DC06514}" dt="2019-01-26T20:08:18.079" v="448" actId="478"/>
          <ac:picMkLst>
            <pc:docMk/>
            <pc:sldMk cId="2670781181" sldId="424"/>
            <ac:picMk id="6" creationId="{EE3C9490-94B2-4134-A9F3-8C0946ADF0B8}"/>
          </ac:picMkLst>
        </pc:picChg>
        <pc:picChg chg="add mod">
          <ac:chgData name="Osama Mohammed Moustafa Hosam Elde" userId="ab8f451e-a635-42ee-be12-e2dde55852bf" providerId="ADAL" clId="{82B39C0E-9221-4855-9A85-A7BD3DC06514}" dt="2019-01-26T20:09:11.356" v="455" actId="1076"/>
          <ac:picMkLst>
            <pc:docMk/>
            <pc:sldMk cId="2670781181" sldId="424"/>
            <ac:picMk id="7" creationId="{AC4D86C4-0918-4E24-A50E-8F0E5C0A5693}"/>
          </ac:picMkLst>
        </pc:picChg>
      </pc:sldChg>
      <pc:sldChg chg="addSp delSp modSp add">
        <pc:chgData name="Osama Mohammed Moustafa Hosam Elde" userId="ab8f451e-a635-42ee-be12-e2dde55852bf" providerId="ADAL" clId="{82B39C0E-9221-4855-9A85-A7BD3DC06514}" dt="2019-01-26T20:10:00.595" v="463" actId="1035"/>
        <pc:sldMkLst>
          <pc:docMk/>
          <pc:sldMk cId="4046209812" sldId="425"/>
        </pc:sldMkLst>
        <pc:picChg chg="del">
          <ac:chgData name="Osama Mohammed Moustafa Hosam Elde" userId="ab8f451e-a635-42ee-be12-e2dde55852bf" providerId="ADAL" clId="{82B39C0E-9221-4855-9A85-A7BD3DC06514}" dt="2019-01-26T20:09:17.903" v="458" actId="478"/>
          <ac:picMkLst>
            <pc:docMk/>
            <pc:sldMk cId="4046209812" sldId="425"/>
            <ac:picMk id="2" creationId="{AF2705A7-3DD1-43AD-B181-7AA32A1FE8C2}"/>
          </ac:picMkLst>
        </pc:picChg>
        <pc:picChg chg="add mod">
          <ac:chgData name="Osama Mohammed Moustafa Hosam Elde" userId="ab8f451e-a635-42ee-be12-e2dde55852bf" providerId="ADAL" clId="{82B39C0E-9221-4855-9A85-A7BD3DC06514}" dt="2019-01-26T20:10:00.595" v="463" actId="1035"/>
          <ac:picMkLst>
            <pc:docMk/>
            <pc:sldMk cId="4046209812" sldId="425"/>
            <ac:picMk id="6" creationId="{F5FF93C8-A5DC-4D36-BFD7-ED2625331E41}"/>
          </ac:picMkLst>
        </pc:picChg>
        <pc:picChg chg="del">
          <ac:chgData name="Osama Mohammed Moustafa Hosam Elde" userId="ab8f451e-a635-42ee-be12-e2dde55852bf" providerId="ADAL" clId="{82B39C0E-9221-4855-9A85-A7BD3DC06514}" dt="2019-01-26T20:09:17.278" v="457" actId="478"/>
          <ac:picMkLst>
            <pc:docMk/>
            <pc:sldMk cId="4046209812" sldId="425"/>
            <ac:picMk id="7" creationId="{AC4D86C4-0918-4E24-A50E-8F0E5C0A56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</a:t>
            </a:r>
            <a:r>
              <a:rPr lang="ar-SA" sz="4000" b="1" dirty="0"/>
              <a:t>الثامن</a:t>
            </a:r>
            <a:endParaRPr lang="ar-EG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04B77-0F6C-4BEA-B9BD-4559DACF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3" y="3277025"/>
            <a:ext cx="6398847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0DEF9-8D3A-4FAD-8599-CAF6C42A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514567"/>
            <a:ext cx="8601076" cy="38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69467-5FA8-449B-BD9A-A6838B3F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7" y="1028699"/>
            <a:ext cx="7439868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7C22A-A8B9-45F0-AA9B-0118B51D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1584325"/>
            <a:ext cx="854861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BETWEEN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B2AAB-8838-4721-A969-A328D3AD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5" y="1219200"/>
            <a:ext cx="8536083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3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40E43-BAC3-49F0-B9C0-84E22578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" y="1166812"/>
            <a:ext cx="840158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49526-6CD5-4680-A158-89A910F3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4" y="1219200"/>
            <a:ext cx="87765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C3F10-59B6-4862-95A2-159AA499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9" y="1297781"/>
            <a:ext cx="83902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9575D-D93C-4C29-A20B-5C6C1BAD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6" y="1752600"/>
            <a:ext cx="854875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F1628-F68B-41D3-B65E-E171267A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7" y="1485900"/>
            <a:ext cx="8558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11645-940B-483E-8426-DFAEA373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048850"/>
            <a:ext cx="7410450" cy="55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33B93-67CD-4742-BD93-1F4F1492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407347" cy="61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المعاملات المنطقية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7C30-D754-4720-A623-CF06F26A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" y="1143000"/>
            <a:ext cx="8077201" cy="3408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42DFD-E0DD-4923-88A9-D1C5A431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6" y="4730624"/>
            <a:ext cx="7303809" cy="1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0091B-FC86-43A6-B26F-482E6BF5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3089"/>
            <a:ext cx="8042787" cy="53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EF44-75C9-4ACB-80D2-6CFFC133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0" y="1148684"/>
            <a:ext cx="7948390" cy="50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5B8FE-F632-43B7-9CDE-C0A125FD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5" y="1143000"/>
            <a:ext cx="8550349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28BC2-4351-412A-88DE-81C2A923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016500"/>
            <a:ext cx="1924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9758F-D83A-4792-B737-4FA7D3CC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5" y="1100137"/>
            <a:ext cx="7975685" cy="52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3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264DD-D5D0-409A-AEF7-0A91A6C2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066800"/>
            <a:ext cx="7896225" cy="3781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AF9E6-5987-44EE-8D80-802CAC60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5" y="4932930"/>
            <a:ext cx="7855705" cy="12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3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3E3F-13FD-408D-8345-6EF1B5FF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2987"/>
            <a:ext cx="8077200" cy="52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69D15-FBFA-4A4A-8C0F-F3C4C043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2" y="1154905"/>
            <a:ext cx="8077200" cy="2780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431AA-1979-4659-A305-ABCD530A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43400"/>
            <a:ext cx="6984465" cy="15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0C696-E37B-4C4E-9812-C83AF3FA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318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7AB65-0CB0-43E7-B390-D168DE55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1" y="1371600"/>
            <a:ext cx="8383178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0AD51-0F44-4FEA-83B6-C276F190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2794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321EA-66A6-47A0-B350-424D27C7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9" y="3855998"/>
            <a:ext cx="3238500" cy="25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E555A-ED4A-447D-9C44-A351AB91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6" y="1428750"/>
            <a:ext cx="8855808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3EF13-7CF7-42D8-AE0F-7064078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33487"/>
            <a:ext cx="8087032" cy="49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5470" y="179153"/>
            <a:ext cx="8726129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C9490-94B2-4134-A9F3-8C0946AD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70026"/>
            <a:ext cx="72771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5470" y="179153"/>
            <a:ext cx="8726129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705A7-3DD1-43AD-B181-7AA32A1F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0" y="1190625"/>
            <a:ext cx="8614369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D86C4-0918-4E24-A50E-8F0E5C0A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2" y="4086287"/>
            <a:ext cx="8693198" cy="18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5470" y="179153"/>
            <a:ext cx="8726129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F93C8-A5DC-4D36-BFD7-ED262533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066800"/>
            <a:ext cx="7248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9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الثامن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الشرط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5BBDE-607F-49F0-8D2F-0ED95178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64431"/>
            <a:ext cx="7772400" cy="53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الشرط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7F76C-D5BE-44D2-AF2B-45DF0ECD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6" y="1447800"/>
            <a:ext cx="820150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83AC4-9E5B-47BB-81C3-39ECE951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43000"/>
            <a:ext cx="8229600" cy="4961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DFAAF-A824-43FA-8AF3-23878A04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2720908"/>
            <a:ext cx="2278459" cy="180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1DDA1-8480-4D8C-8686-7C9FE2A9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94438"/>
            <a:ext cx="8305800" cy="38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B1A63-72AD-4D60-8B63-08BACAFD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" y="1600200"/>
            <a:ext cx="830144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41D5C-F0DC-4554-9D22-233B1282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831181"/>
            <a:ext cx="8728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358</Words>
  <Application>Microsoft Office PowerPoint</Application>
  <PresentationFormat>On-screen Show (4:3)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2019-01-26T20:12:46Z</dcterms:modified>
</cp:coreProperties>
</file>