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89" r:id="rId2"/>
    <p:sldId id="371" r:id="rId3"/>
    <p:sldId id="447" r:id="rId4"/>
    <p:sldId id="427" r:id="rId5"/>
    <p:sldId id="425" r:id="rId6"/>
    <p:sldId id="426" r:id="rId7"/>
    <p:sldId id="428" r:id="rId8"/>
    <p:sldId id="431" r:id="rId9"/>
    <p:sldId id="432" r:id="rId10"/>
    <p:sldId id="446" r:id="rId11"/>
    <p:sldId id="433" r:id="rId12"/>
    <p:sldId id="441" r:id="rId13"/>
    <p:sldId id="442" r:id="rId14"/>
    <p:sldId id="434" r:id="rId15"/>
    <p:sldId id="435" r:id="rId16"/>
    <p:sldId id="436" r:id="rId17"/>
    <p:sldId id="437" r:id="rId18"/>
    <p:sldId id="424" r:id="rId19"/>
    <p:sldId id="438" r:id="rId20"/>
    <p:sldId id="439" r:id="rId21"/>
    <p:sldId id="440" r:id="rId22"/>
    <p:sldId id="448" r:id="rId23"/>
    <p:sldId id="443" r:id="rId24"/>
    <p:sldId id="444" r:id="rId25"/>
    <p:sldId id="445" r:id="rId26"/>
    <p:sldId id="449" r:id="rId27"/>
    <p:sldId id="450" r:id="rId28"/>
    <p:sldId id="451" r:id="rId29"/>
    <p:sldId id="317" r:id="rId30"/>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6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65" autoAdjust="0"/>
    <p:restoredTop sz="94660"/>
  </p:normalViewPr>
  <p:slideViewPr>
    <p:cSldViewPr>
      <p:cViewPr varScale="1">
        <p:scale>
          <a:sx n="104" d="100"/>
          <a:sy n="104" d="100"/>
        </p:scale>
        <p:origin x="151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hosam elde" userId="ab8f451e-a635-42ee-be12-e2dde55852bf" providerId="ADAL" clId="{5ABF69F1-FFC2-4226-9111-9AF3F4F3349B}"/>
    <pc:docChg chg="undo custSel addSld delSld modSld sldOrd">
      <pc:chgData name="Osama hosam elde" userId="ab8f451e-a635-42ee-be12-e2dde55852bf" providerId="ADAL" clId="{5ABF69F1-FFC2-4226-9111-9AF3F4F3349B}" dt="2019-03-16T16:47:10.072" v="3705" actId="20577"/>
      <pc:docMkLst>
        <pc:docMk/>
      </pc:docMkLst>
      <pc:sldChg chg="modSp">
        <pc:chgData name="Osama hosam elde" userId="ab8f451e-a635-42ee-be12-e2dde55852bf" providerId="ADAL" clId="{5ABF69F1-FFC2-4226-9111-9AF3F4F3349B}" dt="2019-03-13T21:19:18.263" v="2735" actId="1035"/>
        <pc:sldMkLst>
          <pc:docMk/>
          <pc:sldMk cId="2795698090" sldId="289"/>
        </pc:sldMkLst>
        <pc:spChg chg="mod">
          <ac:chgData name="Osama hosam elde" userId="ab8f451e-a635-42ee-be12-e2dde55852bf" providerId="ADAL" clId="{5ABF69F1-FFC2-4226-9111-9AF3F4F3349B}" dt="2019-03-13T21:19:18.263" v="2735" actId="1035"/>
          <ac:spMkLst>
            <pc:docMk/>
            <pc:sldMk cId="2795698090" sldId="289"/>
            <ac:spMk id="4" creationId="{71F37C0B-C451-4FC0-8BFC-2F9DEFE020DB}"/>
          </ac:spMkLst>
        </pc:spChg>
        <pc:spChg chg="mod">
          <ac:chgData name="Osama hosam elde" userId="ab8f451e-a635-42ee-be12-e2dde55852bf" providerId="ADAL" clId="{5ABF69F1-FFC2-4226-9111-9AF3F4F3349B}" dt="2019-03-13T21:19:18.263" v="2735" actId="1035"/>
          <ac:spMkLst>
            <pc:docMk/>
            <pc:sldMk cId="2795698090" sldId="289"/>
            <ac:spMk id="6" creationId="{2B50AF5E-FF4A-4EEF-9521-F635D9019EA4}"/>
          </ac:spMkLst>
        </pc:spChg>
      </pc:sldChg>
      <pc:sldChg chg="modSp add">
        <pc:chgData name="Osama hosam elde" userId="ab8f451e-a635-42ee-be12-e2dde55852bf" providerId="ADAL" clId="{5ABF69F1-FFC2-4226-9111-9AF3F4F3349B}" dt="2019-03-13T19:25:09.862" v="473" actId="27636"/>
        <pc:sldMkLst>
          <pc:docMk/>
          <pc:sldMk cId="1296196847" sldId="371"/>
        </pc:sldMkLst>
        <pc:spChg chg="mod">
          <ac:chgData name="Osama hosam elde" userId="ab8f451e-a635-42ee-be12-e2dde55852bf" providerId="ADAL" clId="{5ABF69F1-FFC2-4226-9111-9AF3F4F3349B}" dt="2019-03-13T19:25:09.862" v="473" actId="27636"/>
          <ac:spMkLst>
            <pc:docMk/>
            <pc:sldMk cId="1296196847" sldId="371"/>
            <ac:spMk id="3" creationId="{25F31E5A-DCD6-425A-8C80-7B051E2A906C}"/>
          </ac:spMkLst>
        </pc:spChg>
        <pc:spChg chg="mod">
          <ac:chgData name="Osama hosam elde" userId="ab8f451e-a635-42ee-be12-e2dde55852bf" providerId="ADAL" clId="{5ABF69F1-FFC2-4226-9111-9AF3F4F3349B}" dt="2019-03-13T18:32:29.176" v="53" actId="20577"/>
          <ac:spMkLst>
            <pc:docMk/>
            <pc:sldMk cId="1296196847" sldId="371"/>
            <ac:spMk id="6" creationId="{F666E11D-E12E-4A1B-AC49-37C776D88AF6}"/>
          </ac:spMkLst>
        </pc:spChg>
      </pc:sldChg>
    </pc:docChg>
  </pc:docChgLst>
  <pc:docChgLst>
    <pc:chgData name="Osama hosam elde" userId="ab8f451e-a635-42ee-be12-e2dde55852bf" providerId="ADAL" clId="{05BD221A-C782-4DCF-BC2E-73916620224E}"/>
    <pc:docChg chg="undo custSel addSld delSld modSld sldOrd">
      <pc:chgData name="Osama hosam elde" userId="ab8f451e-a635-42ee-be12-e2dde55852bf" providerId="ADAL" clId="{05BD221A-C782-4DCF-BC2E-73916620224E}" dt="2019-03-25T06:33:59.921" v="1219" actId="1076"/>
      <pc:docMkLst>
        <pc:docMk/>
      </pc:docMkLst>
      <pc:sldChg chg="modSp">
        <pc:chgData name="Osama hosam elde" userId="ab8f451e-a635-42ee-be12-e2dde55852bf" providerId="ADAL" clId="{05BD221A-C782-4DCF-BC2E-73916620224E}" dt="2019-03-21T09:47:17.147" v="78" actId="113"/>
        <pc:sldMkLst>
          <pc:docMk/>
          <pc:sldMk cId="2795698090" sldId="289"/>
        </pc:sldMkLst>
        <pc:spChg chg="mod">
          <ac:chgData name="Osama hosam elde" userId="ab8f451e-a635-42ee-be12-e2dde55852bf" providerId="ADAL" clId="{05BD221A-C782-4DCF-BC2E-73916620224E}" dt="2019-03-21T09:47:10.733" v="77" actId="20577"/>
          <ac:spMkLst>
            <pc:docMk/>
            <pc:sldMk cId="2795698090" sldId="289"/>
            <ac:spMk id="4" creationId="{71F37C0B-C451-4FC0-8BFC-2F9DEFE020DB}"/>
          </ac:spMkLst>
        </pc:spChg>
        <pc:spChg chg="mod">
          <ac:chgData name="Osama hosam elde" userId="ab8f451e-a635-42ee-be12-e2dde55852bf" providerId="ADAL" clId="{05BD221A-C782-4DCF-BC2E-73916620224E}" dt="2019-03-21T09:47:17.147" v="78" actId="113"/>
          <ac:spMkLst>
            <pc:docMk/>
            <pc:sldMk cId="2795698090" sldId="289"/>
            <ac:spMk id="6" creationId="{2B50AF5E-FF4A-4EEF-9521-F635D9019EA4}"/>
          </ac:spMkLst>
        </pc:spChg>
      </pc:sldChg>
      <pc:sldChg chg="modSp">
        <pc:chgData name="Osama hosam elde" userId="ab8f451e-a635-42ee-be12-e2dde55852bf" providerId="ADAL" clId="{05BD221A-C782-4DCF-BC2E-73916620224E}" dt="2019-03-23T15:24:28.430" v="897" actId="20577"/>
        <pc:sldMkLst>
          <pc:docMk/>
          <pc:sldMk cId="1296196847" sldId="371"/>
        </pc:sldMkLst>
        <pc:spChg chg="mod">
          <ac:chgData name="Osama hosam elde" userId="ab8f451e-a635-42ee-be12-e2dde55852bf" providerId="ADAL" clId="{05BD221A-C782-4DCF-BC2E-73916620224E}" dt="2019-03-23T15:24:28.430" v="897" actId="20577"/>
          <ac:spMkLst>
            <pc:docMk/>
            <pc:sldMk cId="1296196847" sldId="371"/>
            <ac:spMk id="3" creationId="{25F31E5A-DCD6-425A-8C80-7B051E2A906C}"/>
          </ac:spMkLst>
        </pc:spChg>
      </pc:sldChg>
      <pc:sldChg chg="addSp modSp add">
        <pc:chgData name="Osama hosam elde" userId="ab8f451e-a635-42ee-be12-e2dde55852bf" providerId="ADAL" clId="{05BD221A-C782-4DCF-BC2E-73916620224E}" dt="2019-03-25T06:33:59.921" v="1219" actId="1076"/>
        <pc:sldMkLst>
          <pc:docMk/>
          <pc:sldMk cId="3196798889" sldId="399"/>
        </pc:sldMkLst>
        <pc:spChg chg="add mod">
          <ac:chgData name="Osama hosam elde" userId="ab8f451e-a635-42ee-be12-e2dde55852bf" providerId="ADAL" clId="{05BD221A-C782-4DCF-BC2E-73916620224E}" dt="2019-03-25T06:33:59.921" v="1219" actId="1076"/>
          <ac:spMkLst>
            <pc:docMk/>
            <pc:sldMk cId="3196798889" sldId="399"/>
            <ac:spMk id="2" creationId="{1A90D943-EE20-4C40-BF03-91A0D02D1D02}"/>
          </ac:spMkLst>
        </pc:spChg>
        <pc:spChg chg="mod">
          <ac:chgData name="Osama hosam elde" userId="ab8f451e-a635-42ee-be12-e2dde55852bf" providerId="ADAL" clId="{05BD221A-C782-4DCF-BC2E-73916620224E}" dt="2019-03-25T06:30:18.760" v="1182" actId="20577"/>
          <ac:spMkLst>
            <pc:docMk/>
            <pc:sldMk cId="3196798889" sldId="399"/>
            <ac:spMk id="3" creationId="{00000000-0000-0000-0000-000000000000}"/>
          </ac:spMkLst>
        </pc:spChg>
        <pc:spChg chg="mod">
          <ac:chgData name="Osama hosam elde" userId="ab8f451e-a635-42ee-be12-e2dde55852bf" providerId="ADAL" clId="{05BD221A-C782-4DCF-BC2E-73916620224E}" dt="2019-03-25T06:32:22.046" v="1186" actId="207"/>
          <ac:spMkLst>
            <pc:docMk/>
            <pc:sldMk cId="3196798889" sldId="399"/>
            <ac:spMk id="6" creationId="{0310BDA9-66D9-43E6-AD04-552DFEFB7985}"/>
          </ac:spMkLst>
        </pc:spChg>
      </pc:sldChg>
    </pc:docChg>
  </pc:docChgLst>
  <pc:docChgLst>
    <pc:chgData name="Osama" userId="ab8f451e-a635-42ee-be12-e2dde55852bf" providerId="ADAL" clId="{8B30543A-886C-405C-A4AB-619EE1014085}"/>
    <pc:docChg chg="undo custSel addSld delSld modSld">
      <pc:chgData name="Osama" userId="ab8f451e-a635-42ee-be12-e2dde55852bf" providerId="ADAL" clId="{8B30543A-886C-405C-A4AB-619EE1014085}" dt="2020-05-30T19:31:21.838" v="51" actId="20577"/>
      <pc:docMkLst>
        <pc:docMk/>
      </pc:docMkLst>
      <pc:sldChg chg="modSp mod">
        <pc:chgData name="Osama" userId="ab8f451e-a635-42ee-be12-e2dde55852bf" providerId="ADAL" clId="{8B30543A-886C-405C-A4AB-619EE1014085}" dt="2020-05-30T19:31:21.838" v="51" actId="20577"/>
        <pc:sldMkLst>
          <pc:docMk/>
          <pc:sldMk cId="2795698090" sldId="289"/>
        </pc:sldMkLst>
        <pc:spChg chg="mod">
          <ac:chgData name="Osama" userId="ab8f451e-a635-42ee-be12-e2dde55852bf" providerId="ADAL" clId="{8B30543A-886C-405C-A4AB-619EE1014085}" dt="2020-05-30T19:30:51.015" v="23" actId="6549"/>
          <ac:spMkLst>
            <pc:docMk/>
            <pc:sldMk cId="2795698090" sldId="289"/>
            <ac:spMk id="4" creationId="{71F37C0B-C451-4FC0-8BFC-2F9DEFE020DB}"/>
          </ac:spMkLst>
        </pc:spChg>
        <pc:spChg chg="mod">
          <ac:chgData name="Osama" userId="ab8f451e-a635-42ee-be12-e2dde55852bf" providerId="ADAL" clId="{8B30543A-886C-405C-A4AB-619EE1014085}" dt="2020-05-30T19:31:21.838" v="51" actId="20577"/>
          <ac:spMkLst>
            <pc:docMk/>
            <pc:sldMk cId="2795698090" sldId="289"/>
            <ac:spMk id="6" creationId="{2B50AF5E-FF4A-4EEF-9521-F635D9019EA4}"/>
          </ac:spMkLst>
        </pc:spChg>
      </pc:sldChg>
      <pc:sldChg chg="del">
        <pc:chgData name="Osama" userId="ab8f451e-a635-42ee-be12-e2dde55852bf" providerId="ADAL" clId="{8B30543A-886C-405C-A4AB-619EE1014085}" dt="2020-05-30T19:30:15.506" v="0" actId="47"/>
        <pc:sldMkLst>
          <pc:docMk/>
          <pc:sldMk cId="1296196847" sldId="371"/>
        </pc:sldMkLst>
      </pc:sldChg>
      <pc:sldChg chg="del">
        <pc:chgData name="Osama" userId="ab8f451e-a635-42ee-be12-e2dde55852bf" providerId="ADAL" clId="{8B30543A-886C-405C-A4AB-619EE1014085}" dt="2020-05-30T19:30:16.791" v="2" actId="47"/>
        <pc:sldMkLst>
          <pc:docMk/>
          <pc:sldMk cId="3196798889" sldId="399"/>
        </pc:sldMkLst>
      </pc:sldChg>
      <pc:sldChg chg="del">
        <pc:chgData name="Osama" userId="ab8f451e-a635-42ee-be12-e2dde55852bf" providerId="ADAL" clId="{8B30543A-886C-405C-A4AB-619EE1014085}" dt="2020-05-30T19:30:16.068" v="1" actId="47"/>
        <pc:sldMkLst>
          <pc:docMk/>
          <pc:sldMk cId="780253205" sldId="408"/>
        </pc:sldMkLst>
      </pc:sldChg>
      <pc:sldChg chg="del">
        <pc:chgData name="Osama" userId="ab8f451e-a635-42ee-be12-e2dde55852bf" providerId="ADAL" clId="{8B30543A-886C-405C-A4AB-619EE1014085}" dt="2020-05-30T19:30:17.536" v="3" actId="47"/>
        <pc:sldMkLst>
          <pc:docMk/>
          <pc:sldMk cId="1784454325" sldId="410"/>
        </pc:sldMkLst>
      </pc:sldChg>
      <pc:sldChg chg="del">
        <pc:chgData name="Osama" userId="ab8f451e-a635-42ee-be12-e2dde55852bf" providerId="ADAL" clId="{8B30543A-886C-405C-A4AB-619EE1014085}" dt="2020-05-30T19:30:18.265" v="4" actId="47"/>
        <pc:sldMkLst>
          <pc:docMk/>
          <pc:sldMk cId="850766308" sldId="411"/>
        </pc:sldMkLst>
      </pc:sldChg>
      <pc:sldChg chg="del">
        <pc:chgData name="Osama" userId="ab8f451e-a635-42ee-be12-e2dde55852bf" providerId="ADAL" clId="{8B30543A-886C-405C-A4AB-619EE1014085}" dt="2020-05-30T19:30:18.851" v="5" actId="47"/>
        <pc:sldMkLst>
          <pc:docMk/>
          <pc:sldMk cId="3027327914" sldId="412"/>
        </pc:sldMkLst>
      </pc:sldChg>
      <pc:sldChg chg="del">
        <pc:chgData name="Osama" userId="ab8f451e-a635-42ee-be12-e2dde55852bf" providerId="ADAL" clId="{8B30543A-886C-405C-A4AB-619EE1014085}" dt="2020-05-30T19:30:19.195" v="6" actId="47"/>
        <pc:sldMkLst>
          <pc:docMk/>
          <pc:sldMk cId="3029568669" sldId="413"/>
        </pc:sldMkLst>
      </pc:sldChg>
      <pc:sldChg chg="del">
        <pc:chgData name="Osama" userId="ab8f451e-a635-42ee-be12-e2dde55852bf" providerId="ADAL" clId="{8B30543A-886C-405C-A4AB-619EE1014085}" dt="2020-05-30T19:30:19.402" v="7" actId="47"/>
        <pc:sldMkLst>
          <pc:docMk/>
          <pc:sldMk cId="1030125752" sldId="414"/>
        </pc:sldMkLst>
      </pc:sldChg>
      <pc:sldChg chg="del">
        <pc:chgData name="Osama" userId="ab8f451e-a635-42ee-be12-e2dde55852bf" providerId="ADAL" clId="{8B30543A-886C-405C-A4AB-619EE1014085}" dt="2020-05-30T19:30:19.630" v="8" actId="47"/>
        <pc:sldMkLst>
          <pc:docMk/>
          <pc:sldMk cId="2688263575" sldId="415"/>
        </pc:sldMkLst>
      </pc:sldChg>
      <pc:sldChg chg="del">
        <pc:chgData name="Osama" userId="ab8f451e-a635-42ee-be12-e2dde55852bf" providerId="ADAL" clId="{8B30543A-886C-405C-A4AB-619EE1014085}" dt="2020-05-30T19:30:19.832" v="9" actId="47"/>
        <pc:sldMkLst>
          <pc:docMk/>
          <pc:sldMk cId="2193964566" sldId="416"/>
        </pc:sldMkLst>
      </pc:sldChg>
      <pc:sldChg chg="del">
        <pc:chgData name="Osama" userId="ab8f451e-a635-42ee-be12-e2dde55852bf" providerId="ADAL" clId="{8B30543A-886C-405C-A4AB-619EE1014085}" dt="2020-05-30T19:30:20.070" v="10" actId="47"/>
        <pc:sldMkLst>
          <pc:docMk/>
          <pc:sldMk cId="3055561800" sldId="417"/>
        </pc:sldMkLst>
      </pc:sldChg>
      <pc:sldChg chg="del">
        <pc:chgData name="Osama" userId="ab8f451e-a635-42ee-be12-e2dde55852bf" providerId="ADAL" clId="{8B30543A-886C-405C-A4AB-619EE1014085}" dt="2020-05-30T19:30:20.362" v="11" actId="47"/>
        <pc:sldMkLst>
          <pc:docMk/>
          <pc:sldMk cId="1564429499" sldId="418"/>
        </pc:sldMkLst>
      </pc:sldChg>
      <pc:sldChg chg="del">
        <pc:chgData name="Osama" userId="ab8f451e-a635-42ee-be12-e2dde55852bf" providerId="ADAL" clId="{8B30543A-886C-405C-A4AB-619EE1014085}" dt="2020-05-30T19:30:20.715" v="12" actId="47"/>
        <pc:sldMkLst>
          <pc:docMk/>
          <pc:sldMk cId="2042332116" sldId="419"/>
        </pc:sldMkLst>
      </pc:sldChg>
      <pc:sldChg chg="del">
        <pc:chgData name="Osama" userId="ab8f451e-a635-42ee-be12-e2dde55852bf" providerId="ADAL" clId="{8B30543A-886C-405C-A4AB-619EE1014085}" dt="2020-05-30T19:30:21.420" v="13" actId="47"/>
        <pc:sldMkLst>
          <pc:docMk/>
          <pc:sldMk cId="4136597372" sldId="420"/>
        </pc:sldMkLst>
      </pc:sldChg>
      <pc:sldChg chg="del">
        <pc:chgData name="Osama" userId="ab8f451e-a635-42ee-be12-e2dde55852bf" providerId="ADAL" clId="{8B30543A-886C-405C-A4AB-619EE1014085}" dt="2020-05-30T19:30:22.172" v="14" actId="47"/>
        <pc:sldMkLst>
          <pc:docMk/>
          <pc:sldMk cId="1698068108" sldId="421"/>
        </pc:sldMkLst>
      </pc:sldChg>
      <pc:sldChg chg="add del">
        <pc:chgData name="Osama" userId="ab8f451e-a635-42ee-be12-e2dde55852bf" providerId="ADAL" clId="{8B30543A-886C-405C-A4AB-619EE1014085}" dt="2020-05-30T19:30:27.175" v="16" actId="47"/>
        <pc:sldMkLst>
          <pc:docMk/>
          <pc:sldMk cId="1336552493" sldId="422"/>
        </pc:sldMkLst>
      </pc:sldChg>
    </pc:docChg>
  </pc:docChgLst>
  <pc:docChgLst>
    <pc:chgData name="Osama Mohammed Moustafa Hosam Elde" userId="ab8f451e-a635-42ee-be12-e2dde55852bf" providerId="ADAL" clId="{65A1E4DE-908C-4332-9302-D4A584F2B5B7}"/>
    <pc:docChg chg="undo custSel addSld modSld sldOrd">
      <pc:chgData name="Osama Mohammed Moustafa Hosam Elde" userId="ab8f451e-a635-42ee-be12-e2dde55852bf" providerId="ADAL" clId="{65A1E4DE-908C-4332-9302-D4A584F2B5B7}" dt="2020-09-08T16:04:19.786" v="1283" actId="1076"/>
      <pc:docMkLst>
        <pc:docMk/>
      </pc:docMkLst>
      <pc:sldChg chg="modSp mod">
        <pc:chgData name="Osama Mohammed Moustafa Hosam Elde" userId="ab8f451e-a635-42ee-be12-e2dde55852bf" providerId="ADAL" clId="{65A1E4DE-908C-4332-9302-D4A584F2B5B7}" dt="2020-08-24T14:25:22.471" v="1274" actId="20577"/>
        <pc:sldMkLst>
          <pc:docMk/>
          <pc:sldMk cId="2795698090" sldId="289"/>
        </pc:sldMkLst>
        <pc:spChg chg="mod">
          <ac:chgData name="Osama Mohammed Moustafa Hosam Elde" userId="ab8f451e-a635-42ee-be12-e2dde55852bf" providerId="ADAL" clId="{65A1E4DE-908C-4332-9302-D4A584F2B5B7}" dt="2020-08-24T14:25:22.471" v="1274" actId="20577"/>
          <ac:spMkLst>
            <pc:docMk/>
            <pc:sldMk cId="2795698090" sldId="289"/>
            <ac:spMk id="4" creationId="{71F37C0B-C451-4FC0-8BFC-2F9DEFE020DB}"/>
          </ac:spMkLst>
        </pc:spChg>
      </pc:sldChg>
      <pc:sldChg chg="addSp modSp mod">
        <pc:chgData name="Osama Mohammed Moustafa Hosam Elde" userId="ab8f451e-a635-42ee-be12-e2dde55852bf" providerId="ADAL" clId="{65A1E4DE-908C-4332-9302-D4A584F2B5B7}" dt="2020-09-08T16:04:19.786" v="1283" actId="1076"/>
        <pc:sldMkLst>
          <pc:docMk/>
          <pc:sldMk cId="2462631337" sldId="432"/>
        </pc:sldMkLst>
        <pc:spChg chg="mod">
          <ac:chgData name="Osama Mohammed Moustafa Hosam Elde" userId="ab8f451e-a635-42ee-be12-e2dde55852bf" providerId="ADAL" clId="{65A1E4DE-908C-4332-9302-D4A584F2B5B7}" dt="2020-09-08T16:04:13.323" v="1280" actId="1076"/>
          <ac:spMkLst>
            <pc:docMk/>
            <pc:sldMk cId="2462631337" sldId="432"/>
            <ac:spMk id="9" creationId="{41F2FB8E-34AA-48D6-B500-5144F958C82C}"/>
          </ac:spMkLst>
        </pc:spChg>
        <pc:picChg chg="mod">
          <ac:chgData name="Osama Mohammed Moustafa Hosam Elde" userId="ab8f451e-a635-42ee-be12-e2dde55852bf" providerId="ADAL" clId="{65A1E4DE-908C-4332-9302-D4A584F2B5B7}" dt="2020-09-08T16:04:04.770" v="1275" actId="1076"/>
          <ac:picMkLst>
            <pc:docMk/>
            <pc:sldMk cId="2462631337" sldId="432"/>
            <ac:picMk id="2" creationId="{E813F663-AB45-487C-94E2-85139A7457C7}"/>
          </ac:picMkLst>
        </pc:picChg>
        <pc:picChg chg="add mod">
          <ac:chgData name="Osama Mohammed Moustafa Hosam Elde" userId="ab8f451e-a635-42ee-be12-e2dde55852bf" providerId="ADAL" clId="{65A1E4DE-908C-4332-9302-D4A584F2B5B7}" dt="2020-09-08T16:04:19.786" v="1283" actId="1076"/>
          <ac:picMkLst>
            <pc:docMk/>
            <pc:sldMk cId="2462631337" sldId="432"/>
            <ac:picMk id="4" creationId="{E13BF601-F851-44DE-B232-60952D737097}"/>
          </ac:picMkLst>
        </pc:picChg>
      </pc:sldChg>
      <pc:sldChg chg="addSp delSp modSp add mod">
        <pc:chgData name="Osama Mohammed Moustafa Hosam Elde" userId="ab8f451e-a635-42ee-be12-e2dde55852bf" providerId="ADAL" clId="{65A1E4DE-908C-4332-9302-D4A584F2B5B7}" dt="2020-08-23T19:09:24.914" v="547" actId="1076"/>
        <pc:sldMkLst>
          <pc:docMk/>
          <pc:sldMk cId="1567810208" sldId="441"/>
        </pc:sldMkLst>
        <pc:spChg chg="add del">
          <ac:chgData name="Osama Mohammed Moustafa Hosam Elde" userId="ab8f451e-a635-42ee-be12-e2dde55852bf" providerId="ADAL" clId="{65A1E4DE-908C-4332-9302-D4A584F2B5B7}" dt="2020-08-23T17:22:51.919" v="22" actId="478"/>
          <ac:spMkLst>
            <pc:docMk/>
            <pc:sldMk cId="1567810208" sldId="441"/>
            <ac:spMk id="2" creationId="{E695FC0F-08A4-4939-BEAE-2BB0FAD149B7}"/>
          </ac:spMkLst>
        </pc:spChg>
        <pc:spChg chg="mod">
          <ac:chgData name="Osama Mohammed Moustafa Hosam Elde" userId="ab8f451e-a635-42ee-be12-e2dde55852bf" providerId="ADAL" clId="{65A1E4DE-908C-4332-9302-D4A584F2B5B7}" dt="2020-08-23T17:29:27.600" v="31" actId="14100"/>
          <ac:spMkLst>
            <pc:docMk/>
            <pc:sldMk cId="1567810208" sldId="441"/>
            <ac:spMk id="6" creationId="{F666E11D-E12E-4A1B-AC49-37C776D88AF6}"/>
          </ac:spMkLst>
        </pc:spChg>
        <pc:spChg chg="add mod">
          <ac:chgData name="Osama Mohammed Moustafa Hosam Elde" userId="ab8f451e-a635-42ee-be12-e2dde55852bf" providerId="ADAL" clId="{65A1E4DE-908C-4332-9302-D4A584F2B5B7}" dt="2020-08-23T19:08:04.586" v="535" actId="20577"/>
          <ac:spMkLst>
            <pc:docMk/>
            <pc:sldMk cId="1567810208" sldId="441"/>
            <ac:spMk id="7" creationId="{130BE98E-27E4-422C-9DF9-F68EE585EF9C}"/>
          </ac:spMkLst>
        </pc:spChg>
        <pc:picChg chg="add mod">
          <ac:chgData name="Osama Mohammed Moustafa Hosam Elde" userId="ab8f451e-a635-42ee-be12-e2dde55852bf" providerId="ADAL" clId="{65A1E4DE-908C-4332-9302-D4A584F2B5B7}" dt="2020-08-23T19:09:19.443" v="545" actId="1076"/>
          <ac:picMkLst>
            <pc:docMk/>
            <pc:sldMk cId="1567810208" sldId="441"/>
            <ac:picMk id="3" creationId="{05435357-0558-4C32-A13C-8688F75E58C1}"/>
          </ac:picMkLst>
        </pc:picChg>
        <pc:picChg chg="del">
          <ac:chgData name="Osama Mohammed Moustafa Hosam Elde" userId="ab8f451e-a635-42ee-be12-e2dde55852bf" providerId="ADAL" clId="{65A1E4DE-908C-4332-9302-D4A584F2B5B7}" dt="2020-08-23T17:17:02.841" v="20" actId="478"/>
          <ac:picMkLst>
            <pc:docMk/>
            <pc:sldMk cId="1567810208" sldId="441"/>
            <ac:picMk id="10" creationId="{19C79000-E889-4354-BB0F-E6E0EC8D40B3}"/>
          </ac:picMkLst>
        </pc:picChg>
        <pc:picChg chg="add mod">
          <ac:chgData name="Osama Mohammed Moustafa Hosam Elde" userId="ab8f451e-a635-42ee-be12-e2dde55852bf" providerId="ADAL" clId="{65A1E4DE-908C-4332-9302-D4A584F2B5B7}" dt="2020-08-23T19:09:24.914" v="547" actId="1076"/>
          <ac:picMkLst>
            <pc:docMk/>
            <pc:sldMk cId="1567810208" sldId="441"/>
            <ac:picMk id="1028" creationId="{E39F36AF-F6DA-4E95-8BB4-BE3C8800E219}"/>
          </ac:picMkLst>
        </pc:picChg>
      </pc:sldChg>
      <pc:sldChg chg="addSp delSp modSp add mod">
        <pc:chgData name="Osama Mohammed Moustafa Hosam Elde" userId="ab8f451e-a635-42ee-be12-e2dde55852bf" providerId="ADAL" clId="{65A1E4DE-908C-4332-9302-D4A584F2B5B7}" dt="2020-08-23T19:18:03.579" v="1045" actId="27636"/>
        <pc:sldMkLst>
          <pc:docMk/>
          <pc:sldMk cId="2831216876" sldId="442"/>
        </pc:sldMkLst>
        <pc:spChg chg="mod">
          <ac:chgData name="Osama Mohammed Moustafa Hosam Elde" userId="ab8f451e-a635-42ee-be12-e2dde55852bf" providerId="ADAL" clId="{65A1E4DE-908C-4332-9302-D4A584F2B5B7}" dt="2020-08-23T17:30:27.321" v="53" actId="20577"/>
          <ac:spMkLst>
            <pc:docMk/>
            <pc:sldMk cId="2831216876" sldId="442"/>
            <ac:spMk id="6" creationId="{F666E11D-E12E-4A1B-AC49-37C776D88AF6}"/>
          </ac:spMkLst>
        </pc:spChg>
        <pc:spChg chg="add mod">
          <ac:chgData name="Osama Mohammed Moustafa Hosam Elde" userId="ab8f451e-a635-42ee-be12-e2dde55852bf" providerId="ADAL" clId="{65A1E4DE-908C-4332-9302-D4A584F2B5B7}" dt="2020-08-23T19:18:03.579" v="1045" actId="27636"/>
          <ac:spMkLst>
            <pc:docMk/>
            <pc:sldMk cId="2831216876" sldId="442"/>
            <ac:spMk id="7" creationId="{FE6AB915-929E-45B5-AF11-A43BEA438DB3}"/>
          </ac:spMkLst>
        </pc:spChg>
        <pc:picChg chg="del">
          <ac:chgData name="Osama Mohammed Moustafa Hosam Elde" userId="ab8f451e-a635-42ee-be12-e2dde55852bf" providerId="ADAL" clId="{65A1E4DE-908C-4332-9302-D4A584F2B5B7}" dt="2020-08-23T17:30:38.395" v="54" actId="478"/>
          <ac:picMkLst>
            <pc:docMk/>
            <pc:sldMk cId="2831216876" sldId="442"/>
            <ac:picMk id="3" creationId="{05435357-0558-4C32-A13C-8688F75E58C1}"/>
          </ac:picMkLst>
        </pc:picChg>
        <pc:picChg chg="del">
          <ac:chgData name="Osama Mohammed Moustafa Hosam Elde" userId="ab8f451e-a635-42ee-be12-e2dde55852bf" providerId="ADAL" clId="{65A1E4DE-908C-4332-9302-D4A584F2B5B7}" dt="2020-08-23T17:30:39.304" v="55" actId="478"/>
          <ac:picMkLst>
            <pc:docMk/>
            <pc:sldMk cId="2831216876" sldId="442"/>
            <ac:picMk id="1028" creationId="{E39F36AF-F6DA-4E95-8BB4-BE3C8800E219}"/>
          </ac:picMkLst>
        </pc:picChg>
        <pc:picChg chg="add mod">
          <ac:chgData name="Osama Mohammed Moustafa Hosam Elde" userId="ab8f451e-a635-42ee-be12-e2dde55852bf" providerId="ADAL" clId="{65A1E4DE-908C-4332-9302-D4A584F2B5B7}" dt="2020-08-23T19:09:08.579" v="543" actId="14100"/>
          <ac:picMkLst>
            <pc:docMk/>
            <pc:sldMk cId="2831216876" sldId="442"/>
            <ac:picMk id="2050" creationId="{241E8E60-B586-4204-B75C-33E4825C1DB4}"/>
          </ac:picMkLst>
        </pc:picChg>
        <pc:picChg chg="add del mod">
          <ac:chgData name="Osama Mohammed Moustafa Hosam Elde" userId="ab8f451e-a635-42ee-be12-e2dde55852bf" providerId="ADAL" clId="{65A1E4DE-908C-4332-9302-D4A584F2B5B7}" dt="2020-08-23T17:32:44.471" v="70" actId="478"/>
          <ac:picMkLst>
            <pc:docMk/>
            <pc:sldMk cId="2831216876" sldId="442"/>
            <ac:picMk id="2052" creationId="{97076EC2-DE4D-49EC-A197-975AAB5E2371}"/>
          </ac:picMkLst>
        </pc:picChg>
        <pc:picChg chg="add mod">
          <ac:chgData name="Osama Mohammed Moustafa Hosam Elde" userId="ab8f451e-a635-42ee-be12-e2dde55852bf" providerId="ADAL" clId="{65A1E4DE-908C-4332-9302-D4A584F2B5B7}" dt="2020-08-23T19:08:58.955" v="537" actId="1076"/>
          <ac:picMkLst>
            <pc:docMk/>
            <pc:sldMk cId="2831216876" sldId="442"/>
            <ac:picMk id="2054" creationId="{1EBA9C53-0ADF-4980-B3B1-016BCAAEDE93}"/>
          </ac:picMkLst>
        </pc:picChg>
      </pc:sldChg>
      <pc:sldChg chg="addSp modSp add mod ord">
        <pc:chgData name="Osama Mohammed Moustafa Hosam Elde" userId="ab8f451e-a635-42ee-be12-e2dde55852bf" providerId="ADAL" clId="{65A1E4DE-908C-4332-9302-D4A584F2B5B7}" dt="2020-08-23T20:03:39.295" v="1256" actId="20577"/>
        <pc:sldMkLst>
          <pc:docMk/>
          <pc:sldMk cId="4008027971" sldId="443"/>
        </pc:sldMkLst>
        <pc:spChg chg="mod">
          <ac:chgData name="Osama Mohammed Moustafa Hosam Elde" userId="ab8f451e-a635-42ee-be12-e2dde55852bf" providerId="ADAL" clId="{65A1E4DE-908C-4332-9302-D4A584F2B5B7}" dt="2020-08-23T20:02:36.695" v="1236" actId="20577"/>
          <ac:spMkLst>
            <pc:docMk/>
            <pc:sldMk cId="4008027971" sldId="443"/>
            <ac:spMk id="6" creationId="{F666E11D-E12E-4A1B-AC49-37C776D88AF6}"/>
          </ac:spMkLst>
        </pc:spChg>
        <pc:spChg chg="mod">
          <ac:chgData name="Osama Mohammed Moustafa Hosam Elde" userId="ab8f451e-a635-42ee-be12-e2dde55852bf" providerId="ADAL" clId="{65A1E4DE-908C-4332-9302-D4A584F2B5B7}" dt="2020-08-23T20:03:39.295" v="1256" actId="20577"/>
          <ac:spMkLst>
            <pc:docMk/>
            <pc:sldMk cId="4008027971" sldId="443"/>
            <ac:spMk id="7" creationId="{CA2DAA0A-40F7-4F76-BD4D-30E63EDF70BB}"/>
          </ac:spMkLst>
        </pc:spChg>
        <pc:picChg chg="add mod">
          <ac:chgData name="Osama Mohammed Moustafa Hosam Elde" userId="ab8f451e-a635-42ee-be12-e2dde55852bf" providerId="ADAL" clId="{65A1E4DE-908C-4332-9302-D4A584F2B5B7}" dt="2020-08-23T19:42:12.391" v="1128" actId="1076"/>
          <ac:picMkLst>
            <pc:docMk/>
            <pc:sldMk cId="4008027971" sldId="443"/>
            <ac:picMk id="2" creationId="{826FBDD0-B0A7-41B1-8AB7-FA7298B03ED7}"/>
          </ac:picMkLst>
        </pc:picChg>
      </pc:sldChg>
    </pc:docChg>
  </pc:docChgLst>
  <pc:docChgLst>
    <pc:chgData name="Osama Mohammed Moustafa Hosam Elde" userId="ab8f451e-a635-42ee-be12-e2dde55852bf" providerId="ADAL" clId="{8B30543A-886C-405C-A4AB-619EE1014085}"/>
    <pc:docChg chg="custSel addSld delSld modSld">
      <pc:chgData name="Osama Mohammed Moustafa Hosam Elde" userId="ab8f451e-a635-42ee-be12-e2dde55852bf" providerId="ADAL" clId="{8B30543A-886C-405C-A4AB-619EE1014085}" dt="2020-06-14T08:43:24.342" v="191" actId="1076"/>
      <pc:docMkLst>
        <pc:docMk/>
      </pc:docMkLst>
      <pc:sldChg chg="modSp mod">
        <pc:chgData name="Osama Mohammed Moustafa Hosam Elde" userId="ab8f451e-a635-42ee-be12-e2dde55852bf" providerId="ADAL" clId="{8B30543A-886C-405C-A4AB-619EE1014085}" dt="2020-06-02T21:54:07.870" v="1" actId="20577"/>
        <pc:sldMkLst>
          <pc:docMk/>
          <pc:sldMk cId="2795698090" sldId="289"/>
        </pc:sldMkLst>
        <pc:spChg chg="mod">
          <ac:chgData name="Osama Mohammed Moustafa Hosam Elde" userId="ab8f451e-a635-42ee-be12-e2dde55852bf" providerId="ADAL" clId="{8B30543A-886C-405C-A4AB-619EE1014085}" dt="2020-06-02T21:54:07.870" v="1" actId="20577"/>
          <ac:spMkLst>
            <pc:docMk/>
            <pc:sldMk cId="2795698090" sldId="289"/>
            <ac:spMk id="4" creationId="{71F37C0B-C451-4FC0-8BFC-2F9DEFE020DB}"/>
          </ac:spMkLst>
        </pc:spChg>
        <pc:spChg chg="mod">
          <ac:chgData name="Osama Mohammed Moustafa Hosam Elde" userId="ab8f451e-a635-42ee-be12-e2dde55852bf" providerId="ADAL" clId="{8B30543A-886C-405C-A4AB-619EE1014085}" dt="2020-06-02T21:54:00.146" v="0" actId="6549"/>
          <ac:spMkLst>
            <pc:docMk/>
            <pc:sldMk cId="2795698090" sldId="289"/>
            <ac:spMk id="6" creationId="{2B50AF5E-FF4A-4EEF-9521-F635D9019EA4}"/>
          </ac:spMkLst>
        </pc:spChg>
      </pc:sldChg>
      <pc:sldChg chg="modSp add mod">
        <pc:chgData name="Osama Mohammed Moustafa Hosam Elde" userId="ab8f451e-a635-42ee-be12-e2dde55852bf" providerId="ADAL" clId="{8B30543A-886C-405C-A4AB-619EE1014085}" dt="2020-06-06T12:04:16.042" v="150" actId="404"/>
        <pc:sldMkLst>
          <pc:docMk/>
          <pc:sldMk cId="1296196847" sldId="371"/>
        </pc:sldMkLst>
        <pc:spChg chg="mod">
          <ac:chgData name="Osama Mohammed Moustafa Hosam Elde" userId="ab8f451e-a635-42ee-be12-e2dde55852bf" providerId="ADAL" clId="{8B30543A-886C-405C-A4AB-619EE1014085}" dt="2020-06-06T12:02:56.960" v="80" actId="12"/>
          <ac:spMkLst>
            <pc:docMk/>
            <pc:sldMk cId="1296196847" sldId="371"/>
            <ac:spMk id="3" creationId="{25F31E5A-DCD6-425A-8C80-7B051E2A906C}"/>
          </ac:spMkLst>
        </pc:spChg>
        <pc:spChg chg="mod">
          <ac:chgData name="Osama Mohammed Moustafa Hosam Elde" userId="ab8f451e-a635-42ee-be12-e2dde55852bf" providerId="ADAL" clId="{8B30543A-886C-405C-A4AB-619EE1014085}" dt="2020-06-06T12:04:16.042" v="150" actId="404"/>
          <ac:spMkLst>
            <pc:docMk/>
            <pc:sldMk cId="1296196847" sldId="371"/>
            <ac:spMk id="6" creationId="{F666E11D-E12E-4A1B-AC49-37C776D88AF6}"/>
          </ac:spMkLst>
        </pc:spChg>
      </pc:sldChg>
      <pc:sldChg chg="modSp mod">
        <pc:chgData name="Osama Mohammed Moustafa Hosam Elde" userId="ab8f451e-a635-42ee-be12-e2dde55852bf" providerId="ADAL" clId="{8B30543A-886C-405C-A4AB-619EE1014085}" dt="2020-06-06T12:03:44.799" v="97" actId="20577"/>
        <pc:sldMkLst>
          <pc:docMk/>
          <pc:sldMk cId="1336552493" sldId="422"/>
        </pc:sldMkLst>
        <pc:spChg chg="mod">
          <ac:chgData name="Osama Mohammed Moustafa Hosam Elde" userId="ab8f451e-a635-42ee-be12-e2dde55852bf" providerId="ADAL" clId="{8B30543A-886C-405C-A4AB-619EE1014085}" dt="2020-06-06T12:03:44.799" v="97" actId="20577"/>
          <ac:spMkLst>
            <pc:docMk/>
            <pc:sldMk cId="1336552493" sldId="422"/>
            <ac:spMk id="6" creationId="{F666E11D-E12E-4A1B-AC49-37C776D88AF6}"/>
          </ac:spMkLst>
        </pc:spChg>
      </pc:sldChg>
      <pc:sldChg chg="modSp mod">
        <pc:chgData name="Osama Mohammed Moustafa Hosam Elde" userId="ab8f451e-a635-42ee-be12-e2dde55852bf" providerId="ADAL" clId="{8B30543A-886C-405C-A4AB-619EE1014085}" dt="2020-06-09T11:13:17.415" v="189" actId="1076"/>
        <pc:sldMkLst>
          <pc:docMk/>
          <pc:sldMk cId="2508733497" sldId="425"/>
        </pc:sldMkLst>
        <pc:picChg chg="mod">
          <ac:chgData name="Osama Mohammed Moustafa Hosam Elde" userId="ab8f451e-a635-42ee-be12-e2dde55852bf" providerId="ADAL" clId="{8B30543A-886C-405C-A4AB-619EE1014085}" dt="2020-06-09T11:13:17.415" v="189" actId="1076"/>
          <ac:picMkLst>
            <pc:docMk/>
            <pc:sldMk cId="2508733497" sldId="425"/>
            <ac:picMk id="13" creationId="{88EF9ACA-8C64-4D3E-BBF7-57BF58CE4B97}"/>
          </ac:picMkLst>
        </pc:picChg>
      </pc:sldChg>
      <pc:sldChg chg="add del">
        <pc:chgData name="Osama Mohammed Moustafa Hosam Elde" userId="ab8f451e-a635-42ee-be12-e2dde55852bf" providerId="ADAL" clId="{8B30543A-886C-405C-A4AB-619EE1014085}" dt="2020-06-06T12:03:31.048" v="84"/>
        <pc:sldMkLst>
          <pc:docMk/>
          <pc:sldMk cId="546229974" sldId="436"/>
        </pc:sldMkLst>
      </pc:sldChg>
      <pc:sldChg chg="addSp delSp modSp new del mod">
        <pc:chgData name="Osama Mohammed Moustafa Hosam Elde" userId="ab8f451e-a635-42ee-be12-e2dde55852bf" providerId="ADAL" clId="{8B30543A-886C-405C-A4AB-619EE1014085}" dt="2020-06-06T12:07:09.773" v="164" actId="47"/>
        <pc:sldMkLst>
          <pc:docMk/>
          <pc:sldMk cId="1439592566" sldId="436"/>
        </pc:sldMkLst>
        <pc:spChg chg="mod">
          <ac:chgData name="Osama Mohammed Moustafa Hosam Elde" userId="ab8f451e-a635-42ee-be12-e2dde55852bf" providerId="ADAL" clId="{8B30543A-886C-405C-A4AB-619EE1014085}" dt="2020-06-06T12:07:01.042" v="163" actId="313"/>
          <ac:spMkLst>
            <pc:docMk/>
            <pc:sldMk cId="1439592566" sldId="436"/>
            <ac:spMk id="2" creationId="{C8C0183E-5916-4424-8DED-C03049AD9ECC}"/>
          </ac:spMkLst>
        </pc:spChg>
        <pc:spChg chg="del mod">
          <ac:chgData name="Osama Mohammed Moustafa Hosam Elde" userId="ab8f451e-a635-42ee-be12-e2dde55852bf" providerId="ADAL" clId="{8B30543A-886C-405C-A4AB-619EE1014085}" dt="2020-06-06T12:06:56.318" v="162" actId="478"/>
          <ac:spMkLst>
            <pc:docMk/>
            <pc:sldMk cId="1439592566" sldId="436"/>
            <ac:spMk id="3" creationId="{155AD349-F567-4C80-8E33-6F313B575BDB}"/>
          </ac:spMkLst>
        </pc:spChg>
        <pc:spChg chg="add del mod">
          <ac:chgData name="Osama Mohammed Moustafa Hosam Elde" userId="ab8f451e-a635-42ee-be12-e2dde55852bf" providerId="ADAL" clId="{8B30543A-886C-405C-A4AB-619EE1014085}" dt="2020-06-06T12:06:56.318" v="162" actId="478"/>
          <ac:spMkLst>
            <pc:docMk/>
            <pc:sldMk cId="1439592566" sldId="436"/>
            <ac:spMk id="6" creationId="{849D4CE5-AE93-482E-82BC-C4E658F33735}"/>
          </ac:spMkLst>
        </pc:spChg>
        <pc:spChg chg="add del mod">
          <ac:chgData name="Osama Mohammed Moustafa Hosam Elde" userId="ab8f451e-a635-42ee-be12-e2dde55852bf" providerId="ADAL" clId="{8B30543A-886C-405C-A4AB-619EE1014085}" dt="2020-06-06T12:06:56.318" v="162" actId="478"/>
          <ac:spMkLst>
            <pc:docMk/>
            <pc:sldMk cId="1439592566" sldId="436"/>
            <ac:spMk id="9" creationId="{EFF5B0A7-F2CE-4F2F-9816-BFFB8D2F0C05}"/>
          </ac:spMkLst>
        </pc:spChg>
        <pc:spChg chg="add del mod">
          <ac:chgData name="Osama Mohammed Moustafa Hosam Elde" userId="ab8f451e-a635-42ee-be12-e2dde55852bf" providerId="ADAL" clId="{8B30543A-886C-405C-A4AB-619EE1014085}" dt="2020-06-06T12:06:56.318" v="162" actId="478"/>
          <ac:spMkLst>
            <pc:docMk/>
            <pc:sldMk cId="1439592566" sldId="436"/>
            <ac:spMk id="10" creationId="{69C3B753-C4FE-44D1-AD0C-2179C571C8CF}"/>
          </ac:spMkLst>
        </pc:sp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7" creationId="{C650CD30-84EA-43FB-926B-DDABABBB5D37}"/>
          </ac:graphicFrameMkLst>
        </pc:graphicFrame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8" creationId="{F2048700-B894-420D-81A2-01C032D1F657}"/>
          </ac:graphicFrameMkLst>
        </pc:graphicFrameChg>
      </pc:sldChg>
      <pc:sldChg chg="add del">
        <pc:chgData name="Osama Mohammed Moustafa Hosam Elde" userId="ab8f451e-a635-42ee-be12-e2dde55852bf" providerId="ADAL" clId="{8B30543A-886C-405C-A4AB-619EE1014085}" dt="2020-06-06T12:03:22" v="82"/>
        <pc:sldMkLst>
          <pc:docMk/>
          <pc:sldMk cId="2068200420" sldId="436"/>
        </pc:sldMkLst>
      </pc:sldChg>
      <pc:sldChg chg="addSp delSp modSp new mod">
        <pc:chgData name="Osama Mohammed Moustafa Hosam Elde" userId="ab8f451e-a635-42ee-be12-e2dde55852bf" providerId="ADAL" clId="{8B30543A-886C-405C-A4AB-619EE1014085}" dt="2020-06-14T08:43:24.342" v="191" actId="1076"/>
        <pc:sldMkLst>
          <pc:docMk/>
          <pc:sldMk cId="3249354268" sldId="436"/>
        </pc:sldMkLst>
        <pc:spChg chg="mod">
          <ac:chgData name="Osama Mohammed Moustafa Hosam Elde" userId="ab8f451e-a635-42ee-be12-e2dde55852bf" providerId="ADAL" clId="{8B30543A-886C-405C-A4AB-619EE1014085}" dt="2020-06-06T12:07:18.108" v="173" actId="20577"/>
          <ac:spMkLst>
            <pc:docMk/>
            <pc:sldMk cId="3249354268" sldId="436"/>
            <ac:spMk id="2" creationId="{6B888D75-3CF2-404E-B74B-3E874153FF73}"/>
          </ac:spMkLst>
        </pc:spChg>
        <pc:spChg chg="del">
          <ac:chgData name="Osama Mohammed Moustafa Hosam Elde" userId="ab8f451e-a635-42ee-be12-e2dde55852bf" providerId="ADAL" clId="{8B30543A-886C-405C-A4AB-619EE1014085}" dt="2020-06-06T12:07:29.190" v="174"/>
          <ac:spMkLst>
            <pc:docMk/>
            <pc:sldMk cId="3249354268" sldId="436"/>
            <ac:spMk id="3" creationId="{7D792210-0F44-4F0F-A847-95ECF2B031EA}"/>
          </ac:spMkLst>
        </pc:spChg>
        <pc:spChg chg="del">
          <ac:chgData name="Osama Mohammed Moustafa Hosam Elde" userId="ab8f451e-a635-42ee-be12-e2dde55852bf" providerId="ADAL" clId="{8B30543A-886C-405C-A4AB-619EE1014085}" dt="2020-06-06T12:08:47.318" v="184" actId="478"/>
          <ac:spMkLst>
            <pc:docMk/>
            <pc:sldMk cId="3249354268" sldId="436"/>
            <ac:spMk id="4" creationId="{2A35D6E7-BB70-41ED-913C-8B1C24C4B10A}"/>
          </ac:spMkLst>
        </pc:spChg>
        <pc:spChg chg="add del mod">
          <ac:chgData name="Osama Mohammed Moustafa Hosam Elde" userId="ab8f451e-a635-42ee-be12-e2dde55852bf" providerId="ADAL" clId="{8B30543A-886C-405C-A4AB-619EE1014085}" dt="2020-06-06T12:08:30.777" v="179" actId="478"/>
          <ac:spMkLst>
            <pc:docMk/>
            <pc:sldMk cId="3249354268" sldId="436"/>
            <ac:spMk id="6" creationId="{6B8C8BCC-F372-494A-A9F2-5EED0EF80F79}"/>
          </ac:spMkLst>
        </pc:spChg>
        <pc:spChg chg="add del mod">
          <ac:chgData name="Osama Mohammed Moustafa Hosam Elde" userId="ab8f451e-a635-42ee-be12-e2dde55852bf" providerId="ADAL" clId="{8B30543A-886C-405C-A4AB-619EE1014085}" dt="2020-06-06T12:07:53.155" v="178"/>
          <ac:spMkLst>
            <pc:docMk/>
            <pc:sldMk cId="3249354268" sldId="436"/>
            <ac:spMk id="7" creationId="{5BC299C8-9E3F-4683-944F-CD43081D106C}"/>
          </ac:spMkLst>
        </pc:spChg>
        <pc:spChg chg="add mod">
          <ac:chgData name="Osama Mohammed Moustafa Hosam Elde" userId="ab8f451e-a635-42ee-be12-e2dde55852bf" providerId="ADAL" clId="{8B30543A-886C-405C-A4AB-619EE1014085}" dt="2020-06-06T12:08:30.777" v="179" actId="478"/>
          <ac:spMkLst>
            <pc:docMk/>
            <pc:sldMk cId="3249354268" sldId="436"/>
            <ac:spMk id="8" creationId="{64E40908-5851-4788-A86B-FDFE86D940DB}"/>
          </ac:spMkLst>
        </pc:spChg>
        <pc:picChg chg="add mod">
          <ac:chgData name="Osama Mohammed Moustafa Hosam Elde" userId="ab8f451e-a635-42ee-be12-e2dde55852bf" providerId="ADAL" clId="{8B30543A-886C-405C-A4AB-619EE1014085}" dt="2020-06-14T08:43:24.342" v="191" actId="1076"/>
          <ac:picMkLst>
            <pc:docMk/>
            <pc:sldMk cId="3249354268" sldId="436"/>
            <ac:picMk id="9" creationId="{BB3643D3-0CD3-49CD-9273-6B2F8E17E7CD}"/>
          </ac:picMkLst>
        </pc:picChg>
      </pc:sldChg>
    </pc:docChg>
  </pc:docChgLst>
  <pc:docChgLst>
    <pc:chgData name="Osama Mohammed Moustafa Hosam Elde" userId="ab8f451e-a635-42ee-be12-e2dde55852bf" providerId="ADAL" clId="{73213CC4-3002-4561-9227-86E70D3586B7}"/>
    <pc:docChg chg="modSld">
      <pc:chgData name="Osama Mohammed Moustafa Hosam Elde" userId="ab8f451e-a635-42ee-be12-e2dde55852bf" providerId="ADAL" clId="{73213CC4-3002-4561-9227-86E70D3586B7}" dt="2020-07-06T07:17:05.357" v="2" actId="1076"/>
      <pc:docMkLst>
        <pc:docMk/>
      </pc:docMkLst>
      <pc:sldChg chg="modSp">
        <pc:chgData name="Osama Mohammed Moustafa Hosam Elde" userId="ab8f451e-a635-42ee-be12-e2dde55852bf" providerId="ADAL" clId="{73213CC4-3002-4561-9227-86E70D3586B7}" dt="2020-07-06T07:17:05.357" v="2" actId="1076"/>
        <pc:sldMkLst>
          <pc:docMk/>
          <pc:sldMk cId="2283478512" sldId="431"/>
        </pc:sldMkLst>
        <pc:spChg chg="mod">
          <ac:chgData name="Osama Mohammed Moustafa Hosam Elde" userId="ab8f451e-a635-42ee-be12-e2dde55852bf" providerId="ADAL" clId="{73213CC4-3002-4561-9227-86E70D3586B7}" dt="2020-07-06T07:17:05.357" v="2" actId="1076"/>
          <ac:spMkLst>
            <pc:docMk/>
            <pc:sldMk cId="2283478512" sldId="431"/>
            <ac:spMk id="6" creationId="{8DC96F11-3C6C-425D-A450-B0BB8DB77AD5}"/>
          </ac:spMkLst>
        </pc:spChg>
      </pc:sldChg>
    </pc:docChg>
  </pc:docChgLst>
  <pc:docChgLst>
    <pc:chgData name="Osama hosam elde" userId="ab8f451e-a635-42ee-be12-e2dde55852bf" providerId="ADAL" clId="{2FCDF9D6-ACBD-42D8-81E0-C9C7308A905F}"/>
    <pc:docChg chg="undo custSel addSld delSld modSld sldOrd">
      <pc:chgData name="Osama hosam elde" userId="ab8f451e-a635-42ee-be12-e2dde55852bf" providerId="ADAL" clId="{2FCDF9D6-ACBD-42D8-81E0-C9C7308A905F}" dt="2019-04-15T21:33:03.590" v="233" actId="1076"/>
      <pc:docMkLst>
        <pc:docMk/>
      </pc:docMkLst>
      <pc:sldChg chg="modSp">
        <pc:chgData name="Osama hosam elde" userId="ab8f451e-a635-42ee-be12-e2dde55852bf" providerId="ADAL" clId="{2FCDF9D6-ACBD-42D8-81E0-C9C7308A905F}" dt="2019-04-15T20:33:28.669" v="48" actId="6549"/>
        <pc:sldMkLst>
          <pc:docMk/>
          <pc:sldMk cId="2795698090" sldId="289"/>
        </pc:sldMkLst>
        <pc:spChg chg="mod">
          <ac:chgData name="Osama hosam elde" userId="ab8f451e-a635-42ee-be12-e2dde55852bf" providerId="ADAL" clId="{2FCDF9D6-ACBD-42D8-81E0-C9C7308A905F}" dt="2019-04-15T20:33:28.669" v="48" actId="6549"/>
          <ac:spMkLst>
            <pc:docMk/>
            <pc:sldMk cId="2795698090" sldId="289"/>
            <ac:spMk id="4" creationId="{71F37C0B-C451-4FC0-8BFC-2F9DEFE020DB}"/>
          </ac:spMkLst>
        </pc:spChg>
      </pc:sldChg>
      <pc:sldChg chg="modSp">
        <pc:chgData name="Osama hosam elde" userId="ab8f451e-a635-42ee-be12-e2dde55852bf" providerId="ADAL" clId="{2FCDF9D6-ACBD-42D8-81E0-C9C7308A905F}" dt="2019-04-15T20:33:40.067" v="51" actId="20577"/>
        <pc:sldMkLst>
          <pc:docMk/>
          <pc:sldMk cId="1296196847" sldId="371"/>
        </pc:sldMkLst>
        <pc:spChg chg="mod">
          <ac:chgData name="Osama hosam elde" userId="ab8f451e-a635-42ee-be12-e2dde55852bf" providerId="ADAL" clId="{2FCDF9D6-ACBD-42D8-81E0-C9C7308A905F}" dt="2019-04-15T20:33:40.067" v="51" actId="20577"/>
          <ac:spMkLst>
            <pc:docMk/>
            <pc:sldMk cId="1296196847" sldId="371"/>
            <ac:spMk id="6" creationId="{F666E11D-E12E-4A1B-AC49-37C776D88AF6}"/>
          </ac:spMkLst>
        </pc:spChg>
      </pc:sldChg>
      <pc:sldChg chg="addSp delSp modSp">
        <pc:chgData name="Osama hosam elde" userId="ab8f451e-a635-42ee-be12-e2dde55852bf" providerId="ADAL" clId="{2FCDF9D6-ACBD-42D8-81E0-C9C7308A905F}" dt="2019-04-15T21:13:28.846" v="163" actId="20577"/>
        <pc:sldMkLst>
          <pc:docMk/>
          <pc:sldMk cId="3196798889" sldId="399"/>
        </pc:sldMkLst>
        <pc:spChg chg="del">
          <ac:chgData name="Osama hosam elde" userId="ab8f451e-a635-42ee-be12-e2dde55852bf" providerId="ADAL" clId="{2FCDF9D6-ACBD-42D8-81E0-C9C7308A905F}" dt="2019-04-15T21:08:13.017" v="138" actId="478"/>
          <ac:spMkLst>
            <pc:docMk/>
            <pc:sldMk cId="3196798889" sldId="399"/>
            <ac:spMk id="2" creationId="{1A90D943-EE20-4C40-BF03-91A0D02D1D02}"/>
          </ac:spMkLst>
        </pc:spChg>
        <pc:spChg chg="mod">
          <ac:chgData name="Osama hosam elde" userId="ab8f451e-a635-42ee-be12-e2dde55852bf" providerId="ADAL" clId="{2FCDF9D6-ACBD-42D8-81E0-C9C7308A905F}" dt="2019-04-15T21:13:28.846" v="163" actId="20577"/>
          <ac:spMkLst>
            <pc:docMk/>
            <pc:sldMk cId="3196798889" sldId="399"/>
            <ac:spMk id="3" creationId="{00000000-0000-0000-0000-000000000000}"/>
          </ac:spMkLst>
        </pc:spChg>
        <pc:spChg chg="del">
          <ac:chgData name="Osama hosam elde" userId="ab8f451e-a635-42ee-be12-e2dde55852bf" providerId="ADAL" clId="{2FCDF9D6-ACBD-42D8-81E0-C9C7308A905F}" dt="2019-04-15T21:08:11.291" v="137" actId="478"/>
          <ac:spMkLst>
            <pc:docMk/>
            <pc:sldMk cId="3196798889" sldId="399"/>
            <ac:spMk id="6" creationId="{0310BDA9-66D9-43E6-AD04-552DFEFB7985}"/>
          </ac:spMkLst>
        </pc:spChg>
        <pc:spChg chg="del">
          <ac:chgData name="Osama hosam elde" userId="ab8f451e-a635-42ee-be12-e2dde55852bf" providerId="ADAL" clId="{2FCDF9D6-ACBD-42D8-81E0-C9C7308A905F}" dt="2019-04-15T21:08:15.891" v="140" actId="478"/>
          <ac:spMkLst>
            <pc:docMk/>
            <pc:sldMk cId="3196798889" sldId="399"/>
            <ac:spMk id="7" creationId="{DE99B78D-41EB-46DB-B204-4A310375312C}"/>
          </ac:spMkLst>
        </pc:spChg>
        <pc:spChg chg="del">
          <ac:chgData name="Osama hosam elde" userId="ab8f451e-a635-42ee-be12-e2dde55852bf" providerId="ADAL" clId="{2FCDF9D6-ACBD-42D8-81E0-C9C7308A905F}" dt="2019-04-15T21:08:14.278" v="139" actId="478"/>
          <ac:spMkLst>
            <pc:docMk/>
            <pc:sldMk cId="3196798889" sldId="399"/>
            <ac:spMk id="8" creationId="{E4BC7E6C-1818-4EC4-9EB5-6CF2A0583DE3}"/>
          </ac:spMkLst>
        </pc:spChg>
        <pc:picChg chg="add mod">
          <ac:chgData name="Osama hosam elde" userId="ab8f451e-a635-42ee-be12-e2dde55852bf" providerId="ADAL" clId="{2FCDF9D6-ACBD-42D8-81E0-C9C7308A905F}" dt="2019-04-15T21:13:14.639" v="156" actId="14861"/>
          <ac:picMkLst>
            <pc:docMk/>
            <pc:sldMk cId="3196798889" sldId="399"/>
            <ac:picMk id="4" creationId="{EAD7882B-3129-402B-B3F1-23B4AD8952D5}"/>
          </ac:picMkLst>
        </pc:picChg>
        <pc:picChg chg="add del mod">
          <ac:chgData name="Osama hosam elde" userId="ab8f451e-a635-42ee-be12-e2dde55852bf" providerId="ADAL" clId="{2FCDF9D6-ACBD-42D8-81E0-C9C7308A905F}" dt="2019-04-15T21:12:34.818" v="150" actId="478"/>
          <ac:picMkLst>
            <pc:docMk/>
            <pc:sldMk cId="3196798889" sldId="399"/>
            <ac:picMk id="9" creationId="{6064373C-3CD4-4373-84EF-1B42ADBA29F0}"/>
          </ac:picMkLst>
        </pc:picChg>
      </pc:sldChg>
      <pc:sldChg chg="addSp delSp modSp add">
        <pc:chgData name="Osama hosam elde" userId="ab8f451e-a635-42ee-be12-e2dde55852bf" providerId="ADAL" clId="{2FCDF9D6-ACBD-42D8-81E0-C9C7308A905F}" dt="2019-04-15T20:57:08.804" v="122" actId="20577"/>
        <pc:sldMkLst>
          <pc:docMk/>
          <pc:sldMk cId="780253205" sldId="408"/>
        </pc:sldMkLst>
        <pc:spChg chg="add mod">
          <ac:chgData name="Osama hosam elde" userId="ab8f451e-a635-42ee-be12-e2dde55852bf" providerId="ADAL" clId="{2FCDF9D6-ACBD-42D8-81E0-C9C7308A905F}" dt="2019-04-15T20:56:51.875" v="110" actId="20577"/>
          <ac:spMkLst>
            <pc:docMk/>
            <pc:sldMk cId="780253205" sldId="408"/>
            <ac:spMk id="3" creationId="{7D761A79-5CB8-45FD-88A2-899BA7146AC0}"/>
          </ac:spMkLst>
        </pc:spChg>
        <pc:spChg chg="mod">
          <ac:chgData name="Osama hosam elde" userId="ab8f451e-a635-42ee-be12-e2dde55852bf" providerId="ADAL" clId="{2FCDF9D6-ACBD-42D8-81E0-C9C7308A905F}" dt="2019-04-15T20:57:08.804" v="122" actId="20577"/>
          <ac:spMkLst>
            <pc:docMk/>
            <pc:sldMk cId="780253205" sldId="408"/>
            <ac:spMk id="6" creationId="{F666E11D-E12E-4A1B-AC49-37C776D88AF6}"/>
          </ac:spMkLst>
        </pc:spChg>
        <pc:picChg chg="del">
          <ac:chgData name="Osama hosam elde" userId="ab8f451e-a635-42ee-be12-e2dde55852bf" providerId="ADAL" clId="{2FCDF9D6-ACBD-42D8-81E0-C9C7308A905F}" dt="2019-04-15T20:54:16.152" v="92" actId="478"/>
          <ac:picMkLst>
            <pc:docMk/>
            <pc:sldMk cId="780253205" sldId="408"/>
            <ac:picMk id="2" creationId="{2F04D54C-AF6B-496B-BC77-40A01158129A}"/>
          </ac:picMkLst>
        </pc:picChg>
        <pc:picChg chg="add mod">
          <ac:chgData name="Osama hosam elde" userId="ab8f451e-a635-42ee-be12-e2dde55852bf" providerId="ADAL" clId="{2FCDF9D6-ACBD-42D8-81E0-C9C7308A905F}" dt="2019-04-15T20:56:59.520" v="112" actId="1076"/>
          <ac:picMkLst>
            <pc:docMk/>
            <pc:sldMk cId="780253205" sldId="408"/>
            <ac:picMk id="7" creationId="{6414896A-D2BB-4D79-B627-3BDA6C55EDB0}"/>
          </ac:picMkLst>
        </pc:picChg>
      </pc:sldChg>
      <pc:sldChg chg="addSp delSp modSp add">
        <pc:chgData name="Osama hosam elde" userId="ab8f451e-a635-42ee-be12-e2dde55852bf" providerId="ADAL" clId="{2FCDF9D6-ACBD-42D8-81E0-C9C7308A905F}" dt="2019-04-15T21:15:25.559" v="172" actId="1076"/>
        <pc:sldMkLst>
          <pc:docMk/>
          <pc:sldMk cId="1784454325" sldId="410"/>
        </pc:sldMkLst>
        <pc:spChg chg="mod">
          <ac:chgData name="Osama hosam elde" userId="ab8f451e-a635-42ee-be12-e2dde55852bf" providerId="ADAL" clId="{2FCDF9D6-ACBD-42D8-81E0-C9C7308A905F}" dt="2019-04-15T21:13:59.145" v="165"/>
          <ac:spMkLst>
            <pc:docMk/>
            <pc:sldMk cId="1784454325" sldId="410"/>
            <ac:spMk id="3" creationId="{00000000-0000-0000-0000-000000000000}"/>
          </ac:spMkLst>
        </pc:spChg>
        <pc:picChg chg="add mod">
          <ac:chgData name="Osama hosam elde" userId="ab8f451e-a635-42ee-be12-e2dde55852bf" providerId="ADAL" clId="{2FCDF9D6-ACBD-42D8-81E0-C9C7308A905F}" dt="2019-04-15T21:15:25.559" v="172" actId="1076"/>
          <ac:picMkLst>
            <pc:docMk/>
            <pc:sldMk cId="1784454325" sldId="410"/>
            <ac:picMk id="2" creationId="{7872A62C-DD55-4239-B757-CE43544FABC0}"/>
          </ac:picMkLst>
        </pc:picChg>
        <pc:picChg chg="del">
          <ac:chgData name="Osama hosam elde" userId="ab8f451e-a635-42ee-be12-e2dde55852bf" providerId="ADAL" clId="{2FCDF9D6-ACBD-42D8-81E0-C9C7308A905F}" dt="2019-04-15T21:14:02.012" v="166" actId="478"/>
          <ac:picMkLst>
            <pc:docMk/>
            <pc:sldMk cId="1784454325" sldId="410"/>
            <ac:picMk id="4" creationId="{EAD7882B-3129-402B-B3F1-23B4AD8952D5}"/>
          </ac:picMkLst>
        </pc:picChg>
      </pc:sldChg>
      <pc:sldChg chg="addSp delSp modSp add">
        <pc:chgData name="Osama hosam elde" userId="ab8f451e-a635-42ee-be12-e2dde55852bf" providerId="ADAL" clId="{2FCDF9D6-ACBD-42D8-81E0-C9C7308A905F}" dt="2019-04-15T21:20:37.381" v="177" actId="14100"/>
        <pc:sldMkLst>
          <pc:docMk/>
          <pc:sldMk cId="850766308" sldId="411"/>
        </pc:sldMkLst>
        <pc:picChg chg="del">
          <ac:chgData name="Osama hosam elde" userId="ab8f451e-a635-42ee-be12-e2dde55852bf" providerId="ADAL" clId="{2FCDF9D6-ACBD-42D8-81E0-C9C7308A905F}" dt="2019-04-15T21:20:22.478" v="174" actId="478"/>
          <ac:picMkLst>
            <pc:docMk/>
            <pc:sldMk cId="850766308" sldId="411"/>
            <ac:picMk id="2" creationId="{7872A62C-DD55-4239-B757-CE43544FABC0}"/>
          </ac:picMkLst>
        </pc:picChg>
        <pc:picChg chg="add mod">
          <ac:chgData name="Osama hosam elde" userId="ab8f451e-a635-42ee-be12-e2dde55852bf" providerId="ADAL" clId="{2FCDF9D6-ACBD-42D8-81E0-C9C7308A905F}" dt="2019-04-15T21:20:37.381" v="177" actId="14100"/>
          <ac:picMkLst>
            <pc:docMk/>
            <pc:sldMk cId="850766308" sldId="411"/>
            <ac:picMk id="4" creationId="{309A92E1-3FDF-49D0-BF9E-0FA7AA423145}"/>
          </ac:picMkLst>
        </pc:picChg>
      </pc:sldChg>
      <pc:sldChg chg="addSp delSp modSp add">
        <pc:chgData name="Osama hosam elde" userId="ab8f451e-a635-42ee-be12-e2dde55852bf" providerId="ADAL" clId="{2FCDF9D6-ACBD-42D8-81E0-C9C7308A905F}" dt="2019-04-15T21:22:51.145" v="191" actId="1035"/>
        <pc:sldMkLst>
          <pc:docMk/>
          <pc:sldMk cId="3027327914" sldId="412"/>
        </pc:sldMkLst>
        <pc:spChg chg="mod">
          <ac:chgData name="Osama hosam elde" userId="ab8f451e-a635-42ee-be12-e2dde55852bf" providerId="ADAL" clId="{2FCDF9D6-ACBD-42D8-81E0-C9C7308A905F}" dt="2019-04-15T21:22:00.854" v="180"/>
          <ac:spMkLst>
            <pc:docMk/>
            <pc:sldMk cId="3027327914" sldId="412"/>
            <ac:spMk id="3" creationId="{00000000-0000-0000-0000-000000000000}"/>
          </ac:spMkLst>
        </pc:spChg>
        <pc:picChg chg="del">
          <ac:chgData name="Osama hosam elde" userId="ab8f451e-a635-42ee-be12-e2dde55852bf" providerId="ADAL" clId="{2FCDF9D6-ACBD-42D8-81E0-C9C7308A905F}" dt="2019-04-15T21:21:09.789" v="179" actId="478"/>
          <ac:picMkLst>
            <pc:docMk/>
            <pc:sldMk cId="3027327914" sldId="412"/>
            <ac:picMk id="4" creationId="{309A92E1-3FDF-49D0-BF9E-0FA7AA423145}"/>
          </ac:picMkLst>
        </pc:picChg>
        <pc:picChg chg="add mod">
          <ac:chgData name="Osama hosam elde" userId="ab8f451e-a635-42ee-be12-e2dde55852bf" providerId="ADAL" clId="{2FCDF9D6-ACBD-42D8-81E0-C9C7308A905F}" dt="2019-04-15T21:22:22.707" v="185" actId="1076"/>
          <ac:picMkLst>
            <pc:docMk/>
            <pc:sldMk cId="3027327914" sldId="412"/>
            <ac:picMk id="6" creationId="{3C01FE67-7693-44E0-816E-01046C92C8F9}"/>
          </ac:picMkLst>
        </pc:picChg>
        <pc:picChg chg="add mod">
          <ac:chgData name="Osama hosam elde" userId="ab8f451e-a635-42ee-be12-e2dde55852bf" providerId="ADAL" clId="{2FCDF9D6-ACBD-42D8-81E0-C9C7308A905F}" dt="2019-04-15T21:22:51.145" v="191" actId="1035"/>
          <ac:picMkLst>
            <pc:docMk/>
            <pc:sldMk cId="3027327914" sldId="412"/>
            <ac:picMk id="7" creationId="{30CFB3B4-15C0-4660-9D20-1F6CF65BA46B}"/>
          </ac:picMkLst>
        </pc:picChg>
      </pc:sldChg>
      <pc:sldChg chg="addSp delSp modSp add ord">
        <pc:chgData name="Osama hosam elde" userId="ab8f451e-a635-42ee-be12-e2dde55852bf" providerId="ADAL" clId="{2FCDF9D6-ACBD-42D8-81E0-C9C7308A905F}" dt="2019-04-15T21:30:06.434" v="208"/>
        <pc:sldMkLst>
          <pc:docMk/>
          <pc:sldMk cId="3029568669" sldId="413"/>
        </pc:sldMkLst>
        <pc:spChg chg="mod">
          <ac:chgData name="Osama hosam elde" userId="ab8f451e-a635-42ee-be12-e2dde55852bf" providerId="ADAL" clId="{2FCDF9D6-ACBD-42D8-81E0-C9C7308A905F}" dt="2019-04-15T21:30:06.434" v="208"/>
          <ac:spMkLst>
            <pc:docMk/>
            <pc:sldMk cId="3029568669" sldId="413"/>
            <ac:spMk id="3" creationId="{00000000-0000-0000-0000-000000000000}"/>
          </ac:spMkLst>
        </pc:spChg>
        <pc:picChg chg="add mod">
          <ac:chgData name="Osama hosam elde" userId="ab8f451e-a635-42ee-be12-e2dde55852bf" providerId="ADAL" clId="{2FCDF9D6-ACBD-42D8-81E0-C9C7308A905F}" dt="2019-04-15T21:29:25.905" v="202" actId="1076"/>
          <ac:picMkLst>
            <pc:docMk/>
            <pc:sldMk cId="3029568669" sldId="413"/>
            <ac:picMk id="2" creationId="{FA9ABF5D-ED59-4B80-88F2-AD43EE5A86D6}"/>
          </ac:picMkLst>
        </pc:picChg>
        <pc:picChg chg="del">
          <ac:chgData name="Osama hosam elde" userId="ab8f451e-a635-42ee-be12-e2dde55852bf" providerId="ADAL" clId="{2FCDF9D6-ACBD-42D8-81E0-C9C7308A905F}" dt="2019-04-15T21:23:55.978" v="194" actId="478"/>
          <ac:picMkLst>
            <pc:docMk/>
            <pc:sldMk cId="3029568669" sldId="413"/>
            <ac:picMk id="4" creationId="{309A92E1-3FDF-49D0-BF9E-0FA7AA423145}"/>
          </ac:picMkLst>
        </pc:picChg>
        <pc:picChg chg="add mod">
          <ac:chgData name="Osama hosam elde" userId="ab8f451e-a635-42ee-be12-e2dde55852bf" providerId="ADAL" clId="{2FCDF9D6-ACBD-42D8-81E0-C9C7308A905F}" dt="2019-04-15T21:29:45.160" v="207" actId="1076"/>
          <ac:picMkLst>
            <pc:docMk/>
            <pc:sldMk cId="3029568669" sldId="413"/>
            <ac:picMk id="7" creationId="{A4E0BEBE-DDC4-484B-A937-C974A126832E}"/>
          </ac:picMkLst>
        </pc:picChg>
      </pc:sldChg>
      <pc:sldChg chg="addSp delSp modSp add">
        <pc:chgData name="Osama hosam elde" userId="ab8f451e-a635-42ee-be12-e2dde55852bf" providerId="ADAL" clId="{2FCDF9D6-ACBD-42D8-81E0-C9C7308A905F}" dt="2019-04-15T21:33:03.590" v="233" actId="1076"/>
        <pc:sldMkLst>
          <pc:docMk/>
          <pc:sldMk cId="1030125752" sldId="414"/>
        </pc:sldMkLst>
        <pc:spChg chg="mod">
          <ac:chgData name="Osama hosam elde" userId="ab8f451e-a635-42ee-be12-e2dde55852bf" providerId="ADAL" clId="{2FCDF9D6-ACBD-42D8-81E0-C9C7308A905F}" dt="2019-04-15T21:30:32.355" v="209"/>
          <ac:spMkLst>
            <pc:docMk/>
            <pc:sldMk cId="1030125752" sldId="414"/>
            <ac:spMk id="3" creationId="{00000000-0000-0000-0000-000000000000}"/>
          </ac:spMkLst>
        </pc:spChg>
        <pc:spChg chg="add mod">
          <ac:chgData name="Osama hosam elde" userId="ab8f451e-a635-42ee-be12-e2dde55852bf" providerId="ADAL" clId="{2FCDF9D6-ACBD-42D8-81E0-C9C7308A905F}" dt="2019-04-15T21:33:03.590" v="233" actId="1076"/>
          <ac:spMkLst>
            <pc:docMk/>
            <pc:sldMk cId="1030125752" sldId="414"/>
            <ac:spMk id="7" creationId="{CEB3E277-AAC2-4B92-AD00-395DDD154D92}"/>
          </ac:spMkLst>
        </pc:spChg>
        <pc:picChg chg="del">
          <ac:chgData name="Osama hosam elde" userId="ab8f451e-a635-42ee-be12-e2dde55852bf" providerId="ADAL" clId="{2FCDF9D6-ACBD-42D8-81E0-C9C7308A905F}" dt="2019-04-15T21:28:50.770" v="201" actId="478"/>
          <ac:picMkLst>
            <pc:docMk/>
            <pc:sldMk cId="1030125752" sldId="414"/>
            <ac:picMk id="2" creationId="{FA9ABF5D-ED59-4B80-88F2-AD43EE5A86D6}"/>
          </ac:picMkLst>
        </pc:picChg>
        <pc:picChg chg="add mod">
          <ac:chgData name="Osama hosam elde" userId="ab8f451e-a635-42ee-be12-e2dde55852bf" providerId="ADAL" clId="{2FCDF9D6-ACBD-42D8-81E0-C9C7308A905F}" dt="2019-04-15T21:32:59.753" v="232" actId="1076"/>
          <ac:picMkLst>
            <pc:docMk/>
            <pc:sldMk cId="1030125752" sldId="414"/>
            <ac:picMk id="4" creationId="{88465FF3-E28F-43EE-8929-789CC2A3A348}"/>
          </ac:picMkLst>
        </pc:picChg>
        <pc:picChg chg="add del mod">
          <ac:chgData name="Osama hosam elde" userId="ab8f451e-a635-42ee-be12-e2dde55852bf" providerId="ADAL" clId="{2FCDF9D6-ACBD-42D8-81E0-C9C7308A905F}" dt="2019-04-15T21:32:20.753" v="216" actId="478"/>
          <ac:picMkLst>
            <pc:docMk/>
            <pc:sldMk cId="1030125752" sldId="414"/>
            <ac:picMk id="6" creationId="{097D9399-BAF6-4694-A00D-6E967E147FEE}"/>
          </ac:picMkLst>
        </pc:picChg>
      </pc:sldChg>
    </pc:docChg>
  </pc:docChgLst>
  <pc:docChgLst>
    <pc:chgData name="Osama Mohammed Moustafa Hosam Elde" userId="ab8f451e-a635-42ee-be12-e2dde55852bf" providerId="ADAL" clId="{A9245666-B037-40E2-BCA5-307D32676253}"/>
    <pc:docChg chg="modSld">
      <pc:chgData name="Osama Mohammed Moustafa Hosam Elde" userId="ab8f451e-a635-42ee-be12-e2dde55852bf" providerId="ADAL" clId="{A9245666-B037-40E2-BCA5-307D32676253}" dt="2019-03-20T17:13:15.384" v="26" actId="20577"/>
      <pc:docMkLst>
        <pc:docMk/>
      </pc:docMkLst>
    </pc:docChg>
  </pc:docChgLst>
  <pc:docChgLst>
    <pc:chgData name="Osama Mohammed Moustafa Hosam Elde" userId="ab8f451e-a635-42ee-be12-e2dde55852bf" providerId="ADAL" clId="{A2ADF986-66BA-400D-A830-E6E230CFC8DE}"/>
    <pc:docChg chg="undo custSel modSld">
      <pc:chgData name="Osama Mohammed Moustafa Hosam Elde" userId="ab8f451e-a635-42ee-be12-e2dde55852bf" providerId="ADAL" clId="{A2ADF986-66BA-400D-A830-E6E230CFC8DE}" dt="2020-10-14T20:59:19.170" v="9" actId="20577"/>
      <pc:docMkLst>
        <pc:docMk/>
      </pc:docMkLst>
      <pc:sldChg chg="modSp mod">
        <pc:chgData name="Osama Mohammed Moustafa Hosam Elde" userId="ab8f451e-a635-42ee-be12-e2dde55852bf" providerId="ADAL" clId="{A2ADF986-66BA-400D-A830-E6E230CFC8DE}" dt="2020-10-03T19:26:39.565" v="3" actId="1076"/>
        <pc:sldMkLst>
          <pc:docMk/>
          <pc:sldMk cId="2462631337" sldId="432"/>
        </pc:sldMkLst>
        <pc:picChg chg="mod">
          <ac:chgData name="Osama Mohammed Moustafa Hosam Elde" userId="ab8f451e-a635-42ee-be12-e2dde55852bf" providerId="ADAL" clId="{A2ADF986-66BA-400D-A830-E6E230CFC8DE}" dt="2020-10-03T19:26:39.565" v="3" actId="1076"/>
          <ac:picMkLst>
            <pc:docMk/>
            <pc:sldMk cId="2462631337" sldId="432"/>
            <ac:picMk id="4" creationId="{E13BF601-F851-44DE-B232-60952D737097}"/>
          </ac:picMkLst>
        </pc:picChg>
      </pc:sldChg>
      <pc:sldChg chg="modSp mod">
        <pc:chgData name="Osama Mohammed Moustafa Hosam Elde" userId="ab8f451e-a635-42ee-be12-e2dde55852bf" providerId="ADAL" clId="{A2ADF986-66BA-400D-A830-E6E230CFC8DE}" dt="2020-10-14T20:59:19.170" v="9" actId="20577"/>
        <pc:sldMkLst>
          <pc:docMk/>
          <pc:sldMk cId="1488666776" sldId="444"/>
        </pc:sldMkLst>
        <pc:spChg chg="mod">
          <ac:chgData name="Osama Mohammed Moustafa Hosam Elde" userId="ab8f451e-a635-42ee-be12-e2dde55852bf" providerId="ADAL" clId="{A2ADF986-66BA-400D-A830-E6E230CFC8DE}" dt="2020-10-14T20:59:19.170" v="9" actId="20577"/>
          <ac:spMkLst>
            <pc:docMk/>
            <pc:sldMk cId="1488666776" sldId="444"/>
            <ac:spMk id="9" creationId="{41FE1DB5-8880-44CA-8A01-91EC9D1E2C91}"/>
          </ac:spMkLst>
        </pc:spChg>
      </pc:sldChg>
    </pc:docChg>
  </pc:docChgLst>
  <pc:docChgLst>
    <pc:chgData name="Osama hosam elde" userId="ab8f451e-a635-42ee-be12-e2dde55852bf" providerId="ADAL" clId="{D84BA82D-F2F9-4E5E-B32E-355D185E5E1C}"/>
    <pc:docChg chg="undo custSel addSld delSld modSld sldOrd">
      <pc:chgData name="Osama hosam elde" userId="ab8f451e-a635-42ee-be12-e2dde55852bf" providerId="ADAL" clId="{D84BA82D-F2F9-4E5E-B32E-355D185E5E1C}" dt="2019-04-15T20:30:20.368" v="528" actId="108"/>
      <pc:docMkLst>
        <pc:docMk/>
      </pc:docMkLst>
      <pc:sldChg chg="modSp">
        <pc:chgData name="Osama hosam elde" userId="ab8f451e-a635-42ee-be12-e2dde55852bf" providerId="ADAL" clId="{D84BA82D-F2F9-4E5E-B32E-355D185E5E1C}" dt="2019-04-15T16:04:39.300" v="173" actId="20577"/>
        <pc:sldMkLst>
          <pc:docMk/>
          <pc:sldMk cId="1296196847" sldId="371"/>
        </pc:sldMkLst>
        <pc:spChg chg="mod">
          <ac:chgData name="Osama hosam elde" userId="ab8f451e-a635-42ee-be12-e2dde55852bf" providerId="ADAL" clId="{D84BA82D-F2F9-4E5E-B32E-355D185E5E1C}" dt="2019-04-15T16:04:39.300" v="173" actId="20577"/>
          <ac:spMkLst>
            <pc:docMk/>
            <pc:sldMk cId="1296196847" sldId="371"/>
            <ac:spMk id="3" creationId="{25F31E5A-DCD6-425A-8C80-7B051E2A906C}"/>
          </ac:spMkLst>
        </pc:spChg>
      </pc:sldChg>
    </pc:docChg>
  </pc:docChgLst>
  <pc:docChgLst>
    <pc:chgData name="Osama Mohammed Moustafa Hosam Elde" userId="ab8f451e-a635-42ee-be12-e2dde55852bf" providerId="ADAL" clId="{9FFD94E3-0BCA-4FA5-B0FF-54B751CFB744}"/>
    <pc:docChg chg="undo modSld">
      <pc:chgData name="Osama Mohammed Moustafa Hosam Elde" userId="ab8f451e-a635-42ee-be12-e2dde55852bf" providerId="ADAL" clId="{9FFD94E3-0BCA-4FA5-B0FF-54B751CFB744}" dt="2019-01-26T17:14:26.464" v="445" actId="1035"/>
      <pc:docMkLst>
        <pc:docMk/>
      </pc:docMkLst>
    </pc:docChg>
  </pc:docChgLst>
  <pc:docChgLst>
    <pc:chgData name="Osama Mohammed Moustafa Hosam Elde" userId="ab8f451e-a635-42ee-be12-e2dde55852bf" providerId="ADAL" clId="{57E9E437-7F7C-430E-B744-8522C023EA18}"/>
    <pc:docChg chg="undo redo custSel addSld delSld modSld sldOrd">
      <pc:chgData name="Osama Mohammed Moustafa Hosam Elde" userId="ab8f451e-a635-42ee-be12-e2dde55852bf" providerId="ADAL" clId="{57E9E437-7F7C-430E-B744-8522C023EA18}" dt="2019-03-20T08:53:36.737" v="2723" actId="2696"/>
      <pc:docMkLst>
        <pc:docMk/>
      </pc:docMkLst>
      <pc:sldChg chg="modSp">
        <pc:chgData name="Osama Mohammed Moustafa Hosam Elde" userId="ab8f451e-a635-42ee-be12-e2dde55852bf" providerId="ADAL" clId="{57E9E437-7F7C-430E-B744-8522C023EA18}" dt="2019-03-19T12:15:18.360" v="901" actId="403"/>
        <pc:sldMkLst>
          <pc:docMk/>
          <pc:sldMk cId="2795698090" sldId="289"/>
        </pc:sldMkLst>
        <pc:spChg chg="mod">
          <ac:chgData name="Osama Mohammed Moustafa Hosam Elde" userId="ab8f451e-a635-42ee-be12-e2dde55852bf" providerId="ADAL" clId="{57E9E437-7F7C-430E-B744-8522C023EA18}" dt="2019-03-19T12:15:18.360" v="901" actId="403"/>
          <ac:spMkLst>
            <pc:docMk/>
            <pc:sldMk cId="2795698090" sldId="289"/>
            <ac:spMk id="4" creationId="{71F37C0B-C451-4FC0-8BFC-2F9DEFE020DB}"/>
          </ac:spMkLst>
        </pc:spChg>
        <pc:spChg chg="mod">
          <ac:chgData name="Osama Mohammed Moustafa Hosam Elde" userId="ab8f451e-a635-42ee-be12-e2dde55852bf" providerId="ADAL" clId="{57E9E437-7F7C-430E-B744-8522C023EA18}" dt="2019-03-19T11:57:38.760" v="709" actId="1036"/>
          <ac:spMkLst>
            <pc:docMk/>
            <pc:sldMk cId="2795698090" sldId="289"/>
            <ac:spMk id="6" creationId="{2B50AF5E-FF4A-4EEF-9521-F635D9019EA4}"/>
          </ac:spMkLst>
        </pc:spChg>
      </pc:sldChg>
      <pc:sldChg chg="modSp">
        <pc:chgData name="Osama Mohammed Moustafa Hosam Elde" userId="ab8f451e-a635-42ee-be12-e2dde55852bf" providerId="ADAL" clId="{57E9E437-7F7C-430E-B744-8522C023EA18}" dt="2019-03-20T08:46:56.747" v="2722" actId="27636"/>
        <pc:sldMkLst>
          <pc:docMk/>
          <pc:sldMk cId="1296196847" sldId="371"/>
        </pc:sldMkLst>
        <pc:spChg chg="mod">
          <ac:chgData name="Osama Mohammed Moustafa Hosam Elde" userId="ab8f451e-a635-42ee-be12-e2dde55852bf" providerId="ADAL" clId="{57E9E437-7F7C-430E-B744-8522C023EA18}" dt="2019-03-20T08:46:56.747" v="2722" actId="27636"/>
          <ac:spMkLst>
            <pc:docMk/>
            <pc:sldMk cId="1296196847" sldId="371"/>
            <ac:spMk id="3" creationId="{25F31E5A-DCD6-425A-8C80-7B051E2A906C}"/>
          </ac:spMkLst>
        </pc:spChg>
      </pc:sldChg>
    </pc:docChg>
  </pc:docChgLst>
  <pc:docChgLst>
    <pc:chgData name="Osama Mohammed Moustafa Hosam Elde" userId="ab8f451e-a635-42ee-be12-e2dde55852bf" providerId="ADAL" clId="{67F3744E-E586-4C2C-91BF-A29AAF840012}"/>
    <pc:docChg chg="undo custSel addSld delSld modSld modMainMaster">
      <pc:chgData name="Osama Mohammed Moustafa Hosam Elde" userId="ab8f451e-a635-42ee-be12-e2dde55852bf" providerId="ADAL" clId="{67F3744E-E586-4C2C-91BF-A29AAF840012}" dt="2019-01-23T12:17:29.333" v="2019" actId="1076"/>
      <pc:docMkLst>
        <pc:docMk/>
      </pc:docMkLst>
      <pc:sldChg chg="addSp delSp modSp">
        <pc:chgData name="Osama Mohammed Moustafa Hosam Elde" userId="ab8f451e-a635-42ee-be12-e2dde55852bf" providerId="ADAL" clId="{67F3744E-E586-4C2C-91BF-A29AAF840012}" dt="2019-01-23T12:17:29.333" v="2019" actId="1076"/>
        <pc:sldMkLst>
          <pc:docMk/>
          <pc:sldMk cId="2795698090" sldId="289"/>
        </pc:sldMkLst>
        <pc:spChg chg="add mod">
          <ac:chgData name="Osama Mohammed Moustafa Hosam Elde" userId="ab8f451e-a635-42ee-be12-e2dde55852bf" providerId="ADAL" clId="{67F3744E-E586-4C2C-91BF-A29AAF840012}" dt="2019-01-23T12:17:20.410" v="2018" actId="404"/>
          <ac:spMkLst>
            <pc:docMk/>
            <pc:sldMk cId="2795698090" sldId="289"/>
            <ac:spMk id="4" creationId="{71F37C0B-C451-4FC0-8BFC-2F9DEFE020DB}"/>
          </ac:spMkLst>
        </pc:spChg>
        <pc:picChg chg="add del mod">
          <ac:chgData name="Osama Mohammed Moustafa Hosam Elde" userId="ab8f451e-a635-42ee-be12-e2dde55852bf" providerId="ADAL" clId="{67F3744E-E586-4C2C-91BF-A29AAF840012}" dt="2019-01-23T11:27:02.669" v="1011" actId="478"/>
          <ac:picMkLst>
            <pc:docMk/>
            <pc:sldMk cId="2795698090" sldId="289"/>
            <ac:picMk id="2" creationId="{8896204A-1CB8-4DEA-9BEF-715C33C8BA95}"/>
          </ac:picMkLst>
        </pc:picChg>
        <pc:picChg chg="add del mod">
          <ac:chgData name="Osama Mohammed Moustafa Hosam Elde" userId="ab8f451e-a635-42ee-be12-e2dde55852bf" providerId="ADAL" clId="{67F3744E-E586-4C2C-91BF-A29AAF840012}" dt="2019-01-23T11:00:05.046" v="160" actId="478"/>
          <ac:picMkLst>
            <pc:docMk/>
            <pc:sldMk cId="2795698090" sldId="289"/>
            <ac:picMk id="3" creationId="{AFC62FBC-F536-497F-A422-8D72DC62A459}"/>
          </ac:picMkLst>
        </pc:picChg>
        <pc:picChg chg="add mod">
          <ac:chgData name="Osama Mohammed Moustafa Hosam Elde" userId="ab8f451e-a635-42ee-be12-e2dde55852bf" providerId="ADAL" clId="{67F3744E-E586-4C2C-91BF-A29AAF840012}" dt="2019-01-23T12:17:29.333" v="2019" actId="1076"/>
          <ac:picMkLst>
            <pc:docMk/>
            <pc:sldMk cId="2795698090" sldId="289"/>
            <ac:picMk id="5" creationId="{8C60DBA5-7B19-4192-857A-5A47B4AE6D6F}"/>
          </ac:picMkLst>
        </pc:picChg>
        <pc:picChg chg="del">
          <ac:chgData name="Osama Mohammed Moustafa Hosam Elde" userId="ab8f451e-a635-42ee-be12-e2dde55852bf" providerId="ADAL" clId="{67F3744E-E586-4C2C-91BF-A29AAF840012}" dt="2019-01-23T10:38:24.094" v="27" actId="478"/>
          <ac:picMkLst>
            <pc:docMk/>
            <pc:sldMk cId="2795698090" sldId="289"/>
            <ac:picMk id="13314" creationId="{00000000-0000-0000-0000-000000000000}"/>
          </ac:picMkLst>
        </pc:picChg>
      </pc:sldChg>
      <pc:sldMasterChg chg="setBg modSldLayout">
        <pc:chgData name="Osama Mohammed Moustafa Hosam Elde" userId="ab8f451e-a635-42ee-be12-e2dde55852bf" providerId="ADAL" clId="{67F3744E-E586-4C2C-91BF-A29AAF840012}" dt="2019-01-23T11:02:47.966" v="222"/>
        <pc:sldMasterMkLst>
          <pc:docMk/>
          <pc:sldMasterMk cId="0" sldId="2147483648"/>
        </pc:sldMasterMkLst>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49"/>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0"/>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1"/>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2"/>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3"/>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4"/>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5"/>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6"/>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7"/>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8"/>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9"/>
          </pc:sldLayoutMkLst>
        </pc:sldLayoutChg>
      </pc:sldMasterChg>
    </pc:docChg>
  </pc:docChgLst>
  <pc:docChgLst>
    <pc:chgData name="Osama Mohammed Moustafa Hosam Elde" userId="ab8f451e-a635-42ee-be12-e2dde55852bf" providerId="ADAL" clId="{804B1982-4C3E-4311-8F4B-22E0387B098C}"/>
    <pc:docChg chg="undo custSel addSld modSld sldOrd">
      <pc:chgData name="Osama Mohammed Moustafa Hosam Elde" userId="ab8f451e-a635-42ee-be12-e2dde55852bf" providerId="ADAL" clId="{804B1982-4C3E-4311-8F4B-22E0387B098C}" dt="2019-01-24T12:43:55.440" v="436" actId="1076"/>
      <pc:docMkLst>
        <pc:docMk/>
      </pc:docMkLst>
    </pc:docChg>
  </pc:docChgLst>
  <pc:docChgLst>
    <pc:chgData name="Osama hosam elde" userId="ab8f451e-a635-42ee-be12-e2dde55852bf" providerId="ADAL" clId="{804B1982-4C3E-4311-8F4B-22E0387B098C}"/>
    <pc:docChg chg="undo custSel addSld delSld modSld sldOrd">
      <pc:chgData name="Osama hosam elde" userId="ab8f451e-a635-42ee-be12-e2dde55852bf" providerId="ADAL" clId="{804B1982-4C3E-4311-8F4B-22E0387B098C}" dt="2019-01-24T11:59:06.532" v="732" actId="1076"/>
      <pc:docMkLst>
        <pc:docMk/>
      </pc:docMkLst>
      <pc:sldChg chg="addSp delSp modSp">
        <pc:chgData name="Osama hosam elde" userId="ab8f451e-a635-42ee-be12-e2dde55852bf" providerId="ADAL" clId="{804B1982-4C3E-4311-8F4B-22E0387B098C}" dt="2019-01-24T11:25:35.664" v="499" actId="1076"/>
        <pc:sldMkLst>
          <pc:docMk/>
          <pc:sldMk cId="2795698090" sldId="289"/>
        </pc:sldMkLst>
        <pc:spChg chg="mod">
          <ac:chgData name="Osama hosam elde" userId="ab8f451e-a635-42ee-be12-e2dde55852bf" providerId="ADAL" clId="{804B1982-4C3E-4311-8F4B-22E0387B098C}" dt="2019-01-24T11:21:26.510" v="474" actId="20577"/>
          <ac:spMkLst>
            <pc:docMk/>
            <pc:sldMk cId="2795698090" sldId="289"/>
            <ac:spMk id="4" creationId="{71F37C0B-C451-4FC0-8BFC-2F9DEFE020DB}"/>
          </ac:spMkLst>
        </pc:spChg>
        <pc:picChg chg="add del mod">
          <ac:chgData name="Osama hosam elde" userId="ab8f451e-a635-42ee-be12-e2dde55852bf" providerId="ADAL" clId="{804B1982-4C3E-4311-8F4B-22E0387B098C}" dt="2019-01-24T11:21:28.802" v="475" actId="478"/>
          <ac:picMkLst>
            <pc:docMk/>
            <pc:sldMk cId="2795698090" sldId="289"/>
            <ac:picMk id="2" creationId="{A2961980-9832-4AE8-AEEC-57EEEDBEF2E6}"/>
          </ac:picMkLst>
        </pc:picChg>
        <pc:picChg chg="add mod">
          <ac:chgData name="Osama hosam elde" userId="ab8f451e-a635-42ee-be12-e2dde55852bf" providerId="ADAL" clId="{804B1982-4C3E-4311-8F4B-22E0387B098C}" dt="2019-01-24T11:25:35.664" v="499" actId="1076"/>
          <ac:picMkLst>
            <pc:docMk/>
            <pc:sldMk cId="2795698090" sldId="289"/>
            <ac:picMk id="3" creationId="{B42D0ED0-0C34-49D5-AF34-1C4ABB63B30B}"/>
          </ac:picMkLst>
        </pc:picChg>
        <pc:picChg chg="del">
          <ac:chgData name="Osama hosam elde" userId="ab8f451e-a635-42ee-be12-e2dde55852bf" providerId="ADAL" clId="{804B1982-4C3E-4311-8F4B-22E0387B098C}" dt="2019-01-23T18:33:45.730" v="12" actId="478"/>
          <ac:picMkLst>
            <pc:docMk/>
            <pc:sldMk cId="2795698090" sldId="289"/>
            <ac:picMk id="5" creationId="{8C60DBA5-7B19-4192-857A-5A47B4AE6D6F}"/>
          </ac:picMkLst>
        </pc:picChg>
      </pc:sldChg>
      <pc:sldChg chg="modSp">
        <pc:chgData name="Osama hosam elde" userId="ab8f451e-a635-42ee-be12-e2dde55852bf" providerId="ADAL" clId="{804B1982-4C3E-4311-8F4B-22E0387B098C}" dt="2019-01-24T11:21:50.377" v="496" actId="20577"/>
        <pc:sldMkLst>
          <pc:docMk/>
          <pc:sldMk cId="3383389306" sldId="317"/>
        </pc:sldMkLst>
        <pc:spChg chg="mod">
          <ac:chgData name="Osama hosam elde" userId="ab8f451e-a635-42ee-be12-e2dde55852bf" providerId="ADAL" clId="{804B1982-4C3E-4311-8F4B-22E0387B098C}" dt="2019-01-24T11:21:50.377" v="496" actId="20577"/>
          <ac:spMkLst>
            <pc:docMk/>
            <pc:sldMk cId="3383389306" sldId="317"/>
            <ac:spMk id="3" creationId="{00000000-0000-0000-0000-000000000000}"/>
          </ac:spMkLst>
        </pc:spChg>
      </pc:sldChg>
    </pc:docChg>
  </pc:docChgLst>
  <pc:docChgLst>
    <pc:chgData name="Osama Mohammed Moustafa Hosam Elde" userId="ab8f451e-a635-42ee-be12-e2dde55852bf" providerId="ADAL" clId="{20FD9F35-C7C2-4321-92CA-BE5BC08E781E}"/>
    <pc:docChg chg="undo custSel addSld delSld modSld sldOrd">
      <pc:chgData name="Osama Mohammed Moustafa Hosam Elde" userId="ab8f451e-a635-42ee-be12-e2dde55852bf" providerId="ADAL" clId="{20FD9F35-C7C2-4321-92CA-BE5BC08E781E}" dt="2019-04-17T12:13:22.011" v="859" actId="478"/>
      <pc:docMkLst>
        <pc:docMk/>
      </pc:docMkLst>
      <pc:sldChg chg="modSp">
        <pc:chgData name="Osama Mohammed Moustafa Hosam Elde" userId="ab8f451e-a635-42ee-be12-e2dde55852bf" providerId="ADAL" clId="{20FD9F35-C7C2-4321-92CA-BE5BC08E781E}" dt="2019-04-17T10:16:29.073" v="260" actId="20577"/>
        <pc:sldMkLst>
          <pc:docMk/>
          <pc:sldMk cId="1296196847" sldId="371"/>
        </pc:sldMkLst>
        <pc:spChg chg="mod">
          <ac:chgData name="Osama Mohammed Moustafa Hosam Elde" userId="ab8f451e-a635-42ee-be12-e2dde55852bf" providerId="ADAL" clId="{20FD9F35-C7C2-4321-92CA-BE5BC08E781E}" dt="2019-04-17T10:16:29.073" v="260" actId="20577"/>
          <ac:spMkLst>
            <pc:docMk/>
            <pc:sldMk cId="1296196847" sldId="371"/>
            <ac:spMk id="3" creationId="{25F31E5A-DCD6-425A-8C80-7B051E2A906C}"/>
          </ac:spMkLst>
        </pc:spChg>
      </pc:sldChg>
      <pc:sldChg chg="del">
        <pc:chgData name="Osama Mohammed Moustafa Hosam Elde" userId="ab8f451e-a635-42ee-be12-e2dde55852bf" providerId="ADAL" clId="{20FD9F35-C7C2-4321-92CA-BE5BC08E781E}" dt="2019-04-17T11:10:19.026" v="771" actId="2696"/>
        <pc:sldMkLst>
          <pc:docMk/>
          <pc:sldMk cId="722097047" sldId="407"/>
        </pc:sldMkLst>
      </pc:sldChg>
      <pc:sldChg chg="del">
        <pc:chgData name="Osama Mohammed Moustafa Hosam Elde" userId="ab8f451e-a635-42ee-be12-e2dde55852bf" providerId="ADAL" clId="{20FD9F35-C7C2-4321-92CA-BE5BC08E781E}" dt="2019-04-17T09:00:02.686" v="35" actId="2696"/>
        <pc:sldMkLst>
          <pc:docMk/>
          <pc:sldMk cId="4239229746" sldId="409"/>
        </pc:sldMkLst>
      </pc:sldChg>
      <pc:sldChg chg="addSp modSp">
        <pc:chgData name="Osama Mohammed Moustafa Hosam Elde" userId="ab8f451e-a635-42ee-be12-e2dde55852bf" providerId="ADAL" clId="{20FD9F35-C7C2-4321-92CA-BE5BC08E781E}" dt="2019-04-17T11:24:05.067" v="803" actId="20577"/>
        <pc:sldMkLst>
          <pc:docMk/>
          <pc:sldMk cId="3029568669" sldId="413"/>
        </pc:sldMkLst>
        <pc:spChg chg="add mod">
          <ac:chgData name="Osama Mohammed Moustafa Hosam Elde" userId="ab8f451e-a635-42ee-be12-e2dde55852bf" providerId="ADAL" clId="{20FD9F35-C7C2-4321-92CA-BE5BC08E781E}" dt="2019-04-17T11:24:05.067" v="803" actId="20577"/>
          <ac:spMkLst>
            <pc:docMk/>
            <pc:sldMk cId="3029568669" sldId="413"/>
            <ac:spMk id="4" creationId="{97A355FD-15C1-4998-804A-42AFA09FD270}"/>
          </ac:spMkLst>
        </pc:spChg>
        <pc:picChg chg="mod">
          <ac:chgData name="Osama Mohammed Moustafa Hosam Elde" userId="ab8f451e-a635-42ee-be12-e2dde55852bf" providerId="ADAL" clId="{20FD9F35-C7C2-4321-92CA-BE5BC08E781E}" dt="2019-04-17T11:23:36.433" v="772" actId="1076"/>
          <ac:picMkLst>
            <pc:docMk/>
            <pc:sldMk cId="3029568669" sldId="413"/>
            <ac:picMk id="7" creationId="{A4E0BEBE-DDC4-484B-A937-C974A126832E}"/>
          </ac:picMkLst>
        </pc:picChg>
      </pc:sldChg>
      <pc:sldChg chg="addSp delSp modSp add">
        <pc:chgData name="Osama Mohammed Moustafa Hosam Elde" userId="ab8f451e-a635-42ee-be12-e2dde55852bf" providerId="ADAL" clId="{20FD9F35-C7C2-4321-92CA-BE5BC08E781E}" dt="2019-04-17T11:44:36.942" v="838" actId="14100"/>
        <pc:sldMkLst>
          <pc:docMk/>
          <pc:sldMk cId="2688263575" sldId="415"/>
        </pc:sldMkLst>
        <pc:spChg chg="mod">
          <ac:chgData name="Osama Mohammed Moustafa Hosam Elde" userId="ab8f451e-a635-42ee-be12-e2dde55852bf" providerId="ADAL" clId="{20FD9F35-C7C2-4321-92CA-BE5BC08E781E}" dt="2019-04-17T08:55:52.424" v="15" actId="20577"/>
          <ac:spMkLst>
            <pc:docMk/>
            <pc:sldMk cId="2688263575" sldId="415"/>
            <ac:spMk id="3" creationId="{00000000-0000-0000-0000-000000000000}"/>
          </ac:spMkLst>
        </pc:spChg>
        <pc:spChg chg="del">
          <ac:chgData name="Osama Mohammed Moustafa Hosam Elde" userId="ab8f451e-a635-42ee-be12-e2dde55852bf" providerId="ADAL" clId="{20FD9F35-C7C2-4321-92CA-BE5BC08E781E}" dt="2019-04-17T08:55:58.037" v="17" actId="478"/>
          <ac:spMkLst>
            <pc:docMk/>
            <pc:sldMk cId="2688263575" sldId="415"/>
            <ac:spMk id="7" creationId="{CEB3E277-AAC2-4B92-AD00-395DDD154D92}"/>
          </ac:spMkLst>
        </pc:spChg>
        <pc:spChg chg="add mod">
          <ac:chgData name="Osama Mohammed Moustafa Hosam Elde" userId="ab8f451e-a635-42ee-be12-e2dde55852bf" providerId="ADAL" clId="{20FD9F35-C7C2-4321-92CA-BE5BC08E781E}" dt="2019-04-17T11:42:52.976" v="837" actId="20577"/>
          <ac:spMkLst>
            <pc:docMk/>
            <pc:sldMk cId="2688263575" sldId="415"/>
            <ac:spMk id="10" creationId="{BF874ACF-D4A8-4086-8F2C-82B98F277999}"/>
          </ac:spMkLst>
        </pc:spChg>
        <pc:picChg chg="add mod">
          <ac:chgData name="Osama Mohammed Moustafa Hosam Elde" userId="ab8f451e-a635-42ee-be12-e2dde55852bf" providerId="ADAL" clId="{20FD9F35-C7C2-4321-92CA-BE5BC08E781E}" dt="2019-04-17T08:58:13.103" v="30" actId="14100"/>
          <ac:picMkLst>
            <pc:docMk/>
            <pc:sldMk cId="2688263575" sldId="415"/>
            <ac:picMk id="2" creationId="{2AD34009-0E5C-4EC6-B05A-21E733062A2B}"/>
          </ac:picMkLst>
        </pc:picChg>
        <pc:picChg chg="del">
          <ac:chgData name="Osama Mohammed Moustafa Hosam Elde" userId="ab8f451e-a635-42ee-be12-e2dde55852bf" providerId="ADAL" clId="{20FD9F35-C7C2-4321-92CA-BE5BC08E781E}" dt="2019-04-17T08:55:56.115" v="16" actId="478"/>
          <ac:picMkLst>
            <pc:docMk/>
            <pc:sldMk cId="2688263575" sldId="415"/>
            <ac:picMk id="4" creationId="{88465FF3-E28F-43EE-8929-789CC2A3A348}"/>
          </ac:picMkLst>
        </pc:picChg>
        <pc:picChg chg="add mod">
          <ac:chgData name="Osama Mohammed Moustafa Hosam Elde" userId="ab8f451e-a635-42ee-be12-e2dde55852bf" providerId="ADAL" clId="{20FD9F35-C7C2-4321-92CA-BE5BC08E781E}" dt="2019-04-17T11:44:36.942" v="838" actId="14100"/>
          <ac:picMkLst>
            <pc:docMk/>
            <pc:sldMk cId="2688263575" sldId="415"/>
            <ac:picMk id="6" creationId="{FAFEC948-A6E9-457E-954C-DCCE547866D0}"/>
          </ac:picMkLst>
        </pc:picChg>
        <pc:picChg chg="add mod">
          <ac:chgData name="Osama Mohammed Moustafa Hosam Elde" userId="ab8f451e-a635-42ee-be12-e2dde55852bf" providerId="ADAL" clId="{20FD9F35-C7C2-4321-92CA-BE5BC08E781E}" dt="2019-04-17T08:58:02.067" v="26" actId="1076"/>
          <ac:picMkLst>
            <pc:docMk/>
            <pc:sldMk cId="2688263575" sldId="415"/>
            <ac:picMk id="8" creationId="{73A0444F-5F38-4ABB-B2B0-279B096FB262}"/>
          </ac:picMkLst>
        </pc:picChg>
        <pc:picChg chg="add mod">
          <ac:chgData name="Osama Mohammed Moustafa Hosam Elde" userId="ab8f451e-a635-42ee-be12-e2dde55852bf" providerId="ADAL" clId="{20FD9F35-C7C2-4321-92CA-BE5BC08E781E}" dt="2019-04-17T08:58:03.411" v="27" actId="1076"/>
          <ac:picMkLst>
            <pc:docMk/>
            <pc:sldMk cId="2688263575" sldId="415"/>
            <ac:picMk id="9" creationId="{3BEA8FFD-D1AF-455D-98AA-58F3AF3B2036}"/>
          </ac:picMkLst>
        </pc:picChg>
      </pc:sldChg>
      <pc:sldChg chg="addSp delSp modSp add">
        <pc:chgData name="Osama Mohammed Moustafa Hosam Elde" userId="ab8f451e-a635-42ee-be12-e2dde55852bf" providerId="ADAL" clId="{20FD9F35-C7C2-4321-92CA-BE5BC08E781E}" dt="2019-04-17T09:01:27.978" v="67" actId="113"/>
        <pc:sldMkLst>
          <pc:docMk/>
          <pc:sldMk cId="2193964566" sldId="416"/>
        </pc:sldMkLst>
        <pc:spChg chg="mod">
          <ac:chgData name="Osama Mohammed Moustafa Hosam Elde" userId="ab8f451e-a635-42ee-be12-e2dde55852bf" providerId="ADAL" clId="{20FD9F35-C7C2-4321-92CA-BE5BC08E781E}" dt="2019-04-17T09:00:20.270" v="41"/>
          <ac:spMkLst>
            <pc:docMk/>
            <pc:sldMk cId="2193964566" sldId="416"/>
            <ac:spMk id="3" creationId="{00000000-0000-0000-0000-000000000000}"/>
          </ac:spMkLst>
        </pc:spChg>
        <pc:spChg chg="add del mod">
          <ac:chgData name="Osama Mohammed Moustafa Hosam Elde" userId="ab8f451e-a635-42ee-be12-e2dde55852bf" providerId="ADAL" clId="{20FD9F35-C7C2-4321-92CA-BE5BC08E781E}" dt="2019-04-17T09:00:45.729" v="45" actId="478"/>
          <ac:spMkLst>
            <pc:docMk/>
            <pc:sldMk cId="2193964566" sldId="416"/>
            <ac:spMk id="7" creationId="{46D63F86-F3A6-4F31-AAB1-7505B3FEEE6E}"/>
          </ac:spMkLst>
        </pc:spChg>
        <pc:spChg chg="add mod">
          <ac:chgData name="Osama Mohammed Moustafa Hosam Elde" userId="ab8f451e-a635-42ee-be12-e2dde55852bf" providerId="ADAL" clId="{20FD9F35-C7C2-4321-92CA-BE5BC08E781E}" dt="2019-04-17T09:00:42.024" v="44" actId="1076"/>
          <ac:spMkLst>
            <pc:docMk/>
            <pc:sldMk cId="2193964566" sldId="416"/>
            <ac:spMk id="10" creationId="{73D41474-D41E-4DEC-924B-EF95E5FB556C}"/>
          </ac:spMkLst>
        </pc:spChg>
        <pc:spChg chg="add mod">
          <ac:chgData name="Osama Mohammed Moustafa Hosam Elde" userId="ab8f451e-a635-42ee-be12-e2dde55852bf" providerId="ADAL" clId="{20FD9F35-C7C2-4321-92CA-BE5BC08E781E}" dt="2019-04-17T09:01:27.978" v="67" actId="113"/>
          <ac:spMkLst>
            <pc:docMk/>
            <pc:sldMk cId="2193964566" sldId="416"/>
            <ac:spMk id="11" creationId="{CDE4388A-BB0A-43E3-AE63-8F1F3F8C4C63}"/>
          </ac:spMkLst>
        </pc:spChg>
        <pc:picChg chg="del">
          <ac:chgData name="Osama Mohammed Moustafa Hosam Elde" userId="ab8f451e-a635-42ee-be12-e2dde55852bf" providerId="ADAL" clId="{20FD9F35-C7C2-4321-92CA-BE5BC08E781E}" dt="2019-04-17T09:00:14.502" v="39" actId="478"/>
          <ac:picMkLst>
            <pc:docMk/>
            <pc:sldMk cId="2193964566" sldId="416"/>
            <ac:picMk id="2" creationId="{2AD34009-0E5C-4EC6-B05A-21E733062A2B}"/>
          </ac:picMkLst>
        </pc:picChg>
        <pc:picChg chg="add mod">
          <ac:chgData name="Osama Mohammed Moustafa Hosam Elde" userId="ab8f451e-a635-42ee-be12-e2dde55852bf" providerId="ADAL" clId="{20FD9F35-C7C2-4321-92CA-BE5BC08E781E}" dt="2019-04-17T09:01:10.846" v="49" actId="14100"/>
          <ac:picMkLst>
            <pc:docMk/>
            <pc:sldMk cId="2193964566" sldId="416"/>
            <ac:picMk id="4" creationId="{CB1631AE-E484-496F-B6FF-B647F4E59E20}"/>
          </ac:picMkLst>
        </pc:picChg>
        <pc:picChg chg="del">
          <ac:chgData name="Osama Mohammed Moustafa Hosam Elde" userId="ab8f451e-a635-42ee-be12-e2dde55852bf" providerId="ADAL" clId="{20FD9F35-C7C2-4321-92CA-BE5BC08E781E}" dt="2019-04-17T09:00:15.065" v="40" actId="478"/>
          <ac:picMkLst>
            <pc:docMk/>
            <pc:sldMk cId="2193964566" sldId="416"/>
            <ac:picMk id="6" creationId="{FAFEC948-A6E9-457E-954C-DCCE547866D0}"/>
          </ac:picMkLst>
        </pc:picChg>
        <pc:picChg chg="del">
          <ac:chgData name="Osama Mohammed Moustafa Hosam Elde" userId="ab8f451e-a635-42ee-be12-e2dde55852bf" providerId="ADAL" clId="{20FD9F35-C7C2-4321-92CA-BE5BC08E781E}" dt="2019-04-17T09:00:12.906" v="37" actId="478"/>
          <ac:picMkLst>
            <pc:docMk/>
            <pc:sldMk cId="2193964566" sldId="416"/>
            <ac:picMk id="8" creationId="{73A0444F-5F38-4ABB-B2B0-279B096FB262}"/>
          </ac:picMkLst>
        </pc:picChg>
        <pc:picChg chg="del">
          <ac:chgData name="Osama Mohammed Moustafa Hosam Elde" userId="ab8f451e-a635-42ee-be12-e2dde55852bf" providerId="ADAL" clId="{20FD9F35-C7C2-4321-92CA-BE5BC08E781E}" dt="2019-04-17T09:00:13.547" v="38" actId="478"/>
          <ac:picMkLst>
            <pc:docMk/>
            <pc:sldMk cId="2193964566" sldId="416"/>
            <ac:picMk id="9" creationId="{3BEA8FFD-D1AF-455D-98AA-58F3AF3B2036}"/>
          </ac:picMkLst>
        </pc:picChg>
        <pc:picChg chg="add mod">
          <ac:chgData name="Osama Mohammed Moustafa Hosam Elde" userId="ab8f451e-a635-42ee-be12-e2dde55852bf" providerId="ADAL" clId="{20FD9F35-C7C2-4321-92CA-BE5BC08E781E}" dt="2019-04-17T09:01:20.096" v="64" actId="1036"/>
          <ac:picMkLst>
            <pc:docMk/>
            <pc:sldMk cId="2193964566" sldId="416"/>
            <ac:picMk id="1025" creationId="{30A8F627-E869-47F4-AC8A-F3CAFEAC8CA3}"/>
          </ac:picMkLst>
        </pc:picChg>
      </pc:sldChg>
      <pc:sldChg chg="addSp delSp modSp add">
        <pc:chgData name="Osama Mohammed Moustafa Hosam Elde" userId="ab8f451e-a635-42ee-be12-e2dde55852bf" providerId="ADAL" clId="{20FD9F35-C7C2-4321-92CA-BE5BC08E781E}" dt="2019-04-17T09:15:36.811" v="84" actId="14861"/>
        <pc:sldMkLst>
          <pc:docMk/>
          <pc:sldMk cId="3055561800" sldId="417"/>
        </pc:sldMkLst>
        <pc:spChg chg="mod">
          <ac:chgData name="Osama Mohammed Moustafa Hosam Elde" userId="ab8f451e-a635-42ee-be12-e2dde55852bf" providerId="ADAL" clId="{20FD9F35-C7C2-4321-92CA-BE5BC08E781E}" dt="2019-04-17T09:13:24.429" v="75" actId="14100"/>
          <ac:spMkLst>
            <pc:docMk/>
            <pc:sldMk cId="3055561800" sldId="417"/>
            <ac:spMk id="3" creationId="{00000000-0000-0000-0000-000000000000}"/>
          </ac:spMkLst>
        </pc:spChg>
        <pc:spChg chg="del">
          <ac:chgData name="Osama Mohammed Moustafa Hosam Elde" userId="ab8f451e-a635-42ee-be12-e2dde55852bf" providerId="ADAL" clId="{20FD9F35-C7C2-4321-92CA-BE5BC08E781E}" dt="2019-04-17T09:13:11.923" v="71" actId="478"/>
          <ac:spMkLst>
            <pc:docMk/>
            <pc:sldMk cId="3055561800" sldId="417"/>
            <ac:spMk id="11" creationId="{CDE4388A-BB0A-43E3-AE63-8F1F3F8C4C63}"/>
          </ac:spMkLst>
        </pc:spChg>
        <pc:picChg chg="add mod">
          <ac:chgData name="Osama Mohammed Moustafa Hosam Elde" userId="ab8f451e-a635-42ee-be12-e2dde55852bf" providerId="ADAL" clId="{20FD9F35-C7C2-4321-92CA-BE5BC08E781E}" dt="2019-04-17T09:14:32.698" v="83" actId="1076"/>
          <ac:picMkLst>
            <pc:docMk/>
            <pc:sldMk cId="3055561800" sldId="417"/>
            <ac:picMk id="2" creationId="{D79A4002-9929-44E0-83F9-A39BC69DDD7F}"/>
          </ac:picMkLst>
        </pc:picChg>
        <pc:picChg chg="del">
          <ac:chgData name="Osama Mohammed Moustafa Hosam Elde" userId="ab8f451e-a635-42ee-be12-e2dde55852bf" providerId="ADAL" clId="{20FD9F35-C7C2-4321-92CA-BE5BC08E781E}" dt="2019-04-17T09:13:09.907" v="69" actId="478"/>
          <ac:picMkLst>
            <pc:docMk/>
            <pc:sldMk cId="3055561800" sldId="417"/>
            <ac:picMk id="4" creationId="{CB1631AE-E484-496F-B6FF-B647F4E59E20}"/>
          </ac:picMkLst>
        </pc:picChg>
        <pc:picChg chg="add mod">
          <ac:chgData name="Osama Mohammed Moustafa Hosam Elde" userId="ab8f451e-a635-42ee-be12-e2dde55852bf" providerId="ADAL" clId="{20FD9F35-C7C2-4321-92CA-BE5BC08E781E}" dt="2019-04-17T09:15:36.811" v="84" actId="14861"/>
          <ac:picMkLst>
            <pc:docMk/>
            <pc:sldMk cId="3055561800" sldId="417"/>
            <ac:picMk id="9" creationId="{716B57F3-69ED-4577-8D76-36AF45375CC3}"/>
          </ac:picMkLst>
        </pc:picChg>
        <pc:picChg chg="del">
          <ac:chgData name="Osama Mohammed Moustafa Hosam Elde" userId="ab8f451e-a635-42ee-be12-e2dde55852bf" providerId="ADAL" clId="{20FD9F35-C7C2-4321-92CA-BE5BC08E781E}" dt="2019-04-17T09:13:10.579" v="70" actId="478"/>
          <ac:picMkLst>
            <pc:docMk/>
            <pc:sldMk cId="3055561800" sldId="417"/>
            <ac:picMk id="1025" creationId="{30A8F627-E869-47F4-AC8A-F3CAFEAC8CA3}"/>
          </ac:picMkLst>
        </pc:picChg>
      </pc:sldChg>
      <pc:sldChg chg="addSp delSp modSp add">
        <pc:chgData name="Osama Mohammed Moustafa Hosam Elde" userId="ab8f451e-a635-42ee-be12-e2dde55852bf" providerId="ADAL" clId="{20FD9F35-C7C2-4321-92CA-BE5BC08E781E}" dt="2019-04-17T09:20:55.144" v="129" actId="20577"/>
        <pc:sldMkLst>
          <pc:docMk/>
          <pc:sldMk cId="1564429499" sldId="418"/>
        </pc:sldMkLst>
        <pc:spChg chg="mod">
          <ac:chgData name="Osama Mohammed Moustafa Hosam Elde" userId="ab8f451e-a635-42ee-be12-e2dde55852bf" providerId="ADAL" clId="{20FD9F35-C7C2-4321-92CA-BE5BC08E781E}" dt="2019-04-17T09:16:36.071" v="89" actId="14100"/>
          <ac:spMkLst>
            <pc:docMk/>
            <pc:sldMk cId="1564429499" sldId="418"/>
            <ac:spMk id="3" creationId="{00000000-0000-0000-0000-000000000000}"/>
          </ac:spMkLst>
        </pc:spChg>
        <pc:spChg chg="add mod">
          <ac:chgData name="Osama Mohammed Moustafa Hosam Elde" userId="ab8f451e-a635-42ee-be12-e2dde55852bf" providerId="ADAL" clId="{20FD9F35-C7C2-4321-92CA-BE5BC08E781E}" dt="2019-04-17T09:20:55.144" v="129" actId="20577"/>
          <ac:spMkLst>
            <pc:docMk/>
            <pc:sldMk cId="1564429499" sldId="418"/>
            <ac:spMk id="7" creationId="{6CF6B211-E9CC-4671-8153-F17841A4D9FA}"/>
          </ac:spMkLst>
        </pc:spChg>
        <pc:spChg chg="del">
          <ac:chgData name="Osama Mohammed Moustafa Hosam Elde" userId="ab8f451e-a635-42ee-be12-e2dde55852bf" providerId="ADAL" clId="{20FD9F35-C7C2-4321-92CA-BE5BC08E781E}" dt="2019-04-17T09:18:14.247" v="98" actId="478"/>
          <ac:spMkLst>
            <pc:docMk/>
            <pc:sldMk cId="1564429499" sldId="418"/>
            <ac:spMk id="10" creationId="{73D41474-D41E-4DEC-924B-EF95E5FB556C}"/>
          </ac:spMkLst>
        </pc:spChg>
        <pc:grpChg chg="add del mod">
          <ac:chgData name="Osama Mohammed Moustafa Hosam Elde" userId="ab8f451e-a635-42ee-be12-e2dde55852bf" providerId="ADAL" clId="{20FD9F35-C7C2-4321-92CA-BE5BC08E781E}" dt="2019-04-17T09:18:54.500" v="107" actId="165"/>
          <ac:grpSpMkLst>
            <pc:docMk/>
            <pc:sldMk cId="1564429499" sldId="418"/>
            <ac:grpSpMk id="4" creationId="{4AD3E125-8F55-4880-AD01-37D08ED7F8FF}"/>
          </ac:grpSpMkLst>
        </pc:grpChg>
        <pc:grpChg chg="add del mod">
          <ac:chgData name="Osama Mohammed Moustafa Hosam Elde" userId="ab8f451e-a635-42ee-be12-e2dde55852bf" providerId="ADAL" clId="{20FD9F35-C7C2-4321-92CA-BE5BC08E781E}" dt="2019-04-17T09:19:52.133" v="114" actId="165"/>
          <ac:grpSpMkLst>
            <pc:docMk/>
            <pc:sldMk cId="1564429499" sldId="418"/>
            <ac:grpSpMk id="6" creationId="{35DBAF5C-51F1-48EA-A3A4-F19D15977159}"/>
          </ac:grpSpMkLst>
        </pc:grpChg>
        <pc:picChg chg="del">
          <ac:chgData name="Osama Mohammed Moustafa Hosam Elde" userId="ab8f451e-a635-42ee-be12-e2dde55852bf" providerId="ADAL" clId="{20FD9F35-C7C2-4321-92CA-BE5BC08E781E}" dt="2019-04-17T09:16:40.119" v="91" actId="478"/>
          <ac:picMkLst>
            <pc:docMk/>
            <pc:sldMk cId="1564429499" sldId="418"/>
            <ac:picMk id="2" creationId="{D79A4002-9929-44E0-83F9-A39BC69DDD7F}"/>
          </ac:picMkLst>
        </pc:picChg>
        <pc:picChg chg="add mod topLvl">
          <ac:chgData name="Osama Mohammed Moustafa Hosam Elde" userId="ab8f451e-a635-42ee-be12-e2dde55852bf" providerId="ADAL" clId="{20FD9F35-C7C2-4321-92CA-BE5BC08E781E}" dt="2019-04-17T09:20:07.236" v="115" actId="14861"/>
          <ac:picMkLst>
            <pc:docMk/>
            <pc:sldMk cId="1564429499" sldId="418"/>
            <ac:picMk id="8" creationId="{F10BD288-F98D-48BF-91BB-9BC9766FCCFF}"/>
          </ac:picMkLst>
        </pc:picChg>
        <pc:picChg chg="del">
          <ac:chgData name="Osama Mohammed Moustafa Hosam Elde" userId="ab8f451e-a635-42ee-be12-e2dde55852bf" providerId="ADAL" clId="{20FD9F35-C7C2-4321-92CA-BE5BC08E781E}" dt="2019-04-17T09:16:38.290" v="90" actId="478"/>
          <ac:picMkLst>
            <pc:docMk/>
            <pc:sldMk cId="1564429499" sldId="418"/>
            <ac:picMk id="9" creationId="{716B57F3-69ED-4577-8D76-36AF45375CC3}"/>
          </ac:picMkLst>
        </pc:picChg>
        <pc:picChg chg="add mod topLvl">
          <ac:chgData name="Osama Mohammed Moustafa Hosam Elde" userId="ab8f451e-a635-42ee-be12-e2dde55852bf" providerId="ADAL" clId="{20FD9F35-C7C2-4321-92CA-BE5BC08E781E}" dt="2019-04-17T09:20:09.870" v="116" actId="14861"/>
          <ac:picMkLst>
            <pc:docMk/>
            <pc:sldMk cId="1564429499" sldId="418"/>
            <ac:picMk id="11" creationId="{451974C5-3082-4D7D-8ACD-C66577AB2A61}"/>
          </ac:picMkLst>
        </pc:picChg>
        <pc:picChg chg="add mod topLvl">
          <ac:chgData name="Osama Mohammed Moustafa Hosam Elde" userId="ab8f451e-a635-42ee-be12-e2dde55852bf" providerId="ADAL" clId="{20FD9F35-C7C2-4321-92CA-BE5BC08E781E}" dt="2019-04-17T09:20:10.729" v="117" actId="14861"/>
          <ac:picMkLst>
            <pc:docMk/>
            <pc:sldMk cId="1564429499" sldId="418"/>
            <ac:picMk id="12" creationId="{D171EBEC-7702-4AAB-85C1-616275E32B2C}"/>
          </ac:picMkLst>
        </pc:picChg>
        <pc:picChg chg="add mod topLvl">
          <ac:chgData name="Osama Mohammed Moustafa Hosam Elde" userId="ab8f451e-a635-42ee-be12-e2dde55852bf" providerId="ADAL" clId="{20FD9F35-C7C2-4321-92CA-BE5BC08E781E}" dt="2019-04-17T09:20:17.187" v="123" actId="1038"/>
          <ac:picMkLst>
            <pc:docMk/>
            <pc:sldMk cId="1564429499" sldId="418"/>
            <ac:picMk id="13" creationId="{4053776E-DFA4-49F0-9E84-3567AF75FDC0}"/>
          </ac:picMkLst>
        </pc:picChg>
      </pc:sldChg>
      <pc:sldChg chg="addSp delSp modSp add ord">
        <pc:chgData name="Osama Mohammed Moustafa Hosam Elde" userId="ab8f451e-a635-42ee-be12-e2dde55852bf" providerId="ADAL" clId="{20FD9F35-C7C2-4321-92CA-BE5BC08E781E}" dt="2019-04-17T09:24:19.458" v="145" actId="1076"/>
        <pc:sldMkLst>
          <pc:docMk/>
          <pc:sldMk cId="2042332116" sldId="419"/>
        </pc:sldMkLst>
        <pc:spChg chg="mod">
          <ac:chgData name="Osama Mohammed Moustafa Hosam Elde" userId="ab8f451e-a635-42ee-be12-e2dde55852bf" providerId="ADAL" clId="{20FD9F35-C7C2-4321-92CA-BE5BC08E781E}" dt="2019-04-17T09:22:26.164" v="137" actId="14100"/>
          <ac:spMkLst>
            <pc:docMk/>
            <pc:sldMk cId="2042332116" sldId="419"/>
            <ac:spMk id="3" creationId="{00000000-0000-0000-0000-000000000000}"/>
          </ac:spMkLst>
        </pc:spChg>
        <pc:spChg chg="del">
          <ac:chgData name="Osama Mohammed Moustafa Hosam Elde" userId="ab8f451e-a635-42ee-be12-e2dde55852bf" providerId="ADAL" clId="{20FD9F35-C7C2-4321-92CA-BE5BC08E781E}" dt="2019-04-17T09:22:30.979" v="140" actId="478"/>
          <ac:spMkLst>
            <pc:docMk/>
            <pc:sldMk cId="2042332116" sldId="419"/>
            <ac:spMk id="11" creationId="{CDE4388A-BB0A-43E3-AE63-8F1F3F8C4C63}"/>
          </ac:spMkLst>
        </pc:spChg>
        <pc:picChg chg="del">
          <ac:chgData name="Osama Mohammed Moustafa Hosam Elde" userId="ab8f451e-a635-42ee-be12-e2dde55852bf" providerId="ADAL" clId="{20FD9F35-C7C2-4321-92CA-BE5BC08E781E}" dt="2019-04-17T09:22:28.682" v="138" actId="478"/>
          <ac:picMkLst>
            <pc:docMk/>
            <pc:sldMk cId="2042332116" sldId="419"/>
            <ac:picMk id="4" creationId="{CB1631AE-E484-496F-B6FF-B647F4E59E20}"/>
          </ac:picMkLst>
        </pc:picChg>
        <pc:picChg chg="add mod">
          <ac:chgData name="Osama Mohammed Moustafa Hosam Elde" userId="ab8f451e-a635-42ee-be12-e2dde55852bf" providerId="ADAL" clId="{20FD9F35-C7C2-4321-92CA-BE5BC08E781E}" dt="2019-04-17T09:24:19.458" v="145" actId="1076"/>
          <ac:picMkLst>
            <pc:docMk/>
            <pc:sldMk cId="2042332116" sldId="419"/>
            <ac:picMk id="9" creationId="{BAAD1772-3DFA-4F56-9D13-D7B8551DAFC0}"/>
          </ac:picMkLst>
        </pc:picChg>
        <pc:picChg chg="del">
          <ac:chgData name="Osama Mohammed Moustafa Hosam Elde" userId="ab8f451e-a635-42ee-be12-e2dde55852bf" providerId="ADAL" clId="{20FD9F35-C7C2-4321-92CA-BE5BC08E781E}" dt="2019-04-17T09:22:29.651" v="139" actId="478"/>
          <ac:picMkLst>
            <pc:docMk/>
            <pc:sldMk cId="2042332116" sldId="419"/>
            <ac:picMk id="1025" creationId="{30A8F627-E869-47F4-AC8A-F3CAFEAC8CA3}"/>
          </ac:picMkLst>
        </pc:picChg>
      </pc:sldChg>
      <pc:sldChg chg="addSp delSp modSp add">
        <pc:chgData name="Osama Mohammed Moustafa Hosam Elde" userId="ab8f451e-a635-42ee-be12-e2dde55852bf" providerId="ADAL" clId="{20FD9F35-C7C2-4321-92CA-BE5BC08E781E}" dt="2019-04-17T09:26:32.190" v="155" actId="1076"/>
        <pc:sldMkLst>
          <pc:docMk/>
          <pc:sldMk cId="4136597372" sldId="420"/>
        </pc:sldMkLst>
        <pc:spChg chg="mod">
          <ac:chgData name="Osama Mohammed Moustafa Hosam Elde" userId="ab8f451e-a635-42ee-be12-e2dde55852bf" providerId="ADAL" clId="{20FD9F35-C7C2-4321-92CA-BE5BC08E781E}" dt="2019-04-17T09:25:52.175" v="150" actId="14100"/>
          <ac:spMkLst>
            <pc:docMk/>
            <pc:sldMk cId="4136597372" sldId="420"/>
            <ac:spMk id="3" creationId="{00000000-0000-0000-0000-000000000000}"/>
          </ac:spMkLst>
        </pc:spChg>
        <pc:picChg chg="add mod">
          <ac:chgData name="Osama Mohammed Moustafa Hosam Elde" userId="ab8f451e-a635-42ee-be12-e2dde55852bf" providerId="ADAL" clId="{20FD9F35-C7C2-4321-92CA-BE5BC08E781E}" dt="2019-04-17T09:26:32.190" v="155" actId="1076"/>
          <ac:picMkLst>
            <pc:docMk/>
            <pc:sldMk cId="4136597372" sldId="420"/>
            <ac:picMk id="7" creationId="{C714F6E3-62CC-47F1-84F8-F936311C4669}"/>
          </ac:picMkLst>
        </pc:picChg>
        <pc:picChg chg="del">
          <ac:chgData name="Osama Mohammed Moustafa Hosam Elde" userId="ab8f451e-a635-42ee-be12-e2dde55852bf" providerId="ADAL" clId="{20FD9F35-C7C2-4321-92CA-BE5BC08E781E}" dt="2019-04-17T09:25:37.018" v="147" actId="478"/>
          <ac:picMkLst>
            <pc:docMk/>
            <pc:sldMk cId="4136597372" sldId="420"/>
            <ac:picMk id="9" creationId="{BAAD1772-3DFA-4F56-9D13-D7B8551DAFC0}"/>
          </ac:picMkLst>
        </pc:picChg>
      </pc:sldChg>
      <pc:sldChg chg="addSp delSp modSp add ord">
        <pc:chgData name="Osama Mohammed Moustafa Hosam Elde" userId="ab8f451e-a635-42ee-be12-e2dde55852bf" providerId="ADAL" clId="{20FD9F35-C7C2-4321-92CA-BE5BC08E781E}" dt="2019-04-17T12:13:22.011" v="859" actId="478"/>
        <pc:sldMkLst>
          <pc:docMk/>
          <pc:sldMk cId="1698068108" sldId="421"/>
        </pc:sldMkLst>
        <pc:spChg chg="add mod">
          <ac:chgData name="Osama Mohammed Moustafa Hosam Elde" userId="ab8f451e-a635-42ee-be12-e2dde55852bf" providerId="ADAL" clId="{20FD9F35-C7C2-4321-92CA-BE5BC08E781E}" dt="2019-04-17T12:13:17.462" v="858" actId="207"/>
          <ac:spMkLst>
            <pc:docMk/>
            <pc:sldMk cId="1698068108" sldId="421"/>
            <ac:spMk id="2" creationId="{7EE4D6E1-B46D-4DC5-9D69-3ECEE2461738}"/>
          </ac:spMkLst>
        </pc:spChg>
        <pc:spChg chg="mod">
          <ac:chgData name="Osama Mohammed Moustafa Hosam Elde" userId="ab8f451e-a635-42ee-be12-e2dde55852bf" providerId="ADAL" clId="{20FD9F35-C7C2-4321-92CA-BE5BC08E781E}" dt="2019-04-17T09:27:43.341" v="160" actId="1076"/>
          <ac:spMkLst>
            <pc:docMk/>
            <pc:sldMk cId="1698068108" sldId="421"/>
            <ac:spMk id="3" creationId="{00000000-0000-0000-0000-000000000000}"/>
          </ac:spMkLst>
        </pc:spChg>
        <pc:spChg chg="del">
          <ac:chgData name="Osama Mohammed Moustafa Hosam Elde" userId="ab8f451e-a635-42ee-be12-e2dde55852bf" providerId="ADAL" clId="{20FD9F35-C7C2-4321-92CA-BE5BC08E781E}" dt="2019-04-17T12:13:22.011" v="859" actId="478"/>
          <ac:spMkLst>
            <pc:docMk/>
            <pc:sldMk cId="1698068108" sldId="421"/>
            <ac:spMk id="10" creationId="{73D41474-D41E-4DEC-924B-EF95E5FB556C}"/>
          </ac:spMkLst>
        </pc:spChg>
        <pc:picChg chg="add mod">
          <ac:chgData name="Osama Mohammed Moustafa Hosam Elde" userId="ab8f451e-a635-42ee-be12-e2dde55852bf" providerId="ADAL" clId="{20FD9F35-C7C2-4321-92CA-BE5BC08E781E}" dt="2019-04-17T12:12:19.165" v="840" actId="1076"/>
          <ac:picMkLst>
            <pc:docMk/>
            <pc:sldMk cId="1698068108" sldId="421"/>
            <ac:picMk id="7" creationId="{C0EFD5D8-385B-457C-9F37-13808EF694F2}"/>
          </ac:picMkLst>
        </pc:picChg>
        <pc:picChg chg="add mod">
          <ac:chgData name="Osama Mohammed Moustafa Hosam Elde" userId="ab8f451e-a635-42ee-be12-e2dde55852bf" providerId="ADAL" clId="{20FD9F35-C7C2-4321-92CA-BE5BC08E781E}" dt="2019-04-17T12:12:34.448" v="844" actId="14100"/>
          <ac:picMkLst>
            <pc:docMk/>
            <pc:sldMk cId="1698068108" sldId="421"/>
            <ac:picMk id="8" creationId="{C2706A73-2224-45F4-8BB3-F9758A082607}"/>
          </ac:picMkLst>
        </pc:picChg>
        <pc:picChg chg="del">
          <ac:chgData name="Osama Mohammed Moustafa Hosam Elde" userId="ab8f451e-a635-42ee-be12-e2dde55852bf" providerId="ADAL" clId="{20FD9F35-C7C2-4321-92CA-BE5BC08E781E}" dt="2019-04-17T09:27:44.984" v="161" actId="478"/>
          <ac:picMkLst>
            <pc:docMk/>
            <pc:sldMk cId="1698068108" sldId="421"/>
            <ac:picMk id="9" creationId="{BAAD1772-3DFA-4F56-9D13-D7B8551DAFC0}"/>
          </ac:picMkLst>
        </pc:picChg>
        <pc:picChg chg="add mod">
          <ac:chgData name="Osama Mohammed Moustafa Hosam Elde" userId="ab8f451e-a635-42ee-be12-e2dde55852bf" providerId="ADAL" clId="{20FD9F35-C7C2-4321-92CA-BE5BC08E781E}" dt="2019-04-17T12:12:40.154" v="845" actId="1076"/>
          <ac:picMkLst>
            <pc:docMk/>
            <pc:sldMk cId="1698068108" sldId="421"/>
            <ac:picMk id="11" creationId="{82C10936-B2FE-4CD3-876F-760880A2B40F}"/>
          </ac:picMkLst>
        </pc:picChg>
      </pc:sldChg>
      <pc:sldChg chg="modSp add">
        <pc:chgData name="Osama Mohammed Moustafa Hosam Elde" userId="ab8f451e-a635-42ee-be12-e2dde55852bf" providerId="ADAL" clId="{20FD9F35-C7C2-4321-92CA-BE5BC08E781E}" dt="2019-04-17T10:27:35.551" v="415" actId="20577"/>
        <pc:sldMkLst>
          <pc:docMk/>
          <pc:sldMk cId="1336552493" sldId="422"/>
        </pc:sldMkLst>
        <pc:spChg chg="mod">
          <ac:chgData name="Osama Mohammed Moustafa Hosam Elde" userId="ab8f451e-a635-42ee-be12-e2dde55852bf" providerId="ADAL" clId="{20FD9F35-C7C2-4321-92CA-BE5BC08E781E}" dt="2019-04-17T10:27:35.551" v="415" actId="20577"/>
          <ac:spMkLst>
            <pc:docMk/>
            <pc:sldMk cId="1336552493" sldId="422"/>
            <ac:spMk id="3" creationId="{25F31E5A-DCD6-425A-8C80-7B051E2A906C}"/>
          </ac:spMkLst>
        </pc:spChg>
        <pc:spChg chg="mod">
          <ac:chgData name="Osama Mohammed Moustafa Hosam Elde" userId="ab8f451e-a635-42ee-be12-e2dde55852bf" providerId="ADAL" clId="{20FD9F35-C7C2-4321-92CA-BE5BC08E781E}" dt="2019-04-17T10:15:38.666" v="185" actId="20577"/>
          <ac:spMkLst>
            <pc:docMk/>
            <pc:sldMk cId="1336552493" sldId="422"/>
            <ac:spMk id="6" creationId="{F666E11D-E12E-4A1B-AC49-37C776D88AF6}"/>
          </ac:spMkLst>
        </pc:spChg>
      </pc:sldChg>
      <pc:sldChg chg="addSp delSp modSp add">
        <pc:chgData name="Osama Mohammed Moustafa Hosam Elde" userId="ab8f451e-a635-42ee-be12-e2dde55852bf" providerId="ADAL" clId="{20FD9F35-C7C2-4321-92CA-BE5BC08E781E}" dt="2019-04-17T10:18:51.872" v="287" actId="1076"/>
        <pc:sldMkLst>
          <pc:docMk/>
          <pc:sldMk cId="3720649549" sldId="423"/>
        </pc:sldMkLst>
        <pc:spChg chg="del">
          <ac:chgData name="Osama Mohammed Moustafa Hosam Elde" userId="ab8f451e-a635-42ee-be12-e2dde55852bf" providerId="ADAL" clId="{20FD9F35-C7C2-4321-92CA-BE5BC08E781E}" dt="2019-04-17T10:17:53.820" v="270" actId="478"/>
          <ac:spMkLst>
            <pc:docMk/>
            <pc:sldMk cId="3720649549" sldId="423"/>
            <ac:spMk id="3" creationId="{25F31E5A-DCD6-425A-8C80-7B051E2A906C}"/>
          </ac:spMkLst>
        </pc:spChg>
        <pc:spChg chg="add del mod">
          <ac:chgData name="Osama Mohammed Moustafa Hosam Elde" userId="ab8f451e-a635-42ee-be12-e2dde55852bf" providerId="ADAL" clId="{20FD9F35-C7C2-4321-92CA-BE5BC08E781E}" dt="2019-04-17T10:17:56.398" v="272" actId="478"/>
          <ac:spMkLst>
            <pc:docMk/>
            <pc:sldMk cId="3720649549" sldId="423"/>
            <ac:spMk id="4" creationId="{42D0AD80-B155-4E48-91E0-54AD38832030}"/>
          </ac:spMkLst>
        </pc:spChg>
        <pc:spChg chg="del">
          <ac:chgData name="Osama Mohammed Moustafa Hosam Elde" userId="ab8f451e-a635-42ee-be12-e2dde55852bf" providerId="ADAL" clId="{20FD9F35-C7C2-4321-92CA-BE5BC08E781E}" dt="2019-04-17T10:17:54.742" v="271" actId="478"/>
          <ac:spMkLst>
            <pc:docMk/>
            <pc:sldMk cId="3720649549" sldId="423"/>
            <ac:spMk id="6" creationId="{F666E11D-E12E-4A1B-AC49-37C776D88AF6}"/>
          </ac:spMkLst>
        </pc:spChg>
        <pc:spChg chg="add del mod">
          <ac:chgData name="Osama Mohammed Moustafa Hosam Elde" userId="ab8f451e-a635-42ee-be12-e2dde55852bf" providerId="ADAL" clId="{20FD9F35-C7C2-4321-92CA-BE5BC08E781E}" dt="2019-04-17T10:17:57.789" v="273" actId="478"/>
          <ac:spMkLst>
            <pc:docMk/>
            <pc:sldMk cId="3720649549" sldId="423"/>
            <ac:spMk id="8" creationId="{525FE67E-808C-452B-826E-F23E78AB1B70}"/>
          </ac:spMkLst>
        </pc:spChg>
        <pc:graphicFrameChg chg="add del modGraphic">
          <ac:chgData name="Osama Mohammed Moustafa Hosam Elde" userId="ab8f451e-a635-42ee-be12-e2dde55852bf" providerId="ADAL" clId="{20FD9F35-C7C2-4321-92CA-BE5BC08E781E}" dt="2019-04-17T10:18:15.298" v="279"/>
          <ac:graphicFrameMkLst>
            <pc:docMk/>
            <pc:sldMk cId="3720649549" sldId="423"/>
            <ac:graphicFrameMk id="10" creationId="{57718DA5-86C4-431F-8F9B-A91F8AFB828D}"/>
          </ac:graphicFrameMkLst>
        </pc:graphicFrameChg>
        <pc:picChg chg="add mod">
          <ac:chgData name="Osama Mohammed Moustafa Hosam Elde" userId="ab8f451e-a635-42ee-be12-e2dde55852bf" providerId="ADAL" clId="{20FD9F35-C7C2-4321-92CA-BE5BC08E781E}" dt="2019-04-17T10:18:47.030" v="286" actId="1076"/>
          <ac:picMkLst>
            <pc:docMk/>
            <pc:sldMk cId="3720649549" sldId="423"/>
            <ac:picMk id="9" creationId="{C58898DD-F750-44FF-AB5D-2E3954808183}"/>
          </ac:picMkLst>
        </pc:picChg>
        <pc:picChg chg="add mod">
          <ac:chgData name="Osama Mohammed Moustafa Hosam Elde" userId="ab8f451e-a635-42ee-be12-e2dde55852bf" providerId="ADAL" clId="{20FD9F35-C7C2-4321-92CA-BE5BC08E781E}" dt="2019-04-17T10:18:51.872" v="287" actId="1076"/>
          <ac:picMkLst>
            <pc:docMk/>
            <pc:sldMk cId="3720649549" sldId="423"/>
            <ac:picMk id="14" creationId="{E5645C80-805E-4E7E-8BA3-5F61074F7DDA}"/>
          </ac:picMkLst>
        </pc:picChg>
        <pc:picChg chg="add mod">
          <ac:chgData name="Osama Mohammed Moustafa Hosam Elde" userId="ab8f451e-a635-42ee-be12-e2dde55852bf" providerId="ADAL" clId="{20FD9F35-C7C2-4321-92CA-BE5BC08E781E}" dt="2019-04-17T10:18:51.872" v="287" actId="1076"/>
          <ac:picMkLst>
            <pc:docMk/>
            <pc:sldMk cId="3720649549" sldId="423"/>
            <ac:picMk id="15" creationId="{BE68C558-5670-46A7-9CBD-644C513B3F68}"/>
          </ac:picMkLst>
        </pc:picChg>
        <pc:picChg chg="add mod">
          <ac:chgData name="Osama Mohammed Moustafa Hosam Elde" userId="ab8f451e-a635-42ee-be12-e2dde55852bf" providerId="ADAL" clId="{20FD9F35-C7C2-4321-92CA-BE5BC08E781E}" dt="2019-04-17T10:18:51.872" v="287" actId="1076"/>
          <ac:picMkLst>
            <pc:docMk/>
            <pc:sldMk cId="3720649549" sldId="423"/>
            <ac:picMk id="16" creationId="{0D115142-582A-482B-9056-86DDF124A988}"/>
          </ac:picMkLst>
        </pc:picChg>
        <pc:picChg chg="add del mod">
          <ac:chgData name="Osama Mohammed Moustafa Hosam Elde" userId="ab8f451e-a635-42ee-be12-e2dde55852bf" providerId="ADAL" clId="{20FD9F35-C7C2-4321-92CA-BE5BC08E781E}" dt="2019-04-17T10:18:15.298" v="279"/>
          <ac:picMkLst>
            <pc:docMk/>
            <pc:sldMk cId="3720649549" sldId="423"/>
            <ac:picMk id="2049" creationId="{ED37AB21-401D-42B7-B00C-079FCE0B6737}"/>
          </ac:picMkLst>
        </pc:picChg>
        <pc:picChg chg="add del mod">
          <ac:chgData name="Osama Mohammed Moustafa Hosam Elde" userId="ab8f451e-a635-42ee-be12-e2dde55852bf" providerId="ADAL" clId="{20FD9F35-C7C2-4321-92CA-BE5BC08E781E}" dt="2019-04-17T10:18:15.298" v="279"/>
          <ac:picMkLst>
            <pc:docMk/>
            <pc:sldMk cId="3720649549" sldId="423"/>
            <ac:picMk id="2050" creationId="{EDF3F412-F171-4610-BAC5-2BA838906FD9}"/>
          </ac:picMkLst>
        </pc:picChg>
        <pc:picChg chg="add del mod">
          <ac:chgData name="Osama Mohammed Moustafa Hosam Elde" userId="ab8f451e-a635-42ee-be12-e2dde55852bf" providerId="ADAL" clId="{20FD9F35-C7C2-4321-92CA-BE5BC08E781E}" dt="2019-04-17T10:18:15.298" v="279"/>
          <ac:picMkLst>
            <pc:docMk/>
            <pc:sldMk cId="3720649549" sldId="423"/>
            <ac:picMk id="2051" creationId="{E27B312C-3319-4998-A0F4-05F9E02A29B6}"/>
          </ac:picMkLst>
        </pc:picChg>
      </pc:sldChg>
      <pc:sldChg chg="add del">
        <pc:chgData name="Osama Mohammed Moustafa Hosam Elde" userId="ab8f451e-a635-42ee-be12-e2dde55852bf" providerId="ADAL" clId="{20FD9F35-C7C2-4321-92CA-BE5BC08E781E}" dt="2019-04-17T10:19:33.341" v="289" actId="2696"/>
        <pc:sldMkLst>
          <pc:docMk/>
          <pc:sldMk cId="1906483004" sldId="424"/>
        </pc:sldMkLst>
      </pc:sldChg>
      <pc:sldChg chg="addSp delSp modSp add ord">
        <pc:chgData name="Osama Mohammed Moustafa Hosam Elde" userId="ab8f451e-a635-42ee-be12-e2dde55852bf" providerId="ADAL" clId="{20FD9F35-C7C2-4321-92CA-BE5BC08E781E}" dt="2019-04-17T10:28:50.080" v="446" actId="20577"/>
        <pc:sldMkLst>
          <pc:docMk/>
          <pc:sldMk cId="4206181403" sldId="424"/>
        </pc:sldMkLst>
        <pc:spChg chg="mod">
          <ac:chgData name="Osama Mohammed Moustafa Hosam Elde" userId="ab8f451e-a635-42ee-be12-e2dde55852bf" providerId="ADAL" clId="{20FD9F35-C7C2-4321-92CA-BE5BC08E781E}" dt="2019-04-17T10:19:44.860" v="292"/>
          <ac:spMkLst>
            <pc:docMk/>
            <pc:sldMk cId="4206181403" sldId="424"/>
            <ac:spMk id="3" creationId="{00000000-0000-0000-0000-000000000000}"/>
          </ac:spMkLst>
        </pc:spChg>
        <pc:spChg chg="add mod">
          <ac:chgData name="Osama Mohammed Moustafa Hosam Elde" userId="ab8f451e-a635-42ee-be12-e2dde55852bf" providerId="ADAL" clId="{20FD9F35-C7C2-4321-92CA-BE5BC08E781E}" dt="2019-04-17T10:28:50.080" v="446" actId="20577"/>
          <ac:spMkLst>
            <pc:docMk/>
            <pc:sldMk cId="4206181403" sldId="424"/>
            <ac:spMk id="9" creationId="{41FE1DB5-8880-44CA-8A01-91EC9D1E2C91}"/>
          </ac:spMkLst>
        </pc:spChg>
        <pc:picChg chg="del">
          <ac:chgData name="Osama Mohammed Moustafa Hosam Elde" userId="ab8f451e-a635-42ee-be12-e2dde55852bf" providerId="ADAL" clId="{20FD9F35-C7C2-4321-92CA-BE5BC08E781E}" dt="2019-04-17T10:19:46.610" v="293" actId="478"/>
          <ac:picMkLst>
            <pc:docMk/>
            <pc:sldMk cId="4206181403" sldId="424"/>
            <ac:picMk id="7" creationId="{C0EFD5D8-385B-457C-9F37-13808EF694F2}"/>
          </ac:picMkLst>
        </pc:picChg>
        <pc:picChg chg="del">
          <ac:chgData name="Osama Mohammed Moustafa Hosam Elde" userId="ab8f451e-a635-42ee-be12-e2dde55852bf" providerId="ADAL" clId="{20FD9F35-C7C2-4321-92CA-BE5BC08E781E}" dt="2019-04-17T10:19:47.987" v="295" actId="478"/>
          <ac:picMkLst>
            <pc:docMk/>
            <pc:sldMk cId="4206181403" sldId="424"/>
            <ac:picMk id="8" creationId="{C2706A73-2224-45F4-8BB3-F9758A082607}"/>
          </ac:picMkLst>
        </pc:picChg>
        <pc:picChg chg="del">
          <ac:chgData name="Osama Mohammed Moustafa Hosam Elde" userId="ab8f451e-a635-42ee-be12-e2dde55852bf" providerId="ADAL" clId="{20FD9F35-C7C2-4321-92CA-BE5BC08E781E}" dt="2019-04-17T10:19:47.329" v="294" actId="478"/>
          <ac:picMkLst>
            <pc:docMk/>
            <pc:sldMk cId="4206181403" sldId="424"/>
            <ac:picMk id="11" creationId="{82C10936-B2FE-4CD3-876F-760880A2B40F}"/>
          </ac:picMkLst>
        </pc:picChg>
      </pc:sldChg>
      <pc:sldChg chg="addSp delSp modSp add">
        <pc:chgData name="Osama Mohammed Moustafa Hosam Elde" userId="ab8f451e-a635-42ee-be12-e2dde55852bf" providerId="ADAL" clId="{20FD9F35-C7C2-4321-92CA-BE5BC08E781E}" dt="2019-04-17T10:23:50.293" v="335" actId="6549"/>
        <pc:sldMkLst>
          <pc:docMk/>
          <pc:sldMk cId="2508733497" sldId="425"/>
        </pc:sldMkLst>
        <pc:spChg chg="add del mod">
          <ac:chgData name="Osama Mohammed Moustafa Hosam Elde" userId="ab8f451e-a635-42ee-be12-e2dde55852bf" providerId="ADAL" clId="{20FD9F35-C7C2-4321-92CA-BE5BC08E781E}" dt="2019-04-17T10:23:40.916" v="332" actId="1076"/>
          <ac:spMkLst>
            <pc:docMk/>
            <pc:sldMk cId="2508733497" sldId="425"/>
            <ac:spMk id="2" creationId="{31859BDB-80EE-4200-806B-E0C8B5CFE775}"/>
          </ac:spMkLst>
        </pc:spChg>
        <pc:spChg chg="mod">
          <ac:chgData name="Osama Mohammed Moustafa Hosam Elde" userId="ab8f451e-a635-42ee-be12-e2dde55852bf" providerId="ADAL" clId="{20FD9F35-C7C2-4321-92CA-BE5BC08E781E}" dt="2019-04-17T10:23:50.293" v="335" actId="6549"/>
          <ac:spMkLst>
            <pc:docMk/>
            <pc:sldMk cId="2508733497" sldId="425"/>
            <ac:spMk id="3" creationId="{00000000-0000-0000-0000-000000000000}"/>
          </ac:spMkLst>
        </pc:spChg>
        <pc:spChg chg="add del mod">
          <ac:chgData name="Osama Mohammed Moustafa Hosam Elde" userId="ab8f451e-a635-42ee-be12-e2dde55852bf" providerId="ADAL" clId="{20FD9F35-C7C2-4321-92CA-BE5BC08E781E}" dt="2019-04-17T10:21:18.588" v="303" actId="478"/>
          <ac:spMkLst>
            <pc:docMk/>
            <pc:sldMk cId="2508733497" sldId="425"/>
            <ac:spMk id="6" creationId="{42C6B640-DD43-475C-B2E1-162D19C73C51}"/>
          </ac:spMkLst>
        </pc:spChg>
        <pc:spChg chg="add del mod">
          <ac:chgData name="Osama Mohammed Moustafa Hosam Elde" userId="ab8f451e-a635-42ee-be12-e2dde55852bf" providerId="ADAL" clId="{20FD9F35-C7C2-4321-92CA-BE5BC08E781E}" dt="2019-04-17T10:21:27.668" v="305" actId="478"/>
          <ac:spMkLst>
            <pc:docMk/>
            <pc:sldMk cId="2508733497" sldId="425"/>
            <ac:spMk id="8" creationId="{118168E4-20E1-4FAB-B6EA-E3E32EEC3044}"/>
          </ac:spMkLst>
        </pc:spChg>
        <pc:spChg chg="add del">
          <ac:chgData name="Osama Mohammed Moustafa Hosam Elde" userId="ab8f451e-a635-42ee-be12-e2dde55852bf" providerId="ADAL" clId="{20FD9F35-C7C2-4321-92CA-BE5BC08E781E}" dt="2019-04-17T10:21:24.822" v="304" actId="478"/>
          <ac:spMkLst>
            <pc:docMk/>
            <pc:sldMk cId="2508733497" sldId="425"/>
            <ac:spMk id="9" creationId="{41FE1DB5-8880-44CA-8A01-91EC9D1E2C91}"/>
          </ac:spMkLst>
        </pc:spChg>
        <pc:spChg chg="del">
          <ac:chgData name="Osama Mohammed Moustafa Hosam Elde" userId="ab8f451e-a635-42ee-be12-e2dde55852bf" providerId="ADAL" clId="{20FD9F35-C7C2-4321-92CA-BE5BC08E781E}" dt="2019-04-17T10:23:16.818" v="329" actId="478"/>
          <ac:spMkLst>
            <pc:docMk/>
            <pc:sldMk cId="2508733497" sldId="425"/>
            <ac:spMk id="10" creationId="{73D41474-D41E-4DEC-924B-EF95E5FB556C}"/>
          </ac:spMkLst>
        </pc:spChg>
        <pc:spChg chg="add del">
          <ac:chgData name="Osama Mohammed Moustafa Hosam Elde" userId="ab8f451e-a635-42ee-be12-e2dde55852bf" providerId="ADAL" clId="{20FD9F35-C7C2-4321-92CA-BE5BC08E781E}" dt="2019-04-17T10:22:48.872" v="322"/>
          <ac:spMkLst>
            <pc:docMk/>
            <pc:sldMk cId="2508733497" sldId="425"/>
            <ac:spMk id="11" creationId="{ED5761FA-E06E-469F-8533-68CFA38B02ED}"/>
          </ac:spMkLst>
        </pc:spChg>
        <pc:picChg chg="add mod">
          <ac:chgData name="Osama Mohammed Moustafa Hosam Elde" userId="ab8f451e-a635-42ee-be12-e2dde55852bf" providerId="ADAL" clId="{20FD9F35-C7C2-4321-92CA-BE5BC08E781E}" dt="2019-04-17T10:23:44.715" v="334" actId="1076"/>
          <ac:picMkLst>
            <pc:docMk/>
            <pc:sldMk cId="2508733497" sldId="425"/>
            <ac:picMk id="13" creationId="{88EF9ACA-8C64-4D3E-BBF7-57BF58CE4B97}"/>
          </ac:picMkLst>
        </pc:picChg>
      </pc:sldChg>
      <pc:sldChg chg="addSp delSp modSp add">
        <pc:chgData name="Osama Mohammed Moustafa Hosam Elde" userId="ab8f451e-a635-42ee-be12-e2dde55852bf" providerId="ADAL" clId="{20FD9F35-C7C2-4321-92CA-BE5BC08E781E}" dt="2019-04-17T10:27:17.089" v="384" actId="1076"/>
        <pc:sldMkLst>
          <pc:docMk/>
          <pc:sldMk cId="94325505" sldId="426"/>
        </pc:sldMkLst>
        <pc:spChg chg="del">
          <ac:chgData name="Osama Mohammed Moustafa Hosam Elde" userId="ab8f451e-a635-42ee-be12-e2dde55852bf" providerId="ADAL" clId="{20FD9F35-C7C2-4321-92CA-BE5BC08E781E}" dt="2019-04-17T10:24:58.956" v="339" actId="478"/>
          <ac:spMkLst>
            <pc:docMk/>
            <pc:sldMk cId="94325505" sldId="426"/>
            <ac:spMk id="2" creationId="{31859BDB-80EE-4200-806B-E0C8B5CFE775}"/>
          </ac:spMkLst>
        </pc:spChg>
        <pc:spChg chg="mod">
          <ac:chgData name="Osama Mohammed Moustafa Hosam Elde" userId="ab8f451e-a635-42ee-be12-e2dde55852bf" providerId="ADAL" clId="{20FD9F35-C7C2-4321-92CA-BE5BC08E781E}" dt="2019-04-17T10:24:17.473" v="337"/>
          <ac:spMkLst>
            <pc:docMk/>
            <pc:sldMk cId="94325505" sldId="426"/>
            <ac:spMk id="3" creationId="{00000000-0000-0000-0000-000000000000}"/>
          </ac:spMkLst>
        </pc:spChg>
        <pc:spChg chg="add del">
          <ac:chgData name="Osama Mohammed Moustafa Hosam Elde" userId="ab8f451e-a635-42ee-be12-e2dde55852bf" providerId="ADAL" clId="{20FD9F35-C7C2-4321-92CA-BE5BC08E781E}" dt="2019-04-17T10:26:49.452" v="356"/>
          <ac:spMkLst>
            <pc:docMk/>
            <pc:sldMk cId="94325505" sldId="426"/>
            <ac:spMk id="4" creationId="{C056921C-1BF1-4668-8751-A124B7220650}"/>
          </ac:spMkLst>
        </pc:spChg>
        <pc:spChg chg="add mod">
          <ac:chgData name="Osama Mohammed Moustafa Hosam Elde" userId="ab8f451e-a635-42ee-be12-e2dde55852bf" providerId="ADAL" clId="{20FD9F35-C7C2-4321-92CA-BE5BC08E781E}" dt="2019-04-17T10:27:17.089" v="384" actId="1076"/>
          <ac:spMkLst>
            <pc:docMk/>
            <pc:sldMk cId="94325505" sldId="426"/>
            <ac:spMk id="8" creationId="{9ADFE53B-FDE8-4376-AAAF-3A866F32CCAE}"/>
          </ac:spMkLst>
        </pc:spChg>
        <pc:picChg chg="add mod">
          <ac:chgData name="Osama Mohammed Moustafa Hosam Elde" userId="ab8f451e-a635-42ee-be12-e2dde55852bf" providerId="ADAL" clId="{20FD9F35-C7C2-4321-92CA-BE5BC08E781E}" dt="2019-04-17T10:25:42.046" v="348" actId="14100"/>
          <ac:picMkLst>
            <pc:docMk/>
            <pc:sldMk cId="94325505" sldId="426"/>
            <ac:picMk id="7" creationId="{1B05FE87-5D93-4E77-AB55-6CD0D2385491}"/>
          </ac:picMkLst>
        </pc:picChg>
        <pc:picChg chg="del">
          <ac:chgData name="Osama Mohammed Moustafa Hosam Elde" userId="ab8f451e-a635-42ee-be12-e2dde55852bf" providerId="ADAL" clId="{20FD9F35-C7C2-4321-92CA-BE5BC08E781E}" dt="2019-04-17T10:24:28.135" v="338" actId="478"/>
          <ac:picMkLst>
            <pc:docMk/>
            <pc:sldMk cId="94325505" sldId="426"/>
            <ac:picMk id="13" creationId="{88EF9ACA-8C64-4D3E-BBF7-57BF58CE4B97}"/>
          </ac:picMkLst>
        </pc:picChg>
      </pc:sldChg>
      <pc:sldChg chg="addSp delSp modSp add">
        <pc:chgData name="Osama Mohammed Moustafa Hosam Elde" userId="ab8f451e-a635-42ee-be12-e2dde55852bf" providerId="ADAL" clId="{20FD9F35-C7C2-4321-92CA-BE5BC08E781E}" dt="2019-04-17T10:33:57.501" v="475" actId="20577"/>
        <pc:sldMkLst>
          <pc:docMk/>
          <pc:sldMk cId="4258748223" sldId="427"/>
        </pc:sldMkLst>
        <pc:spChg chg="add mod">
          <ac:chgData name="Osama Mohammed Moustafa Hosam Elde" userId="ab8f451e-a635-42ee-be12-e2dde55852bf" providerId="ADAL" clId="{20FD9F35-C7C2-4321-92CA-BE5BC08E781E}" dt="2019-04-17T10:33:57.501" v="475" actId="20577"/>
          <ac:spMkLst>
            <pc:docMk/>
            <pc:sldMk cId="4258748223" sldId="427"/>
            <ac:spMk id="2" creationId="{8490E3E0-94D0-4204-9BB9-F507E91472D5}"/>
          </ac:spMkLst>
        </pc:spChg>
        <pc:spChg chg="mod">
          <ac:chgData name="Osama Mohammed Moustafa Hosam Elde" userId="ab8f451e-a635-42ee-be12-e2dde55852bf" providerId="ADAL" clId="{20FD9F35-C7C2-4321-92CA-BE5BC08E781E}" dt="2019-04-17T10:29:31.828" v="449"/>
          <ac:spMkLst>
            <pc:docMk/>
            <pc:sldMk cId="4258748223" sldId="427"/>
            <ac:spMk id="3" creationId="{00000000-0000-0000-0000-000000000000}"/>
          </ac:spMkLst>
        </pc:spChg>
        <pc:spChg chg="del mod">
          <ac:chgData name="Osama Mohammed Moustafa Hosam Elde" userId="ab8f451e-a635-42ee-be12-e2dde55852bf" providerId="ADAL" clId="{20FD9F35-C7C2-4321-92CA-BE5BC08E781E}" dt="2019-04-17T10:29:54.835" v="453" actId="478"/>
          <ac:spMkLst>
            <pc:docMk/>
            <pc:sldMk cId="4258748223" sldId="427"/>
            <ac:spMk id="8" creationId="{9ADFE53B-FDE8-4376-AAAF-3A866F32CCAE}"/>
          </ac:spMkLst>
        </pc:spChg>
        <pc:picChg chg="del">
          <ac:chgData name="Osama Mohammed Moustafa Hosam Elde" userId="ab8f451e-a635-42ee-be12-e2dde55852bf" providerId="ADAL" clId="{20FD9F35-C7C2-4321-92CA-BE5BC08E781E}" dt="2019-04-17T10:29:28.547" v="448" actId="478"/>
          <ac:picMkLst>
            <pc:docMk/>
            <pc:sldMk cId="4258748223" sldId="427"/>
            <ac:picMk id="7" creationId="{1B05FE87-5D93-4E77-AB55-6CD0D2385491}"/>
          </ac:picMkLst>
        </pc:picChg>
      </pc:sldChg>
      <pc:sldChg chg="addSp modSp add">
        <pc:chgData name="Osama Mohammed Moustafa Hosam Elde" userId="ab8f451e-a635-42ee-be12-e2dde55852bf" providerId="ADAL" clId="{20FD9F35-C7C2-4321-92CA-BE5BC08E781E}" dt="2019-04-17T10:36:48.160" v="498" actId="1036"/>
        <pc:sldMkLst>
          <pc:docMk/>
          <pc:sldMk cId="1429025225" sldId="428"/>
        </pc:sldMkLst>
        <pc:spChg chg="mod">
          <ac:chgData name="Osama Mohammed Moustafa Hosam Elde" userId="ab8f451e-a635-42ee-be12-e2dde55852bf" providerId="ADAL" clId="{20FD9F35-C7C2-4321-92CA-BE5BC08E781E}" dt="2019-04-17T10:35:06.306" v="485" actId="5793"/>
          <ac:spMkLst>
            <pc:docMk/>
            <pc:sldMk cId="1429025225" sldId="428"/>
            <ac:spMk id="2" creationId="{8490E3E0-94D0-4204-9BB9-F507E91472D5}"/>
          </ac:spMkLst>
        </pc:spChg>
        <pc:spChg chg="mod">
          <ac:chgData name="Osama Mohammed Moustafa Hosam Elde" userId="ab8f451e-a635-42ee-be12-e2dde55852bf" providerId="ADAL" clId="{20FD9F35-C7C2-4321-92CA-BE5BC08E781E}" dt="2019-04-17T10:34:40.263" v="481" actId="14100"/>
          <ac:spMkLst>
            <pc:docMk/>
            <pc:sldMk cId="1429025225" sldId="428"/>
            <ac:spMk id="3" creationId="{00000000-0000-0000-0000-000000000000}"/>
          </ac:spMkLst>
        </pc:spChg>
        <pc:picChg chg="add mod">
          <ac:chgData name="Osama Mohammed Moustafa Hosam Elde" userId="ab8f451e-a635-42ee-be12-e2dde55852bf" providerId="ADAL" clId="{20FD9F35-C7C2-4321-92CA-BE5BC08E781E}" dt="2019-04-17T10:36:48.160" v="498" actId="1036"/>
          <ac:picMkLst>
            <pc:docMk/>
            <pc:sldMk cId="1429025225" sldId="428"/>
            <ac:picMk id="4" creationId="{24999B75-F338-4568-B997-F27A5E8242E3}"/>
          </ac:picMkLst>
        </pc:picChg>
        <pc:picChg chg="add mod">
          <ac:chgData name="Osama Mohammed Moustafa Hosam Elde" userId="ab8f451e-a635-42ee-be12-e2dde55852bf" providerId="ADAL" clId="{20FD9F35-C7C2-4321-92CA-BE5BC08E781E}" dt="2019-04-17T10:36:45.556" v="494" actId="1076"/>
          <ac:picMkLst>
            <pc:docMk/>
            <pc:sldMk cId="1429025225" sldId="428"/>
            <ac:picMk id="6" creationId="{DE187D67-8964-4887-B86A-347F2A5D5F30}"/>
          </ac:picMkLst>
        </pc:picChg>
      </pc:sldChg>
      <pc:sldChg chg="delSp modSp add del ord">
        <pc:chgData name="Osama Mohammed Moustafa Hosam Elde" userId="ab8f451e-a635-42ee-be12-e2dde55852bf" providerId="ADAL" clId="{20FD9F35-C7C2-4321-92CA-BE5BC08E781E}" dt="2019-04-17T10:39:05.884" v="504" actId="2696"/>
        <pc:sldMkLst>
          <pc:docMk/>
          <pc:sldMk cId="1072605401" sldId="429"/>
        </pc:sldMkLst>
        <pc:spChg chg="mod">
          <ac:chgData name="Osama Mohammed Moustafa Hosam Elde" userId="ab8f451e-a635-42ee-be12-e2dde55852bf" providerId="ADAL" clId="{20FD9F35-C7C2-4321-92CA-BE5BC08E781E}" dt="2019-04-17T10:37:31.050" v="501"/>
          <ac:spMkLst>
            <pc:docMk/>
            <pc:sldMk cId="1072605401" sldId="429"/>
            <ac:spMk id="3" creationId="{00000000-0000-0000-0000-000000000000}"/>
          </ac:spMkLst>
        </pc:spChg>
        <pc:picChg chg="del">
          <ac:chgData name="Osama Mohammed Moustafa Hosam Elde" userId="ab8f451e-a635-42ee-be12-e2dde55852bf" providerId="ADAL" clId="{20FD9F35-C7C2-4321-92CA-BE5BC08E781E}" dt="2019-04-17T10:37:34.097" v="502" actId="478"/>
          <ac:picMkLst>
            <pc:docMk/>
            <pc:sldMk cId="1072605401" sldId="429"/>
            <ac:picMk id="13" creationId="{88EF9ACA-8C64-4D3E-BBF7-57BF58CE4B97}"/>
          </ac:picMkLst>
        </pc:picChg>
      </pc:sldChg>
      <pc:sldChg chg="addSp delSp modSp add ord">
        <pc:chgData name="Osama Mohammed Moustafa Hosam Elde" userId="ab8f451e-a635-42ee-be12-e2dde55852bf" providerId="ADAL" clId="{20FD9F35-C7C2-4321-92CA-BE5BC08E781E}" dt="2019-04-17T10:41:35.598" v="549" actId="1076"/>
        <pc:sldMkLst>
          <pc:docMk/>
          <pc:sldMk cId="2994675499" sldId="430"/>
        </pc:sldMkLst>
        <pc:spChg chg="del mod">
          <ac:chgData name="Osama Mohammed Moustafa Hosam Elde" userId="ab8f451e-a635-42ee-be12-e2dde55852bf" providerId="ADAL" clId="{20FD9F35-C7C2-4321-92CA-BE5BC08E781E}" dt="2019-04-17T10:39:39.987" v="517" actId="478"/>
          <ac:spMkLst>
            <pc:docMk/>
            <pc:sldMk cId="2994675499" sldId="430"/>
            <ac:spMk id="2" creationId="{8490E3E0-94D0-4204-9BB9-F507E91472D5}"/>
          </ac:spMkLst>
        </pc:spChg>
        <pc:spChg chg="mod">
          <ac:chgData name="Osama Mohammed Moustafa Hosam Elde" userId="ab8f451e-a635-42ee-be12-e2dde55852bf" providerId="ADAL" clId="{20FD9F35-C7C2-4321-92CA-BE5BC08E781E}" dt="2019-04-17T10:39:14.565" v="512" actId="20577"/>
          <ac:spMkLst>
            <pc:docMk/>
            <pc:sldMk cId="2994675499" sldId="430"/>
            <ac:spMk id="3" creationId="{00000000-0000-0000-0000-000000000000}"/>
          </ac:spMkLst>
        </pc:spChg>
        <pc:spChg chg="add mod">
          <ac:chgData name="Osama Mohammed Moustafa Hosam Elde" userId="ab8f451e-a635-42ee-be12-e2dde55852bf" providerId="ADAL" clId="{20FD9F35-C7C2-4321-92CA-BE5BC08E781E}" dt="2019-04-17T10:41:35.598" v="549" actId="1076"/>
          <ac:spMkLst>
            <pc:docMk/>
            <pc:sldMk cId="2994675499" sldId="430"/>
            <ac:spMk id="4" creationId="{DC702BB5-2ACE-4407-8A92-CC5482EECF40}"/>
          </ac:spMkLst>
        </pc:spChg>
      </pc:sldChg>
      <pc:sldChg chg="addSp delSp modSp add">
        <pc:chgData name="Osama Mohammed Moustafa Hosam Elde" userId="ab8f451e-a635-42ee-be12-e2dde55852bf" providerId="ADAL" clId="{20FD9F35-C7C2-4321-92CA-BE5BC08E781E}" dt="2019-04-17T10:44:46.331" v="593" actId="1076"/>
        <pc:sldMkLst>
          <pc:docMk/>
          <pc:sldMk cId="2283478512" sldId="431"/>
        </pc:sldMkLst>
        <pc:spChg chg="add del">
          <ac:chgData name="Osama Mohammed Moustafa Hosam Elde" userId="ab8f451e-a635-42ee-be12-e2dde55852bf" providerId="ADAL" clId="{20FD9F35-C7C2-4321-92CA-BE5BC08E781E}" dt="2019-04-17T10:42:30.227" v="552" actId="478"/>
          <ac:spMkLst>
            <pc:docMk/>
            <pc:sldMk cId="2283478512" sldId="431"/>
            <ac:spMk id="2" creationId="{6EC0152D-3C7E-4207-9B0D-25CCD43C1990}"/>
          </ac:spMkLst>
        </pc:spChg>
        <pc:spChg chg="del">
          <ac:chgData name="Osama Mohammed Moustafa Hosam Elde" userId="ab8f451e-a635-42ee-be12-e2dde55852bf" providerId="ADAL" clId="{20FD9F35-C7C2-4321-92CA-BE5BC08E781E}" dt="2019-04-17T10:42:30.227" v="552" actId="478"/>
          <ac:spMkLst>
            <pc:docMk/>
            <pc:sldMk cId="2283478512" sldId="431"/>
            <ac:spMk id="4" creationId="{DC702BB5-2ACE-4407-8A92-CC5482EECF40}"/>
          </ac:spMkLst>
        </pc:spChg>
        <pc:spChg chg="add mod">
          <ac:chgData name="Osama Mohammed Moustafa Hosam Elde" userId="ab8f451e-a635-42ee-be12-e2dde55852bf" providerId="ADAL" clId="{20FD9F35-C7C2-4321-92CA-BE5BC08E781E}" dt="2019-04-17T10:44:46.331" v="593" actId="1076"/>
          <ac:spMkLst>
            <pc:docMk/>
            <pc:sldMk cId="2283478512" sldId="431"/>
            <ac:spMk id="6" creationId="{8DC96F11-3C6C-425D-A450-B0BB8DB77AD5}"/>
          </ac:spMkLst>
        </pc:spChg>
        <pc:spChg chg="add mod">
          <ac:chgData name="Osama Mohammed Moustafa Hosam Elde" userId="ab8f451e-a635-42ee-be12-e2dde55852bf" providerId="ADAL" clId="{20FD9F35-C7C2-4321-92CA-BE5BC08E781E}" dt="2019-04-17T10:44:03.733" v="586" actId="20578"/>
          <ac:spMkLst>
            <pc:docMk/>
            <pc:sldMk cId="2283478512" sldId="431"/>
            <ac:spMk id="7" creationId="{FAD85979-A7D1-46DA-9509-C525FA0613A2}"/>
          </ac:spMkLst>
        </pc:spChg>
      </pc:sldChg>
      <pc:sldChg chg="addSp delSp modSp add">
        <pc:chgData name="Osama Mohammed Moustafa Hosam Elde" userId="ab8f451e-a635-42ee-be12-e2dde55852bf" providerId="ADAL" clId="{20FD9F35-C7C2-4321-92CA-BE5BC08E781E}" dt="2019-04-17T10:57:46.383" v="618" actId="404"/>
        <pc:sldMkLst>
          <pc:docMk/>
          <pc:sldMk cId="706051383" sldId="432"/>
        </pc:sldMkLst>
        <pc:spChg chg="add mod">
          <ac:chgData name="Osama Mohammed Moustafa Hosam Elde" userId="ab8f451e-a635-42ee-be12-e2dde55852bf" providerId="ADAL" clId="{20FD9F35-C7C2-4321-92CA-BE5BC08E781E}" dt="2019-04-17T10:57:46.383" v="618" actId="404"/>
          <ac:spMkLst>
            <pc:docMk/>
            <pc:sldMk cId="706051383" sldId="432"/>
            <ac:spMk id="2" creationId="{D5C5C028-9055-4370-8526-5F3AF3FD3EAA}"/>
          </ac:spMkLst>
        </pc:spChg>
        <pc:spChg chg="mod">
          <ac:chgData name="Osama Mohammed Moustafa Hosam Elde" userId="ab8f451e-a635-42ee-be12-e2dde55852bf" providerId="ADAL" clId="{20FD9F35-C7C2-4321-92CA-BE5BC08E781E}" dt="2019-04-17T10:50:34.802" v="596" actId="14100"/>
          <ac:spMkLst>
            <pc:docMk/>
            <pc:sldMk cId="706051383" sldId="432"/>
            <ac:spMk id="3" creationId="{00000000-0000-0000-0000-000000000000}"/>
          </ac:spMkLst>
        </pc:spChg>
        <pc:spChg chg="del">
          <ac:chgData name="Osama Mohammed Moustafa Hosam Elde" userId="ab8f451e-a635-42ee-be12-e2dde55852bf" providerId="ADAL" clId="{20FD9F35-C7C2-4321-92CA-BE5BC08E781E}" dt="2019-04-17T10:56:06.094" v="597" actId="478"/>
          <ac:spMkLst>
            <pc:docMk/>
            <pc:sldMk cId="706051383" sldId="432"/>
            <ac:spMk id="6" creationId="{8DC96F11-3C6C-425D-A450-B0BB8DB77AD5}"/>
          </ac:spMkLst>
        </pc:spChg>
      </pc:sldChg>
      <pc:sldChg chg="addSp delSp modSp add ord">
        <pc:chgData name="Osama Mohammed Moustafa Hosam Elde" userId="ab8f451e-a635-42ee-be12-e2dde55852bf" providerId="ADAL" clId="{20FD9F35-C7C2-4321-92CA-BE5BC08E781E}" dt="2019-04-17T11:02:12.034" v="672" actId="404"/>
        <pc:sldMkLst>
          <pc:docMk/>
          <pc:sldMk cId="1825879801" sldId="433"/>
        </pc:sldMkLst>
        <pc:spChg chg="add mod">
          <ac:chgData name="Osama Mohammed Moustafa Hosam Elde" userId="ab8f451e-a635-42ee-be12-e2dde55852bf" providerId="ADAL" clId="{20FD9F35-C7C2-4321-92CA-BE5BC08E781E}" dt="2019-04-17T11:01:02.295" v="655" actId="313"/>
          <ac:spMkLst>
            <pc:docMk/>
            <pc:sldMk cId="1825879801" sldId="433"/>
            <ac:spMk id="2" creationId="{9C621360-1E8C-4E21-9A19-5227D354CE6A}"/>
          </ac:spMkLst>
        </pc:spChg>
        <pc:spChg chg="mod">
          <ac:chgData name="Osama Mohammed Moustafa Hosam Elde" userId="ab8f451e-a635-42ee-be12-e2dde55852bf" providerId="ADAL" clId="{20FD9F35-C7C2-4321-92CA-BE5BC08E781E}" dt="2019-04-17T10:58:57.121" v="629" actId="20577"/>
          <ac:spMkLst>
            <pc:docMk/>
            <pc:sldMk cId="1825879801" sldId="433"/>
            <ac:spMk id="3" creationId="{00000000-0000-0000-0000-000000000000}"/>
          </ac:spMkLst>
        </pc:spChg>
        <pc:spChg chg="add mod">
          <ac:chgData name="Osama Mohammed Moustafa Hosam Elde" userId="ab8f451e-a635-42ee-be12-e2dde55852bf" providerId="ADAL" clId="{20FD9F35-C7C2-4321-92CA-BE5BC08E781E}" dt="2019-04-17T11:02:12.034" v="672" actId="404"/>
          <ac:spMkLst>
            <pc:docMk/>
            <pc:sldMk cId="1825879801" sldId="433"/>
            <ac:spMk id="4" creationId="{8322DA72-4149-4FE7-9E5C-1EBBF2FFFC58}"/>
          </ac:spMkLst>
        </pc:spChg>
        <pc:spChg chg="del">
          <ac:chgData name="Osama Mohammed Moustafa Hosam Elde" userId="ab8f451e-a635-42ee-be12-e2dde55852bf" providerId="ADAL" clId="{20FD9F35-C7C2-4321-92CA-BE5BC08E781E}" dt="2019-04-17T10:59:08.358" v="630" actId="478"/>
          <ac:spMkLst>
            <pc:docMk/>
            <pc:sldMk cId="1825879801" sldId="433"/>
            <ac:spMk id="6" creationId="{8DC96F11-3C6C-425D-A450-B0BB8DB77AD5}"/>
          </ac:spMkLst>
        </pc:spChg>
        <pc:picChg chg="add mod">
          <ac:chgData name="Osama Mohammed Moustafa Hosam Elde" userId="ab8f451e-a635-42ee-be12-e2dde55852bf" providerId="ADAL" clId="{20FD9F35-C7C2-4321-92CA-BE5BC08E781E}" dt="2019-04-17T10:59:26.771" v="637" actId="1076"/>
          <ac:picMkLst>
            <pc:docMk/>
            <pc:sldMk cId="1825879801" sldId="433"/>
            <ac:picMk id="8" creationId="{D5345369-CE03-4206-B587-08257C50389F}"/>
          </ac:picMkLst>
        </pc:picChg>
      </pc:sldChg>
      <pc:sldChg chg="addSp delSp modSp add">
        <pc:chgData name="Osama Mohammed Moustafa Hosam Elde" userId="ab8f451e-a635-42ee-be12-e2dde55852bf" providerId="ADAL" clId="{20FD9F35-C7C2-4321-92CA-BE5BC08E781E}" dt="2019-04-17T11:05:32.915" v="710" actId="14100"/>
        <pc:sldMkLst>
          <pc:docMk/>
          <pc:sldMk cId="993940082" sldId="434"/>
        </pc:sldMkLst>
        <pc:spChg chg="del">
          <ac:chgData name="Osama Mohammed Moustafa Hosam Elde" userId="ab8f451e-a635-42ee-be12-e2dde55852bf" providerId="ADAL" clId="{20FD9F35-C7C2-4321-92CA-BE5BC08E781E}" dt="2019-04-17T11:04:04.233" v="675" actId="478"/>
          <ac:spMkLst>
            <pc:docMk/>
            <pc:sldMk cId="993940082" sldId="434"/>
            <ac:spMk id="2" creationId="{9C621360-1E8C-4E21-9A19-5227D354CE6A}"/>
          </ac:spMkLst>
        </pc:spChg>
        <pc:spChg chg="mod">
          <ac:chgData name="Osama Mohammed Moustafa Hosam Elde" userId="ab8f451e-a635-42ee-be12-e2dde55852bf" providerId="ADAL" clId="{20FD9F35-C7C2-4321-92CA-BE5BC08E781E}" dt="2019-04-17T11:05:28.415" v="709" actId="20577"/>
          <ac:spMkLst>
            <pc:docMk/>
            <pc:sldMk cId="993940082" sldId="434"/>
            <ac:spMk id="3" creationId="{00000000-0000-0000-0000-000000000000}"/>
          </ac:spMkLst>
        </pc:spChg>
        <pc:spChg chg="del">
          <ac:chgData name="Osama Mohammed Moustafa Hosam Elde" userId="ab8f451e-a635-42ee-be12-e2dde55852bf" providerId="ADAL" clId="{20FD9F35-C7C2-4321-92CA-BE5BC08E781E}" dt="2019-04-17T11:04:03.077" v="674" actId="478"/>
          <ac:spMkLst>
            <pc:docMk/>
            <pc:sldMk cId="993940082" sldId="434"/>
            <ac:spMk id="4" creationId="{8322DA72-4149-4FE7-9E5C-1EBBF2FFFC58}"/>
          </ac:spMkLst>
        </pc:spChg>
        <pc:spChg chg="add mod">
          <ac:chgData name="Osama Mohammed Moustafa Hosam Elde" userId="ab8f451e-a635-42ee-be12-e2dde55852bf" providerId="ADAL" clId="{20FD9F35-C7C2-4321-92CA-BE5BC08E781E}" dt="2019-04-17T11:05:32.915" v="710" actId="14100"/>
          <ac:spMkLst>
            <pc:docMk/>
            <pc:sldMk cId="993940082" sldId="434"/>
            <ac:spMk id="6" creationId="{DA1AA4C6-E322-4804-BF2C-B1A9A0729303}"/>
          </ac:spMkLst>
        </pc:spChg>
        <pc:picChg chg="del">
          <ac:chgData name="Osama Mohammed Moustafa Hosam Elde" userId="ab8f451e-a635-42ee-be12-e2dde55852bf" providerId="ADAL" clId="{20FD9F35-C7C2-4321-92CA-BE5BC08E781E}" dt="2019-04-17T11:04:04.905" v="676" actId="478"/>
          <ac:picMkLst>
            <pc:docMk/>
            <pc:sldMk cId="993940082" sldId="434"/>
            <ac:picMk id="8" creationId="{D5345369-CE03-4206-B587-08257C50389F}"/>
          </ac:picMkLst>
        </pc:picChg>
      </pc:sldChg>
      <pc:sldChg chg="addSp delSp modSp add">
        <pc:chgData name="Osama Mohammed Moustafa Hosam Elde" userId="ab8f451e-a635-42ee-be12-e2dde55852bf" providerId="ADAL" clId="{20FD9F35-C7C2-4321-92CA-BE5BC08E781E}" dt="2019-04-17T11:09:49.952" v="770" actId="20577"/>
        <pc:sldMkLst>
          <pc:docMk/>
          <pc:sldMk cId="1065010098" sldId="435"/>
        </pc:sldMkLst>
        <pc:spChg chg="add mod">
          <ac:chgData name="Osama Mohammed Moustafa Hosam Elde" userId="ab8f451e-a635-42ee-be12-e2dde55852bf" providerId="ADAL" clId="{20FD9F35-C7C2-4321-92CA-BE5BC08E781E}" dt="2019-04-17T11:07:08.754" v="729" actId="14100"/>
          <ac:spMkLst>
            <pc:docMk/>
            <pc:sldMk cId="1065010098" sldId="435"/>
            <ac:spMk id="2" creationId="{47F5C957-8455-41B6-9C17-AB4B2BD672BD}"/>
          </ac:spMkLst>
        </pc:spChg>
        <pc:spChg chg="mod">
          <ac:chgData name="Osama Mohammed Moustafa Hosam Elde" userId="ab8f451e-a635-42ee-be12-e2dde55852bf" providerId="ADAL" clId="{20FD9F35-C7C2-4321-92CA-BE5BC08E781E}" dt="2019-04-17T11:06:06.950" v="722" actId="20577"/>
          <ac:spMkLst>
            <pc:docMk/>
            <pc:sldMk cId="1065010098" sldId="435"/>
            <ac:spMk id="3" creationId="{00000000-0000-0000-0000-000000000000}"/>
          </ac:spMkLst>
        </pc:spChg>
        <pc:spChg chg="add mod">
          <ac:chgData name="Osama Mohammed Moustafa Hosam Elde" userId="ab8f451e-a635-42ee-be12-e2dde55852bf" providerId="ADAL" clId="{20FD9F35-C7C2-4321-92CA-BE5BC08E781E}" dt="2019-04-17T11:09:49.952" v="770" actId="20577"/>
          <ac:spMkLst>
            <pc:docMk/>
            <pc:sldMk cId="1065010098" sldId="435"/>
            <ac:spMk id="4" creationId="{80FF14BE-6C7C-4C93-9DFE-BEAB57941164}"/>
          </ac:spMkLst>
        </pc:spChg>
        <pc:spChg chg="del">
          <ac:chgData name="Osama Mohammed Moustafa Hosam Elde" userId="ab8f451e-a635-42ee-be12-e2dde55852bf" providerId="ADAL" clId="{20FD9F35-C7C2-4321-92CA-BE5BC08E781E}" dt="2019-04-17T11:06:23.786" v="723" actId="478"/>
          <ac:spMkLst>
            <pc:docMk/>
            <pc:sldMk cId="1065010098" sldId="435"/>
            <ac:spMk id="6" creationId="{DA1AA4C6-E322-4804-BF2C-B1A9A0729303}"/>
          </ac:spMkLst>
        </pc:spChg>
        <pc:picChg chg="add mod">
          <ac:chgData name="Osama Mohammed Moustafa Hosam Elde" userId="ab8f451e-a635-42ee-be12-e2dde55852bf" providerId="ADAL" clId="{20FD9F35-C7C2-4321-92CA-BE5BC08E781E}" dt="2019-04-17T11:06:30.506" v="726" actId="1076"/>
          <ac:picMkLst>
            <pc:docMk/>
            <pc:sldMk cId="1065010098" sldId="435"/>
            <ac:picMk id="8" creationId="{027E0C45-A243-4F51-B485-B23168BF3654}"/>
          </ac:picMkLst>
        </pc:picChg>
      </pc:sldChg>
    </pc:docChg>
  </pc:docChgLst>
  <pc:docChgLst>
    <pc:chgData name="Osama hosam elde" userId="ab8f451e-a635-42ee-be12-e2dde55852bf" providerId="ADAL" clId="{9FFD94E3-0BCA-4FA5-B0FF-54B751CFB744}"/>
    <pc:docChg chg="delSld">
      <pc:chgData name="Osama hosam elde" userId="ab8f451e-a635-42ee-be12-e2dde55852bf" providerId="ADAL" clId="{9FFD94E3-0BCA-4FA5-B0FF-54B751CFB744}" dt="2019-01-26T20:11:56.767" v="0" actId="2696"/>
      <pc:docMkLst>
        <pc:docMk/>
      </pc:docMkLst>
    </pc:docChg>
  </pc:docChgLst>
  <pc:docChgLst>
    <pc:chgData name="Osama hosam elde" userId="ab8f451e-a635-42ee-be12-e2dde55852bf" providerId="ADAL" clId="{A3950C37-333A-4D52-84DB-F1452F387DD2}"/>
    <pc:docChg chg="custSel addSld modSld">
      <pc:chgData name="Osama hosam elde" userId="ab8f451e-a635-42ee-be12-e2dde55852bf" providerId="ADAL" clId="{A3950C37-333A-4D52-84DB-F1452F387DD2}" dt="2019-03-28T18:28:08.274" v="104" actId="20577"/>
      <pc:docMkLst>
        <pc:docMk/>
      </pc:docMkLst>
      <pc:sldChg chg="delSp">
        <pc:chgData name="Osama hosam elde" userId="ab8f451e-a635-42ee-be12-e2dde55852bf" providerId="ADAL" clId="{A3950C37-333A-4D52-84DB-F1452F387DD2}" dt="2019-03-28T17:29:34.509" v="43" actId="478"/>
        <pc:sldMkLst>
          <pc:docMk/>
          <pc:sldMk cId="3383389306" sldId="317"/>
        </pc:sldMkLst>
        <pc:spChg chg="del">
          <ac:chgData name="Osama hosam elde" userId="ab8f451e-a635-42ee-be12-e2dde55852bf" providerId="ADAL" clId="{A3950C37-333A-4D52-84DB-F1452F387DD2}" dt="2019-03-28T17:29:34.509" v="43" actId="478"/>
          <ac:spMkLst>
            <pc:docMk/>
            <pc:sldMk cId="3383389306" sldId="317"/>
            <ac:spMk id="5" creationId="{58D9684F-794E-4BF4-85C2-704026A27265}"/>
          </ac:spMkLst>
        </pc:spChg>
      </pc:sldChg>
      <pc:sldChg chg="delSp">
        <pc:chgData name="Osama hosam elde" userId="ab8f451e-a635-42ee-be12-e2dde55852bf" providerId="ADAL" clId="{A3950C37-333A-4D52-84DB-F1452F387DD2}" dt="2019-03-28T17:27:55.959" v="26" actId="478"/>
        <pc:sldMkLst>
          <pc:docMk/>
          <pc:sldMk cId="1296196847" sldId="371"/>
        </pc:sldMkLst>
        <pc:spChg chg="del">
          <ac:chgData name="Osama hosam elde" userId="ab8f451e-a635-42ee-be12-e2dde55852bf" providerId="ADAL" clId="{A3950C37-333A-4D52-84DB-F1452F387DD2}" dt="2019-03-28T17:27:55.959" v="26" actId="478"/>
          <ac:spMkLst>
            <pc:docMk/>
            <pc:sldMk cId="1296196847" sldId="371"/>
            <ac:spMk id="4" creationId="{12A73C69-6BEF-431D-8A19-5A3D28949FD9}"/>
          </ac:spMkLst>
        </pc:spChg>
      </pc:sldChg>
      <pc:sldChg chg="delSp">
        <pc:chgData name="Osama hosam elde" userId="ab8f451e-a635-42ee-be12-e2dde55852bf" providerId="ADAL" clId="{A3950C37-333A-4D52-84DB-F1452F387DD2}" dt="2019-03-28T17:29:29.342" v="42" actId="478"/>
        <pc:sldMkLst>
          <pc:docMk/>
          <pc:sldMk cId="3196798889" sldId="399"/>
        </pc:sldMkLst>
        <pc:spChg chg="del">
          <ac:chgData name="Osama hosam elde" userId="ab8f451e-a635-42ee-be12-e2dde55852bf" providerId="ADAL" clId="{A3950C37-333A-4D52-84DB-F1452F387DD2}" dt="2019-03-28T17:29:29.342" v="42" actId="478"/>
          <ac:spMkLst>
            <pc:docMk/>
            <pc:sldMk cId="3196798889" sldId="399"/>
            <ac:spMk id="4" creationId="{3A081234-0C90-400F-805B-106570171701}"/>
          </ac:spMkLst>
        </pc:spChg>
      </pc:sldChg>
    </pc:docChg>
  </pc:docChgLst>
  <pc:docChgLst>
    <pc:chgData name="Osama hosam elde" userId="ab8f451e-a635-42ee-be12-e2dde55852bf" providerId="ADAL" clId="{50D7937D-12F2-49B4-9021-87CAE70ADABF}"/>
    <pc:docChg chg="custSel addSld delSld modSld modMainMaster">
      <pc:chgData name="Osama hosam elde" userId="ab8f451e-a635-42ee-be12-e2dde55852bf" providerId="ADAL" clId="{50D7937D-12F2-49B4-9021-87CAE70ADABF}" dt="2019-03-13T11:45:44.923" v="367" actId="6549"/>
      <pc:docMkLst>
        <pc:docMk/>
      </pc:docMkLst>
      <pc:sldChg chg="addSp delSp modSp">
        <pc:chgData name="Osama hosam elde" userId="ab8f451e-a635-42ee-be12-e2dde55852bf" providerId="ADAL" clId="{50D7937D-12F2-49B4-9021-87CAE70ADABF}" dt="2019-03-13T11:45:44.923" v="367" actId="6549"/>
        <pc:sldMkLst>
          <pc:docMk/>
          <pc:sldMk cId="2795698090" sldId="289"/>
        </pc:sldMkLst>
        <pc:spChg chg="del">
          <ac:chgData name="Osama hosam elde" userId="ab8f451e-a635-42ee-be12-e2dde55852bf" providerId="ADAL" clId="{50D7937D-12F2-49B4-9021-87CAE70ADABF}" dt="2019-03-13T11:42:31.493" v="351" actId="478"/>
          <ac:spMkLst>
            <pc:docMk/>
            <pc:sldMk cId="2795698090" sldId="289"/>
            <ac:spMk id="2" creationId="{3427041B-849C-4284-A6F6-3F6012D2C9E5}"/>
          </ac:spMkLst>
        </pc:spChg>
        <pc:spChg chg="mod">
          <ac:chgData name="Osama hosam elde" userId="ab8f451e-a635-42ee-be12-e2dde55852bf" providerId="ADAL" clId="{50D7937D-12F2-49B4-9021-87CAE70ADABF}" dt="2019-03-13T11:45:28.480" v="356" actId="1076"/>
          <ac:spMkLst>
            <pc:docMk/>
            <pc:sldMk cId="2795698090" sldId="289"/>
            <ac:spMk id="4" creationId="{71F37C0B-C451-4FC0-8BFC-2F9DEFE020DB}"/>
          </ac:spMkLst>
        </pc:spChg>
        <pc:spChg chg="add mod">
          <ac:chgData name="Osama hosam elde" userId="ab8f451e-a635-42ee-be12-e2dde55852bf" providerId="ADAL" clId="{50D7937D-12F2-49B4-9021-87CAE70ADABF}" dt="2019-03-13T11:45:44.923" v="367" actId="6549"/>
          <ac:spMkLst>
            <pc:docMk/>
            <pc:sldMk cId="2795698090" sldId="289"/>
            <ac:spMk id="6" creationId="{2B50AF5E-FF4A-4EEF-9521-F635D9019EA4}"/>
          </ac:spMkLst>
        </pc:spChg>
        <pc:picChg chg="del">
          <ac:chgData name="Osama hosam elde" userId="ab8f451e-a635-42ee-be12-e2dde55852bf" providerId="ADAL" clId="{50D7937D-12F2-49B4-9021-87CAE70ADABF}" dt="2019-03-13T11:31:38.036" v="38" actId="478"/>
          <ac:picMkLst>
            <pc:docMk/>
            <pc:sldMk cId="2795698090" sldId="289"/>
            <ac:picMk id="3" creationId="{B42D0ED0-0C34-49D5-AF34-1C4ABB63B30B}"/>
          </ac:picMkLst>
        </pc:picChg>
      </pc:sldChg>
      <pc:sldChg chg="modSp">
        <pc:chgData name="Osama hosam elde" userId="ab8f451e-a635-42ee-be12-e2dde55852bf" providerId="ADAL" clId="{50D7937D-12F2-49B4-9021-87CAE70ADABF}" dt="2019-03-13T11:33:45.894" v="138" actId="20577"/>
        <pc:sldMkLst>
          <pc:docMk/>
          <pc:sldMk cId="3383389306" sldId="317"/>
        </pc:sldMkLst>
        <pc:spChg chg="mod">
          <ac:chgData name="Osama hosam elde" userId="ab8f451e-a635-42ee-be12-e2dde55852bf" providerId="ADAL" clId="{50D7937D-12F2-49B4-9021-87CAE70ADABF}" dt="2019-03-13T11:33:45.894" v="138" actId="20577"/>
          <ac:spMkLst>
            <pc:docMk/>
            <pc:sldMk cId="3383389306" sldId="317"/>
            <ac:spMk id="3" creationId="{00000000-0000-0000-0000-000000000000}"/>
          </ac:spMkLst>
        </pc:spChg>
      </pc:sldChg>
      <pc:sldMasterChg chg="modSldLayout">
        <pc:chgData name="Osama hosam elde" userId="ab8f451e-a635-42ee-be12-e2dde55852bf" providerId="ADAL" clId="{50D7937D-12F2-49B4-9021-87CAE70ADABF}" dt="2019-03-13T11:41:47.031" v="350"/>
        <pc:sldMasterMkLst>
          <pc:docMk/>
          <pc:sldMasterMk cId="0" sldId="2147483648"/>
        </pc:sldMasterMkLst>
        <pc:sldLayoutChg chg="modSp">
          <pc:chgData name="Osama hosam elde" userId="ab8f451e-a635-42ee-be12-e2dde55852bf" providerId="ADAL" clId="{50D7937D-12F2-49B4-9021-87CAE70ADABF}" dt="2019-03-13T11:40:56.793" v="341" actId="20577"/>
          <pc:sldLayoutMkLst>
            <pc:docMk/>
            <pc:sldMasterMk cId="0" sldId="2147483648"/>
            <pc:sldLayoutMk cId="0" sldId="2147483650"/>
          </pc:sldLayoutMkLst>
          <pc:spChg chg="mod">
            <ac:chgData name="Osama hosam elde" userId="ab8f451e-a635-42ee-be12-e2dde55852bf" providerId="ADAL" clId="{50D7937D-12F2-49B4-9021-87CAE70ADABF}" dt="2019-03-13T11:40:56.793" v="341" actId="20577"/>
            <ac:spMkLst>
              <pc:docMk/>
              <pc:sldMasterMk cId="0" sldId="2147483648"/>
              <pc:sldLayoutMk cId="0" sldId="2147483650"/>
              <ac:spMk id="5" creationId="{00000000-0000-0000-0000-000000000000}"/>
            </ac:spMkLst>
          </pc:spChg>
        </pc:sldLayoutChg>
        <pc:sldLayoutChg chg="modSp">
          <pc:chgData name="Osama hosam elde" userId="ab8f451e-a635-42ee-be12-e2dde55852bf" providerId="ADAL" clId="{50D7937D-12F2-49B4-9021-87CAE70ADABF}" dt="2019-03-13T11:41:17.650" v="342"/>
          <pc:sldLayoutMkLst>
            <pc:docMk/>
            <pc:sldMasterMk cId="0" sldId="2147483648"/>
            <pc:sldLayoutMk cId="0" sldId="2147483651"/>
          </pc:sldLayoutMkLst>
          <pc:spChg chg="mod">
            <ac:chgData name="Osama hosam elde" userId="ab8f451e-a635-42ee-be12-e2dde55852bf" providerId="ADAL" clId="{50D7937D-12F2-49B4-9021-87CAE70ADABF}" dt="2019-03-13T11:41:17.650" v="342"/>
            <ac:spMkLst>
              <pc:docMk/>
              <pc:sldMasterMk cId="0" sldId="2147483648"/>
              <pc:sldLayoutMk cId="0" sldId="2147483651"/>
              <ac:spMk id="5" creationId="{00000000-0000-0000-0000-000000000000}"/>
            </ac:spMkLst>
          </pc:spChg>
        </pc:sldLayoutChg>
        <pc:sldLayoutChg chg="modSp">
          <pc:chgData name="Osama hosam elde" userId="ab8f451e-a635-42ee-be12-e2dde55852bf" providerId="ADAL" clId="{50D7937D-12F2-49B4-9021-87CAE70ADABF}" dt="2019-03-13T11:41:21.105" v="343"/>
          <pc:sldLayoutMkLst>
            <pc:docMk/>
            <pc:sldMasterMk cId="0" sldId="2147483648"/>
            <pc:sldLayoutMk cId="0" sldId="2147483652"/>
          </pc:sldLayoutMkLst>
          <pc:spChg chg="mod">
            <ac:chgData name="Osama hosam elde" userId="ab8f451e-a635-42ee-be12-e2dde55852bf" providerId="ADAL" clId="{50D7937D-12F2-49B4-9021-87CAE70ADABF}" dt="2019-03-13T11:41:21.105" v="343"/>
            <ac:spMkLst>
              <pc:docMk/>
              <pc:sldMasterMk cId="0" sldId="2147483648"/>
              <pc:sldLayoutMk cId="0" sldId="2147483652"/>
              <ac:spMk id="6" creationId="{00000000-0000-0000-0000-000000000000}"/>
            </ac:spMkLst>
          </pc:spChg>
        </pc:sldLayoutChg>
        <pc:sldLayoutChg chg="modSp">
          <pc:chgData name="Osama hosam elde" userId="ab8f451e-a635-42ee-be12-e2dde55852bf" providerId="ADAL" clId="{50D7937D-12F2-49B4-9021-87CAE70ADABF}" dt="2019-03-13T11:41:24.545" v="344"/>
          <pc:sldLayoutMkLst>
            <pc:docMk/>
            <pc:sldMasterMk cId="0" sldId="2147483648"/>
            <pc:sldLayoutMk cId="0" sldId="2147483653"/>
          </pc:sldLayoutMkLst>
          <pc:spChg chg="mod">
            <ac:chgData name="Osama hosam elde" userId="ab8f451e-a635-42ee-be12-e2dde55852bf" providerId="ADAL" clId="{50D7937D-12F2-49B4-9021-87CAE70ADABF}" dt="2019-03-13T11:41:24.545" v="344"/>
            <ac:spMkLst>
              <pc:docMk/>
              <pc:sldMasterMk cId="0" sldId="2147483648"/>
              <pc:sldLayoutMk cId="0" sldId="2147483653"/>
              <ac:spMk id="8" creationId="{00000000-0000-0000-0000-000000000000}"/>
            </ac:spMkLst>
          </pc:spChg>
        </pc:sldLayoutChg>
        <pc:sldLayoutChg chg="modSp">
          <pc:chgData name="Osama hosam elde" userId="ab8f451e-a635-42ee-be12-e2dde55852bf" providerId="ADAL" clId="{50D7937D-12F2-49B4-9021-87CAE70ADABF}" dt="2019-03-13T11:41:28.878" v="345"/>
          <pc:sldLayoutMkLst>
            <pc:docMk/>
            <pc:sldMasterMk cId="0" sldId="2147483648"/>
            <pc:sldLayoutMk cId="0" sldId="2147483654"/>
          </pc:sldLayoutMkLst>
          <pc:spChg chg="mod">
            <ac:chgData name="Osama hosam elde" userId="ab8f451e-a635-42ee-be12-e2dde55852bf" providerId="ADAL" clId="{50D7937D-12F2-49B4-9021-87CAE70ADABF}" dt="2019-03-13T11:41:28.878" v="345"/>
            <ac:spMkLst>
              <pc:docMk/>
              <pc:sldMasterMk cId="0" sldId="2147483648"/>
              <pc:sldLayoutMk cId="0" sldId="2147483654"/>
              <ac:spMk id="4" creationId="{00000000-0000-0000-0000-000000000000}"/>
            </ac:spMkLst>
          </pc:spChg>
        </pc:sldLayoutChg>
        <pc:sldLayoutChg chg="modSp">
          <pc:chgData name="Osama hosam elde" userId="ab8f451e-a635-42ee-be12-e2dde55852bf" providerId="ADAL" clId="{50D7937D-12F2-49B4-9021-87CAE70ADABF}" dt="2019-03-13T11:41:32.150" v="346"/>
          <pc:sldLayoutMkLst>
            <pc:docMk/>
            <pc:sldMasterMk cId="0" sldId="2147483648"/>
            <pc:sldLayoutMk cId="0" sldId="2147483655"/>
          </pc:sldLayoutMkLst>
          <pc:spChg chg="mod">
            <ac:chgData name="Osama hosam elde" userId="ab8f451e-a635-42ee-be12-e2dde55852bf" providerId="ADAL" clId="{50D7937D-12F2-49B4-9021-87CAE70ADABF}" dt="2019-03-13T11:41:32.150" v="346"/>
            <ac:spMkLst>
              <pc:docMk/>
              <pc:sldMasterMk cId="0" sldId="2147483648"/>
              <pc:sldLayoutMk cId="0" sldId="2147483655"/>
              <ac:spMk id="3" creationId="{00000000-0000-0000-0000-000000000000}"/>
            </ac:spMkLst>
          </pc:spChg>
        </pc:sldLayoutChg>
        <pc:sldLayoutChg chg="modSp">
          <pc:chgData name="Osama hosam elde" userId="ab8f451e-a635-42ee-be12-e2dde55852bf" providerId="ADAL" clId="{50D7937D-12F2-49B4-9021-87CAE70ADABF}" dt="2019-03-13T11:41:36.648" v="347"/>
          <pc:sldLayoutMkLst>
            <pc:docMk/>
            <pc:sldMasterMk cId="0" sldId="2147483648"/>
            <pc:sldLayoutMk cId="0" sldId="2147483656"/>
          </pc:sldLayoutMkLst>
          <pc:spChg chg="mod">
            <ac:chgData name="Osama hosam elde" userId="ab8f451e-a635-42ee-be12-e2dde55852bf" providerId="ADAL" clId="{50D7937D-12F2-49B4-9021-87CAE70ADABF}" dt="2019-03-13T11:41:36.648" v="347"/>
            <ac:spMkLst>
              <pc:docMk/>
              <pc:sldMasterMk cId="0" sldId="2147483648"/>
              <pc:sldLayoutMk cId="0" sldId="2147483656"/>
              <ac:spMk id="6" creationId="{00000000-0000-0000-0000-000000000000}"/>
            </ac:spMkLst>
          </pc:spChg>
        </pc:sldLayoutChg>
        <pc:sldLayoutChg chg="modSp">
          <pc:chgData name="Osama hosam elde" userId="ab8f451e-a635-42ee-be12-e2dde55852bf" providerId="ADAL" clId="{50D7937D-12F2-49B4-9021-87CAE70ADABF}" dt="2019-03-13T11:41:39.471" v="348"/>
          <pc:sldLayoutMkLst>
            <pc:docMk/>
            <pc:sldMasterMk cId="0" sldId="2147483648"/>
            <pc:sldLayoutMk cId="0" sldId="2147483657"/>
          </pc:sldLayoutMkLst>
          <pc:spChg chg="mod">
            <ac:chgData name="Osama hosam elde" userId="ab8f451e-a635-42ee-be12-e2dde55852bf" providerId="ADAL" clId="{50D7937D-12F2-49B4-9021-87CAE70ADABF}" dt="2019-03-13T11:41:39.471" v="348"/>
            <ac:spMkLst>
              <pc:docMk/>
              <pc:sldMasterMk cId="0" sldId="2147483648"/>
              <pc:sldLayoutMk cId="0" sldId="2147483657"/>
              <ac:spMk id="6" creationId="{00000000-0000-0000-0000-000000000000}"/>
            </ac:spMkLst>
          </pc:spChg>
        </pc:sldLayoutChg>
        <pc:sldLayoutChg chg="modSp">
          <pc:chgData name="Osama hosam elde" userId="ab8f451e-a635-42ee-be12-e2dde55852bf" providerId="ADAL" clId="{50D7937D-12F2-49B4-9021-87CAE70ADABF}" dt="2019-03-13T11:41:43.118" v="349"/>
          <pc:sldLayoutMkLst>
            <pc:docMk/>
            <pc:sldMasterMk cId="0" sldId="2147483648"/>
            <pc:sldLayoutMk cId="0" sldId="2147483658"/>
          </pc:sldLayoutMkLst>
          <pc:spChg chg="mod">
            <ac:chgData name="Osama hosam elde" userId="ab8f451e-a635-42ee-be12-e2dde55852bf" providerId="ADAL" clId="{50D7937D-12F2-49B4-9021-87CAE70ADABF}" dt="2019-03-13T11:41:43.118" v="349"/>
            <ac:spMkLst>
              <pc:docMk/>
              <pc:sldMasterMk cId="0" sldId="2147483648"/>
              <pc:sldLayoutMk cId="0" sldId="2147483658"/>
              <ac:spMk id="5" creationId="{00000000-0000-0000-0000-000000000000}"/>
            </ac:spMkLst>
          </pc:spChg>
        </pc:sldLayoutChg>
        <pc:sldLayoutChg chg="modSp">
          <pc:chgData name="Osama hosam elde" userId="ab8f451e-a635-42ee-be12-e2dde55852bf" providerId="ADAL" clId="{50D7937D-12F2-49B4-9021-87CAE70ADABF}" dt="2019-03-13T11:41:47.031" v="350"/>
          <pc:sldLayoutMkLst>
            <pc:docMk/>
            <pc:sldMasterMk cId="0" sldId="2147483648"/>
            <pc:sldLayoutMk cId="0" sldId="2147483659"/>
          </pc:sldLayoutMkLst>
          <pc:spChg chg="mod">
            <ac:chgData name="Osama hosam elde" userId="ab8f451e-a635-42ee-be12-e2dde55852bf" providerId="ADAL" clId="{50D7937D-12F2-49B4-9021-87CAE70ADABF}" dt="2019-03-13T11:41:47.031" v="350"/>
            <ac:spMkLst>
              <pc:docMk/>
              <pc:sldMasterMk cId="0" sldId="2147483648"/>
              <pc:sldLayoutMk cId="0" sldId="2147483659"/>
              <ac:spMk id="5" creationId="{00000000-0000-0000-0000-000000000000}"/>
            </ac:spMkLst>
          </pc:spChg>
        </pc:sldLayoutChg>
      </pc:sldMasterChg>
    </pc:docChg>
  </pc:docChgLst>
  <pc:docChgLst>
    <pc:chgData name="Osama Mohammed Moustafa Hosam Elde" userId="ab8f451e-a635-42ee-be12-e2dde55852bf" providerId="ADAL" clId="{05BD221A-C782-4DCF-BC2E-73916620224E}"/>
    <pc:docChg chg="undo custSel addSld delSld modSld sldOrd">
      <pc:chgData name="Osama Mohammed Moustafa Hosam Elde" userId="ab8f451e-a635-42ee-be12-e2dde55852bf" providerId="ADAL" clId="{05BD221A-C782-4DCF-BC2E-73916620224E}" dt="2019-04-01T10:17:52.054" v="1367" actId="403"/>
      <pc:docMkLst>
        <pc:docMk/>
      </pc:docMkLst>
      <pc:sldChg chg="modSp">
        <pc:chgData name="Osama Mohammed Moustafa Hosam Elde" userId="ab8f451e-a635-42ee-be12-e2dde55852bf" providerId="ADAL" clId="{05BD221A-C782-4DCF-BC2E-73916620224E}" dt="2019-03-30T10:04:12.151" v="2" actId="20577"/>
        <pc:sldMkLst>
          <pc:docMk/>
          <pc:sldMk cId="2795698090" sldId="289"/>
        </pc:sldMkLst>
        <pc:spChg chg="mod">
          <ac:chgData name="Osama Mohammed Moustafa Hosam Elde" userId="ab8f451e-a635-42ee-be12-e2dde55852bf" providerId="ADAL" clId="{05BD221A-C782-4DCF-BC2E-73916620224E}" dt="2019-03-30T10:04:12.151" v="2" actId="20577"/>
          <ac:spMkLst>
            <pc:docMk/>
            <pc:sldMk cId="2795698090" sldId="289"/>
            <ac:spMk id="4" creationId="{71F37C0B-C451-4FC0-8BFC-2F9DEFE020DB}"/>
          </ac:spMkLst>
        </pc:spChg>
      </pc:sldChg>
      <pc:sldChg chg="modSp">
        <pc:chgData name="Osama Mohammed Moustafa Hosam Elde" userId="ab8f451e-a635-42ee-be12-e2dde55852bf" providerId="ADAL" clId="{05BD221A-C782-4DCF-BC2E-73916620224E}" dt="2019-03-30T13:10:23.873" v="542" actId="14100"/>
        <pc:sldMkLst>
          <pc:docMk/>
          <pc:sldMk cId="1296196847" sldId="371"/>
        </pc:sldMkLst>
        <pc:spChg chg="mod">
          <ac:chgData name="Osama Mohammed Moustafa Hosam Elde" userId="ab8f451e-a635-42ee-be12-e2dde55852bf" providerId="ADAL" clId="{05BD221A-C782-4DCF-BC2E-73916620224E}" dt="2019-03-30T11:26:34.273" v="28" actId="113"/>
          <ac:spMkLst>
            <pc:docMk/>
            <pc:sldMk cId="1296196847" sldId="371"/>
            <ac:spMk id="3" creationId="{25F31E5A-DCD6-425A-8C80-7B051E2A906C}"/>
          </ac:spMkLst>
        </pc:spChg>
        <pc:spChg chg="mod">
          <ac:chgData name="Osama Mohammed Moustafa Hosam Elde" userId="ab8f451e-a635-42ee-be12-e2dde55852bf" providerId="ADAL" clId="{05BD221A-C782-4DCF-BC2E-73916620224E}" dt="2019-03-30T13:10:23.873" v="542" actId="14100"/>
          <ac:spMkLst>
            <pc:docMk/>
            <pc:sldMk cId="1296196847" sldId="371"/>
            <ac:spMk id="6" creationId="{F666E11D-E12E-4A1B-AC49-37C776D88AF6}"/>
          </ac:spMkLst>
        </pc:spChg>
      </pc:sldChg>
      <pc:sldChg chg="modSp">
        <pc:chgData name="Osama Mohammed Moustafa Hosam Elde" userId="ab8f451e-a635-42ee-be12-e2dde55852bf" providerId="ADAL" clId="{05BD221A-C782-4DCF-BC2E-73916620224E}" dt="2019-03-30T11:30:04.004" v="71" actId="1076"/>
        <pc:sldMkLst>
          <pc:docMk/>
          <pc:sldMk cId="3196798889" sldId="399"/>
        </pc:sldMkLst>
        <pc:spChg chg="mod">
          <ac:chgData name="Osama Mohammed Moustafa Hosam Elde" userId="ab8f451e-a635-42ee-be12-e2dde55852bf" providerId="ADAL" clId="{05BD221A-C782-4DCF-BC2E-73916620224E}" dt="2019-03-30T11:30:04.004" v="71" actId="1076"/>
          <ac:spMkLst>
            <pc:docMk/>
            <pc:sldMk cId="3196798889" sldId="399"/>
            <ac:spMk id="2" creationId="{1A90D943-EE20-4C40-BF03-91A0D02D1D02}"/>
          </ac:spMkLst>
        </pc:spChg>
        <pc:spChg chg="mod">
          <ac:chgData name="Osama Mohammed Moustafa Hosam Elde" userId="ab8f451e-a635-42ee-be12-e2dde55852bf" providerId="ADAL" clId="{05BD221A-C782-4DCF-BC2E-73916620224E}" dt="2019-03-30T11:27:58.156" v="59" actId="20577"/>
          <ac:spMkLst>
            <pc:docMk/>
            <pc:sldMk cId="3196798889" sldId="399"/>
            <ac:spMk id="3" creationId="{00000000-0000-0000-0000-000000000000}"/>
          </ac:spMkLst>
        </pc:spChg>
        <pc:spChg chg="mod">
          <ac:chgData name="Osama Mohammed Moustafa Hosam Elde" userId="ab8f451e-a635-42ee-be12-e2dde55852bf" providerId="ADAL" clId="{05BD221A-C782-4DCF-BC2E-73916620224E}" dt="2019-03-30T11:30:01.028" v="70" actId="1076"/>
          <ac:spMkLst>
            <pc:docMk/>
            <pc:sldMk cId="3196798889" sldId="399"/>
            <ac:spMk id="6" creationId="{0310BDA9-66D9-43E6-AD04-552DFEFB7985}"/>
          </ac:spMkLst>
        </pc:spChg>
      </pc:sldChg>
    </pc:docChg>
  </pc:docChgLst>
  <pc:docChgLst>
    <pc:chgData name="Osama Mohammed Moustafa Hosam Elde" userId="ab8f451e-a635-42ee-be12-e2dde55852bf" providerId="ADAL" clId="{354D84FB-7E88-4665-932E-78B8678D6755}"/>
    <pc:docChg chg="undo redo custSel addSld delSld modSld sldOrd">
      <pc:chgData name="Osama Mohammed Moustafa Hosam Elde" userId="ab8f451e-a635-42ee-be12-e2dde55852bf" providerId="ADAL" clId="{354D84FB-7E88-4665-932E-78B8678D6755}" dt="2020-09-01T06:54:59.619" v="3931"/>
      <pc:docMkLst>
        <pc:docMk/>
      </pc:docMkLst>
      <pc:sldChg chg="modSp mod">
        <pc:chgData name="Osama Mohammed Moustafa Hosam Elde" userId="ab8f451e-a635-42ee-be12-e2dde55852bf" providerId="ADAL" clId="{354D84FB-7E88-4665-932E-78B8678D6755}" dt="2020-08-24T11:59:54.994" v="3884" actId="20577"/>
        <pc:sldMkLst>
          <pc:docMk/>
          <pc:sldMk cId="2795698090" sldId="289"/>
        </pc:sldMkLst>
        <pc:spChg chg="mod">
          <ac:chgData name="Osama Mohammed Moustafa Hosam Elde" userId="ab8f451e-a635-42ee-be12-e2dde55852bf" providerId="ADAL" clId="{354D84FB-7E88-4665-932E-78B8678D6755}" dt="2020-08-24T11:59:34.676" v="3877" actId="20577"/>
          <ac:spMkLst>
            <pc:docMk/>
            <pc:sldMk cId="2795698090" sldId="289"/>
            <ac:spMk id="4" creationId="{71F37C0B-C451-4FC0-8BFC-2F9DEFE020DB}"/>
          </ac:spMkLst>
        </pc:spChg>
        <pc:spChg chg="mod">
          <ac:chgData name="Osama Mohammed Moustafa Hosam Elde" userId="ab8f451e-a635-42ee-be12-e2dde55852bf" providerId="ADAL" clId="{354D84FB-7E88-4665-932E-78B8678D6755}" dt="2020-08-24T11:59:54.994" v="3884" actId="20577"/>
          <ac:spMkLst>
            <pc:docMk/>
            <pc:sldMk cId="2795698090" sldId="289"/>
            <ac:spMk id="6" creationId="{2B50AF5E-FF4A-4EEF-9521-F635D9019EA4}"/>
          </ac:spMkLst>
        </pc:spChg>
      </pc:sldChg>
      <pc:sldChg chg="addSp delSp modSp mod">
        <pc:chgData name="Osama Mohammed Moustafa Hosam Elde" userId="ab8f451e-a635-42ee-be12-e2dde55852bf" providerId="ADAL" clId="{354D84FB-7E88-4665-932E-78B8678D6755}" dt="2020-08-24T09:49:58.036" v="2838"/>
        <pc:sldMkLst>
          <pc:docMk/>
          <pc:sldMk cId="1296196847" sldId="371"/>
        </pc:sldMkLst>
        <pc:spChg chg="mod">
          <ac:chgData name="Osama Mohammed Moustafa Hosam Elde" userId="ab8f451e-a635-42ee-be12-e2dde55852bf" providerId="ADAL" clId="{354D84FB-7E88-4665-932E-78B8678D6755}" dt="2020-08-23T08:03:30.632" v="428" actId="20577"/>
          <ac:spMkLst>
            <pc:docMk/>
            <pc:sldMk cId="1296196847" sldId="371"/>
            <ac:spMk id="3" creationId="{25F31E5A-DCD6-425A-8C80-7B051E2A906C}"/>
          </ac:spMkLst>
        </pc:spChg>
        <pc:spChg chg="mod">
          <ac:chgData name="Osama Mohammed Moustafa Hosam Elde" userId="ab8f451e-a635-42ee-be12-e2dde55852bf" providerId="ADAL" clId="{354D84FB-7E88-4665-932E-78B8678D6755}" dt="2020-08-23T08:01:27.495" v="359" actId="20577"/>
          <ac:spMkLst>
            <pc:docMk/>
            <pc:sldMk cId="1296196847" sldId="371"/>
            <ac:spMk id="6" creationId="{F666E11D-E12E-4A1B-AC49-37C776D88AF6}"/>
          </ac:spMkLst>
        </pc:spChg>
        <pc:spChg chg="add del mod">
          <ac:chgData name="Osama Mohammed Moustafa Hosam Elde" userId="ab8f451e-a635-42ee-be12-e2dde55852bf" providerId="ADAL" clId="{354D84FB-7E88-4665-932E-78B8678D6755}" dt="2020-08-24T09:49:53.908" v="2836"/>
          <ac:spMkLst>
            <pc:docMk/>
            <pc:sldMk cId="1296196847" sldId="371"/>
            <ac:spMk id="7" creationId="{413F69B3-4AA6-4865-8856-DD7EAF69C8B7}"/>
          </ac:spMkLst>
        </pc:spChg>
        <pc:spChg chg="add del mod">
          <ac:chgData name="Osama Mohammed Moustafa Hosam Elde" userId="ab8f451e-a635-42ee-be12-e2dde55852bf" providerId="ADAL" clId="{354D84FB-7E88-4665-932E-78B8678D6755}" dt="2020-08-24T09:49:58.036" v="2838"/>
          <ac:spMkLst>
            <pc:docMk/>
            <pc:sldMk cId="1296196847" sldId="371"/>
            <ac:spMk id="8" creationId="{D321FB24-6433-43BD-AB61-A2F28B1793F3}"/>
          </ac:spMkLst>
        </pc:spChg>
        <pc:picChg chg="add del mod">
          <ac:chgData name="Osama Mohammed Moustafa Hosam Elde" userId="ab8f451e-a635-42ee-be12-e2dde55852bf" providerId="ADAL" clId="{354D84FB-7E88-4665-932E-78B8678D6755}" dt="2020-08-23T08:01:03.182" v="327" actId="478"/>
          <ac:picMkLst>
            <pc:docMk/>
            <pc:sldMk cId="1296196847" sldId="371"/>
            <ac:picMk id="2" creationId="{FA4E2714-A515-42D1-BDE1-88DA930A881D}"/>
          </ac:picMkLst>
        </pc:picChg>
        <pc:picChg chg="add del mod">
          <ac:chgData name="Osama Mohammed Moustafa Hosam Elde" userId="ab8f451e-a635-42ee-be12-e2dde55852bf" providerId="ADAL" clId="{354D84FB-7E88-4665-932E-78B8678D6755}" dt="2020-08-23T08:01:50.823" v="364"/>
          <ac:picMkLst>
            <pc:docMk/>
            <pc:sldMk cId="1296196847" sldId="371"/>
            <ac:picMk id="1026" creationId="{B17971E5-7A8A-40FD-B0F6-44ECA284A9FC}"/>
          </ac:picMkLst>
        </pc:picChg>
        <pc:picChg chg="add mod">
          <ac:chgData name="Osama Mohammed Moustafa Hosam Elde" userId="ab8f451e-a635-42ee-be12-e2dde55852bf" providerId="ADAL" clId="{354D84FB-7E88-4665-932E-78B8678D6755}" dt="2020-08-23T08:02:01.547" v="369" actId="1076"/>
          <ac:picMkLst>
            <pc:docMk/>
            <pc:sldMk cId="1296196847" sldId="371"/>
            <ac:picMk id="1028" creationId="{2B8E3915-42D5-433D-932E-CC5865C2E737}"/>
          </ac:picMkLst>
        </pc:picChg>
      </pc:sldChg>
      <pc:sldChg chg="modSp mod">
        <pc:chgData name="Osama Mohammed Moustafa Hosam Elde" userId="ab8f451e-a635-42ee-be12-e2dde55852bf" providerId="ADAL" clId="{354D84FB-7E88-4665-932E-78B8678D6755}" dt="2020-08-24T09:48:01.353" v="2783" actId="14100"/>
        <pc:sldMkLst>
          <pc:docMk/>
          <pc:sldMk cId="4206181403" sldId="424"/>
        </pc:sldMkLst>
        <pc:spChg chg="mod">
          <ac:chgData name="Osama Mohammed Moustafa Hosam Elde" userId="ab8f451e-a635-42ee-be12-e2dde55852bf" providerId="ADAL" clId="{354D84FB-7E88-4665-932E-78B8678D6755}" dt="2020-08-24T09:48:01.353" v="2783" actId="14100"/>
          <ac:spMkLst>
            <pc:docMk/>
            <pc:sldMk cId="4206181403" sldId="424"/>
            <ac:spMk id="3" creationId="{00000000-0000-0000-0000-000000000000}"/>
          </ac:spMkLst>
        </pc:spChg>
        <pc:spChg chg="mod">
          <ac:chgData name="Osama Mohammed Moustafa Hosam Elde" userId="ab8f451e-a635-42ee-be12-e2dde55852bf" providerId="ADAL" clId="{354D84FB-7E88-4665-932E-78B8678D6755}" dt="2020-08-23T11:26:44.240" v="1618" actId="20577"/>
          <ac:spMkLst>
            <pc:docMk/>
            <pc:sldMk cId="4206181403" sldId="424"/>
            <ac:spMk id="9" creationId="{41FE1DB5-8880-44CA-8A01-91EC9D1E2C91}"/>
          </ac:spMkLst>
        </pc:spChg>
      </pc:sldChg>
      <pc:sldChg chg="addSp delSp modSp add mod">
        <pc:chgData name="Osama Mohammed Moustafa Hosam Elde" userId="ab8f451e-a635-42ee-be12-e2dde55852bf" providerId="ADAL" clId="{354D84FB-7E88-4665-932E-78B8678D6755}" dt="2020-08-23T07:37:25.766" v="275" actId="20577"/>
        <pc:sldMkLst>
          <pc:docMk/>
          <pc:sldMk cId="2152982415" sldId="425"/>
        </pc:sldMkLst>
        <pc:spChg chg="mod">
          <ac:chgData name="Osama Mohammed Moustafa Hosam Elde" userId="ab8f451e-a635-42ee-be12-e2dde55852bf" providerId="ADAL" clId="{354D84FB-7E88-4665-932E-78B8678D6755}" dt="2020-08-23T07:37:25.766" v="275" actId="20577"/>
          <ac:spMkLst>
            <pc:docMk/>
            <pc:sldMk cId="2152982415" sldId="425"/>
            <ac:spMk id="3" creationId="{25F31E5A-DCD6-425A-8C80-7B051E2A906C}"/>
          </ac:spMkLst>
        </pc:spChg>
        <pc:picChg chg="del">
          <ac:chgData name="Osama Mohammed Moustafa Hosam Elde" userId="ab8f451e-a635-42ee-be12-e2dde55852bf" providerId="ADAL" clId="{354D84FB-7E88-4665-932E-78B8678D6755}" dt="2020-08-23T07:36:46.795" v="203" actId="478"/>
          <ac:picMkLst>
            <pc:docMk/>
            <pc:sldMk cId="2152982415" sldId="425"/>
            <ac:picMk id="2" creationId="{FA4E2714-A515-42D1-BDE1-88DA930A881D}"/>
          </ac:picMkLst>
        </pc:picChg>
        <pc:picChg chg="add mod">
          <ac:chgData name="Osama Mohammed Moustafa Hosam Elde" userId="ab8f451e-a635-42ee-be12-e2dde55852bf" providerId="ADAL" clId="{354D84FB-7E88-4665-932E-78B8678D6755}" dt="2020-08-23T07:37:08.187" v="232" actId="1076"/>
          <ac:picMkLst>
            <pc:docMk/>
            <pc:sldMk cId="2152982415" sldId="425"/>
            <ac:picMk id="4" creationId="{99FFA1DF-EE7A-4E38-8093-676E6D7BBE5A}"/>
          </ac:picMkLst>
        </pc:picChg>
      </pc:sldChg>
      <pc:sldChg chg="addSp delSp modSp add mod">
        <pc:chgData name="Osama Mohammed Moustafa Hosam Elde" userId="ab8f451e-a635-42ee-be12-e2dde55852bf" providerId="ADAL" clId="{354D84FB-7E88-4665-932E-78B8678D6755}" dt="2020-08-23T07:38:33.532" v="322" actId="20577"/>
        <pc:sldMkLst>
          <pc:docMk/>
          <pc:sldMk cId="3374273974" sldId="426"/>
        </pc:sldMkLst>
        <pc:spChg chg="mod">
          <ac:chgData name="Osama Mohammed Moustafa Hosam Elde" userId="ab8f451e-a635-42ee-be12-e2dde55852bf" providerId="ADAL" clId="{354D84FB-7E88-4665-932E-78B8678D6755}" dt="2020-08-23T07:38:33.532" v="322" actId="20577"/>
          <ac:spMkLst>
            <pc:docMk/>
            <pc:sldMk cId="3374273974" sldId="426"/>
            <ac:spMk id="3" creationId="{25F31E5A-DCD6-425A-8C80-7B051E2A906C}"/>
          </ac:spMkLst>
        </pc:spChg>
        <pc:picChg chg="add mod">
          <ac:chgData name="Osama Mohammed Moustafa Hosam Elde" userId="ab8f451e-a635-42ee-be12-e2dde55852bf" providerId="ADAL" clId="{354D84FB-7E88-4665-932E-78B8678D6755}" dt="2020-08-23T07:38:21.095" v="279" actId="1076"/>
          <ac:picMkLst>
            <pc:docMk/>
            <pc:sldMk cId="3374273974" sldId="426"/>
            <ac:picMk id="2" creationId="{F8FF9DAC-3918-460F-A8DB-51FAEF9AD509}"/>
          </ac:picMkLst>
        </pc:picChg>
        <pc:picChg chg="del">
          <ac:chgData name="Osama Mohammed Moustafa Hosam Elde" userId="ab8f451e-a635-42ee-be12-e2dde55852bf" providerId="ADAL" clId="{354D84FB-7E88-4665-932E-78B8678D6755}" dt="2020-08-23T07:38:17.874" v="277" actId="478"/>
          <ac:picMkLst>
            <pc:docMk/>
            <pc:sldMk cId="3374273974" sldId="426"/>
            <ac:picMk id="4" creationId="{99FFA1DF-EE7A-4E38-8093-676E6D7BBE5A}"/>
          </ac:picMkLst>
        </pc:picChg>
      </pc:sldChg>
      <pc:sldChg chg="add">
        <pc:chgData name="Osama Mohammed Moustafa Hosam Elde" userId="ab8f451e-a635-42ee-be12-e2dde55852bf" providerId="ADAL" clId="{354D84FB-7E88-4665-932E-78B8678D6755}" dt="2020-08-23T08:00:44.375" v="323" actId="2890"/>
        <pc:sldMkLst>
          <pc:docMk/>
          <pc:sldMk cId="949598380" sldId="427"/>
        </pc:sldMkLst>
      </pc:sldChg>
      <pc:sldChg chg="addSp delSp modSp add mod">
        <pc:chgData name="Osama Mohammed Moustafa Hosam Elde" userId="ab8f451e-a635-42ee-be12-e2dde55852bf" providerId="ADAL" clId="{354D84FB-7E88-4665-932E-78B8678D6755}" dt="2020-08-23T08:03:10.478" v="425" actId="1076"/>
        <pc:sldMkLst>
          <pc:docMk/>
          <pc:sldMk cId="2556411746" sldId="428"/>
        </pc:sldMkLst>
        <pc:spChg chg="mod">
          <ac:chgData name="Osama Mohammed Moustafa Hosam Elde" userId="ab8f451e-a635-42ee-be12-e2dde55852bf" providerId="ADAL" clId="{354D84FB-7E88-4665-932E-78B8678D6755}" dt="2020-08-23T08:03:02.251" v="422" actId="20577"/>
          <ac:spMkLst>
            <pc:docMk/>
            <pc:sldMk cId="2556411746" sldId="428"/>
            <ac:spMk id="3" creationId="{25F31E5A-DCD6-425A-8C80-7B051E2A906C}"/>
          </ac:spMkLst>
        </pc:spChg>
        <pc:picChg chg="del">
          <ac:chgData name="Osama Mohammed Moustafa Hosam Elde" userId="ab8f451e-a635-42ee-be12-e2dde55852bf" providerId="ADAL" clId="{354D84FB-7E88-4665-932E-78B8678D6755}" dt="2020-08-23T08:03:04.809" v="423" actId="478"/>
          <ac:picMkLst>
            <pc:docMk/>
            <pc:sldMk cId="2556411746" sldId="428"/>
            <ac:picMk id="2" creationId="{F8FF9DAC-3918-460F-A8DB-51FAEF9AD509}"/>
          </ac:picMkLst>
        </pc:picChg>
        <pc:picChg chg="add mod">
          <ac:chgData name="Osama Mohammed Moustafa Hosam Elde" userId="ab8f451e-a635-42ee-be12-e2dde55852bf" providerId="ADAL" clId="{354D84FB-7E88-4665-932E-78B8678D6755}" dt="2020-08-23T08:03:10.478" v="425" actId="1076"/>
          <ac:picMkLst>
            <pc:docMk/>
            <pc:sldMk cId="2556411746" sldId="428"/>
            <ac:picMk id="4" creationId="{F7D08F59-851B-4350-8A65-A05A3F71FCCE}"/>
          </ac:picMkLst>
        </pc:picChg>
      </pc:sldChg>
      <pc:sldChg chg="addSp delSp modSp add del mod">
        <pc:chgData name="Osama Mohammed Moustafa Hosam Elde" userId="ab8f451e-a635-42ee-be12-e2dde55852bf" providerId="ADAL" clId="{354D84FB-7E88-4665-932E-78B8678D6755}" dt="2020-08-23T09:07:22.608" v="993" actId="47"/>
        <pc:sldMkLst>
          <pc:docMk/>
          <pc:sldMk cId="905253055" sldId="429"/>
        </pc:sldMkLst>
        <pc:spChg chg="mod">
          <ac:chgData name="Osama Mohammed Moustafa Hosam Elde" userId="ab8f451e-a635-42ee-be12-e2dde55852bf" providerId="ADAL" clId="{354D84FB-7E88-4665-932E-78B8678D6755}" dt="2020-08-23T08:54:03.374" v="652" actId="20577"/>
          <ac:spMkLst>
            <pc:docMk/>
            <pc:sldMk cId="905253055" sldId="429"/>
            <ac:spMk id="3" creationId="{25F31E5A-DCD6-425A-8C80-7B051E2A906C}"/>
          </ac:spMkLst>
        </pc:spChg>
        <pc:spChg chg="mod">
          <ac:chgData name="Osama Mohammed Moustafa Hosam Elde" userId="ab8f451e-a635-42ee-be12-e2dde55852bf" providerId="ADAL" clId="{354D84FB-7E88-4665-932E-78B8678D6755}" dt="2020-08-23T08:35:21.166" v="475" actId="20577"/>
          <ac:spMkLst>
            <pc:docMk/>
            <pc:sldMk cId="905253055" sldId="429"/>
            <ac:spMk id="6" creationId="{F666E11D-E12E-4A1B-AC49-37C776D88AF6}"/>
          </ac:spMkLst>
        </pc:spChg>
        <pc:picChg chg="add mod">
          <ac:chgData name="Osama Mohammed Moustafa Hosam Elde" userId="ab8f451e-a635-42ee-be12-e2dde55852bf" providerId="ADAL" clId="{354D84FB-7E88-4665-932E-78B8678D6755}" dt="2020-08-23T08:36:53.290" v="549" actId="1076"/>
          <ac:picMkLst>
            <pc:docMk/>
            <pc:sldMk cId="905253055" sldId="429"/>
            <ac:picMk id="2" creationId="{83384E60-038A-40FB-8006-41B17143085E}"/>
          </ac:picMkLst>
        </pc:picChg>
        <pc:picChg chg="del">
          <ac:chgData name="Osama Mohammed Moustafa Hosam Elde" userId="ab8f451e-a635-42ee-be12-e2dde55852bf" providerId="ADAL" clId="{354D84FB-7E88-4665-932E-78B8678D6755}" dt="2020-08-23T08:35:23.585" v="476" actId="478"/>
          <ac:picMkLst>
            <pc:docMk/>
            <pc:sldMk cId="905253055" sldId="429"/>
            <ac:picMk id="4" creationId="{F7D08F59-851B-4350-8A65-A05A3F71FCCE}"/>
          </ac:picMkLst>
        </pc:picChg>
      </pc:sldChg>
      <pc:sldChg chg="addSp delSp modSp add del mod">
        <pc:chgData name="Osama Mohammed Moustafa Hosam Elde" userId="ab8f451e-a635-42ee-be12-e2dde55852bf" providerId="ADAL" clId="{354D84FB-7E88-4665-932E-78B8678D6755}" dt="2020-08-23T09:07:24.256" v="994" actId="47"/>
        <pc:sldMkLst>
          <pc:docMk/>
          <pc:sldMk cId="3060861599" sldId="430"/>
        </pc:sldMkLst>
        <pc:spChg chg="mod">
          <ac:chgData name="Osama Mohammed Moustafa Hosam Elde" userId="ab8f451e-a635-42ee-be12-e2dde55852bf" providerId="ADAL" clId="{354D84FB-7E88-4665-932E-78B8678D6755}" dt="2020-08-23T08:38:32.910" v="639" actId="20577"/>
          <ac:spMkLst>
            <pc:docMk/>
            <pc:sldMk cId="3060861599" sldId="430"/>
            <ac:spMk id="3" creationId="{25F31E5A-DCD6-425A-8C80-7B051E2A906C}"/>
          </ac:spMkLst>
        </pc:spChg>
        <pc:picChg chg="del">
          <ac:chgData name="Osama Mohammed Moustafa Hosam Elde" userId="ab8f451e-a635-42ee-be12-e2dde55852bf" providerId="ADAL" clId="{354D84FB-7E88-4665-932E-78B8678D6755}" dt="2020-08-23T08:37:56.332" v="551" actId="478"/>
          <ac:picMkLst>
            <pc:docMk/>
            <pc:sldMk cId="3060861599" sldId="430"/>
            <ac:picMk id="2" creationId="{83384E60-038A-40FB-8006-41B17143085E}"/>
          </ac:picMkLst>
        </pc:picChg>
        <pc:picChg chg="add mod">
          <ac:chgData name="Osama Mohammed Moustafa Hosam Elde" userId="ab8f451e-a635-42ee-be12-e2dde55852bf" providerId="ADAL" clId="{354D84FB-7E88-4665-932E-78B8678D6755}" dt="2020-08-23T08:38:02.898" v="555" actId="1076"/>
          <ac:picMkLst>
            <pc:docMk/>
            <pc:sldMk cId="3060861599" sldId="430"/>
            <ac:picMk id="4" creationId="{86111FB3-7E9B-4CF8-B35C-8C38EC4F2317}"/>
          </ac:picMkLst>
        </pc:picChg>
      </pc:sldChg>
      <pc:sldChg chg="addSp delSp modSp add mod">
        <pc:chgData name="Osama Mohammed Moustafa Hosam Elde" userId="ab8f451e-a635-42ee-be12-e2dde55852bf" providerId="ADAL" clId="{354D84FB-7E88-4665-932E-78B8678D6755}" dt="2020-08-23T08:59:52.219" v="992" actId="27636"/>
        <pc:sldMkLst>
          <pc:docMk/>
          <pc:sldMk cId="2106194324" sldId="431"/>
        </pc:sldMkLst>
        <pc:spChg chg="mod">
          <ac:chgData name="Osama Mohammed Moustafa Hosam Elde" userId="ab8f451e-a635-42ee-be12-e2dde55852bf" providerId="ADAL" clId="{354D84FB-7E88-4665-932E-78B8678D6755}" dt="2020-08-23T08:59:52.219" v="992" actId="27636"/>
          <ac:spMkLst>
            <pc:docMk/>
            <pc:sldMk cId="2106194324" sldId="431"/>
            <ac:spMk id="3" creationId="{25F31E5A-DCD6-425A-8C80-7B051E2A906C}"/>
          </ac:spMkLst>
        </pc:spChg>
        <pc:spChg chg="add del">
          <ac:chgData name="Osama Mohammed Moustafa Hosam Elde" userId="ab8f451e-a635-42ee-be12-e2dde55852bf" providerId="ADAL" clId="{354D84FB-7E88-4665-932E-78B8678D6755}" dt="2020-08-23T08:58:14.611" v="929" actId="478"/>
          <ac:spMkLst>
            <pc:docMk/>
            <pc:sldMk cId="2106194324" sldId="431"/>
            <ac:spMk id="7" creationId="{ABC64DC2-6323-472A-9669-94571A8F9AF5}"/>
          </ac:spMkLst>
        </pc:spChg>
        <pc:picChg chg="del">
          <ac:chgData name="Osama Mohammed Moustafa Hosam Elde" userId="ab8f451e-a635-42ee-be12-e2dde55852bf" providerId="ADAL" clId="{354D84FB-7E88-4665-932E-78B8678D6755}" dt="2020-08-23T08:54:20.782" v="654" actId="478"/>
          <ac:picMkLst>
            <pc:docMk/>
            <pc:sldMk cId="2106194324" sldId="431"/>
            <ac:picMk id="4" creationId="{86111FB3-7E9B-4CF8-B35C-8C38EC4F2317}"/>
          </ac:picMkLst>
        </pc:picChg>
        <pc:picChg chg="add mod">
          <ac:chgData name="Osama Mohammed Moustafa Hosam Elde" userId="ab8f451e-a635-42ee-be12-e2dde55852bf" providerId="ADAL" clId="{354D84FB-7E88-4665-932E-78B8678D6755}" dt="2020-08-23T08:59:26.753" v="936" actId="1076"/>
          <ac:picMkLst>
            <pc:docMk/>
            <pc:sldMk cId="2106194324" sldId="431"/>
            <ac:picMk id="8" creationId="{06E2B743-B137-462E-A34D-D45968266FE3}"/>
          </ac:picMkLst>
        </pc:picChg>
      </pc:sldChg>
      <pc:sldChg chg="addSp delSp modSp add mod">
        <pc:chgData name="Osama Mohammed Moustafa Hosam Elde" userId="ab8f451e-a635-42ee-be12-e2dde55852bf" providerId="ADAL" clId="{354D84FB-7E88-4665-932E-78B8678D6755}" dt="2020-08-23T10:22:10.901" v="1178" actId="1076"/>
        <pc:sldMkLst>
          <pc:docMk/>
          <pc:sldMk cId="2462631337" sldId="432"/>
        </pc:sldMkLst>
        <pc:spChg chg="mod">
          <ac:chgData name="Osama Mohammed Moustafa Hosam Elde" userId="ab8f451e-a635-42ee-be12-e2dde55852bf" providerId="ADAL" clId="{354D84FB-7E88-4665-932E-78B8678D6755}" dt="2020-08-23T10:21:48.426" v="1174" actId="20577"/>
          <ac:spMkLst>
            <pc:docMk/>
            <pc:sldMk cId="2462631337" sldId="432"/>
            <ac:spMk id="3" creationId="{25F31E5A-DCD6-425A-8C80-7B051E2A906C}"/>
          </ac:spMkLst>
        </pc:spChg>
        <pc:spChg chg="add mod">
          <ac:chgData name="Osama Mohammed Moustafa Hosam Elde" userId="ab8f451e-a635-42ee-be12-e2dde55852bf" providerId="ADAL" clId="{354D84FB-7E88-4665-932E-78B8678D6755}" dt="2020-08-23T10:22:10.901" v="1178" actId="1076"/>
          <ac:spMkLst>
            <pc:docMk/>
            <pc:sldMk cId="2462631337" sldId="432"/>
            <ac:spMk id="9" creationId="{41F2FB8E-34AA-48D6-B500-5144F958C82C}"/>
          </ac:spMkLst>
        </pc:spChg>
        <pc:picChg chg="add mod">
          <ac:chgData name="Osama Mohammed Moustafa Hosam Elde" userId="ab8f451e-a635-42ee-be12-e2dde55852bf" providerId="ADAL" clId="{354D84FB-7E88-4665-932E-78B8678D6755}" dt="2020-08-23T10:18:41.839" v="1067" actId="1076"/>
          <ac:picMkLst>
            <pc:docMk/>
            <pc:sldMk cId="2462631337" sldId="432"/>
            <ac:picMk id="2" creationId="{E813F663-AB45-487C-94E2-85139A7457C7}"/>
          </ac:picMkLst>
        </pc:picChg>
        <pc:picChg chg="del">
          <ac:chgData name="Osama Mohammed Moustafa Hosam Elde" userId="ab8f451e-a635-42ee-be12-e2dde55852bf" providerId="ADAL" clId="{354D84FB-7E88-4665-932E-78B8678D6755}" dt="2020-08-23T10:17:52.248" v="996" actId="478"/>
          <ac:picMkLst>
            <pc:docMk/>
            <pc:sldMk cId="2462631337" sldId="432"/>
            <ac:picMk id="8" creationId="{06E2B743-B137-462E-A34D-D45968266FE3}"/>
          </ac:picMkLst>
        </pc:picChg>
      </pc:sldChg>
      <pc:sldChg chg="addSp delSp modSp add mod">
        <pc:chgData name="Osama Mohammed Moustafa Hosam Elde" userId="ab8f451e-a635-42ee-be12-e2dde55852bf" providerId="ADAL" clId="{354D84FB-7E88-4665-932E-78B8678D6755}" dt="2020-08-23T10:28:14.618" v="1217" actId="1076"/>
        <pc:sldMkLst>
          <pc:docMk/>
          <pc:sldMk cId="2932620757" sldId="433"/>
        </pc:sldMkLst>
        <pc:spChg chg="del">
          <ac:chgData name="Osama Mohammed Moustafa Hosam Elde" userId="ab8f451e-a635-42ee-be12-e2dde55852bf" providerId="ADAL" clId="{354D84FB-7E88-4665-932E-78B8678D6755}" dt="2020-08-23T10:27:30.767" v="1182" actId="478"/>
          <ac:spMkLst>
            <pc:docMk/>
            <pc:sldMk cId="2932620757" sldId="433"/>
            <ac:spMk id="3" creationId="{25F31E5A-DCD6-425A-8C80-7B051E2A906C}"/>
          </ac:spMkLst>
        </pc:spChg>
        <pc:spChg chg="mod">
          <ac:chgData name="Osama Mohammed Moustafa Hosam Elde" userId="ab8f451e-a635-42ee-be12-e2dde55852bf" providerId="ADAL" clId="{354D84FB-7E88-4665-932E-78B8678D6755}" dt="2020-08-23T10:27:37.500" v="1209" actId="20577"/>
          <ac:spMkLst>
            <pc:docMk/>
            <pc:sldMk cId="2932620757" sldId="433"/>
            <ac:spMk id="6" creationId="{F666E11D-E12E-4A1B-AC49-37C776D88AF6}"/>
          </ac:spMkLst>
        </pc:spChg>
        <pc:spChg chg="add del mod">
          <ac:chgData name="Osama Mohammed Moustafa Hosam Elde" userId="ab8f451e-a635-42ee-be12-e2dde55852bf" providerId="ADAL" clId="{354D84FB-7E88-4665-932E-78B8678D6755}" dt="2020-08-23T10:27:44.051" v="1210" actId="478"/>
          <ac:spMkLst>
            <pc:docMk/>
            <pc:sldMk cId="2932620757" sldId="433"/>
            <ac:spMk id="7" creationId="{954D67CE-71A9-44B7-A7AC-97C154D18E8A}"/>
          </ac:spMkLst>
        </pc:spChg>
        <pc:spChg chg="del">
          <ac:chgData name="Osama Mohammed Moustafa Hosam Elde" userId="ab8f451e-a635-42ee-be12-e2dde55852bf" providerId="ADAL" clId="{354D84FB-7E88-4665-932E-78B8678D6755}" dt="2020-08-23T10:27:27.269" v="1181" actId="478"/>
          <ac:spMkLst>
            <pc:docMk/>
            <pc:sldMk cId="2932620757" sldId="433"/>
            <ac:spMk id="9" creationId="{41F2FB8E-34AA-48D6-B500-5144F958C82C}"/>
          </ac:spMkLst>
        </pc:spChg>
        <pc:picChg chg="del">
          <ac:chgData name="Osama Mohammed Moustafa Hosam Elde" userId="ab8f451e-a635-42ee-be12-e2dde55852bf" providerId="ADAL" clId="{354D84FB-7E88-4665-932E-78B8678D6755}" dt="2020-08-23T10:27:25.604" v="1180" actId="478"/>
          <ac:picMkLst>
            <pc:docMk/>
            <pc:sldMk cId="2932620757" sldId="433"/>
            <ac:picMk id="2" creationId="{E813F663-AB45-487C-94E2-85139A7457C7}"/>
          </ac:picMkLst>
        </pc:picChg>
        <pc:picChg chg="add del mod">
          <ac:chgData name="Osama Mohammed Moustafa Hosam Elde" userId="ab8f451e-a635-42ee-be12-e2dde55852bf" providerId="ADAL" clId="{354D84FB-7E88-4665-932E-78B8678D6755}" dt="2020-08-23T10:28:10.156" v="1215" actId="478"/>
          <ac:picMkLst>
            <pc:docMk/>
            <pc:sldMk cId="2932620757" sldId="433"/>
            <ac:picMk id="8" creationId="{7E5F8091-5307-41C1-BF16-DA41CFFC7A86}"/>
          </ac:picMkLst>
        </pc:picChg>
        <pc:picChg chg="add mod">
          <ac:chgData name="Osama Mohammed Moustafa Hosam Elde" userId="ab8f451e-a635-42ee-be12-e2dde55852bf" providerId="ADAL" clId="{354D84FB-7E88-4665-932E-78B8678D6755}" dt="2020-08-23T10:28:14.618" v="1217" actId="1076"/>
          <ac:picMkLst>
            <pc:docMk/>
            <pc:sldMk cId="2932620757" sldId="433"/>
            <ac:picMk id="10" creationId="{19C79000-E889-4354-BB0F-E6E0EC8D40B3}"/>
          </ac:picMkLst>
        </pc:picChg>
      </pc:sldChg>
      <pc:sldChg chg="modSp add mod">
        <pc:chgData name="Osama Mohammed Moustafa Hosam Elde" userId="ab8f451e-a635-42ee-be12-e2dde55852bf" providerId="ADAL" clId="{354D84FB-7E88-4665-932E-78B8678D6755}" dt="2020-08-25T08:18:39.485" v="3888" actId="20577"/>
        <pc:sldMkLst>
          <pc:docMk/>
          <pc:sldMk cId="1325247284" sldId="434"/>
        </pc:sldMkLst>
        <pc:spChg chg="mod">
          <ac:chgData name="Osama Mohammed Moustafa Hosam Elde" userId="ab8f451e-a635-42ee-be12-e2dde55852bf" providerId="ADAL" clId="{354D84FB-7E88-4665-932E-78B8678D6755}" dt="2020-08-25T08:18:39.485" v="3888" actId="20577"/>
          <ac:spMkLst>
            <pc:docMk/>
            <pc:sldMk cId="1325247284" sldId="434"/>
            <ac:spMk id="8" creationId="{0F93027D-EEA5-4F6C-85B4-E6C5E2E65FD1}"/>
          </ac:spMkLst>
        </pc:spChg>
      </pc:sldChg>
      <pc:sldChg chg="addSp delSp modSp add del mod ord">
        <pc:chgData name="Osama Mohammed Moustafa Hosam Elde" userId="ab8f451e-a635-42ee-be12-e2dde55852bf" providerId="ADAL" clId="{354D84FB-7E88-4665-932E-78B8678D6755}" dt="2020-08-24T11:35:07.607" v="3399" actId="2696"/>
        <pc:sldMkLst>
          <pc:docMk/>
          <pc:sldMk cId="4284159834" sldId="434"/>
        </pc:sldMkLst>
        <pc:spChg chg="mod">
          <ac:chgData name="Osama Mohammed Moustafa Hosam Elde" userId="ab8f451e-a635-42ee-be12-e2dde55852bf" providerId="ADAL" clId="{354D84FB-7E88-4665-932E-78B8678D6755}" dt="2020-08-23T11:22:38.989" v="1575" actId="782"/>
          <ac:spMkLst>
            <pc:docMk/>
            <pc:sldMk cId="4284159834" sldId="434"/>
            <ac:spMk id="6" creationId="{F666E11D-E12E-4A1B-AC49-37C776D88AF6}"/>
          </ac:spMkLst>
        </pc:spChg>
        <pc:spChg chg="add mod">
          <ac:chgData name="Osama Mohammed Moustafa Hosam Elde" userId="ab8f451e-a635-42ee-be12-e2dde55852bf" providerId="ADAL" clId="{354D84FB-7E88-4665-932E-78B8678D6755}" dt="2020-08-23T11:23:36.567" v="1590" actId="27636"/>
          <ac:spMkLst>
            <pc:docMk/>
            <pc:sldMk cId="4284159834" sldId="434"/>
            <ac:spMk id="7" creationId="{CA2DAA0A-40F7-4F76-BD4D-30E63EDF70BB}"/>
          </ac:spMkLst>
        </pc:spChg>
        <pc:spChg chg="add mod">
          <ac:chgData name="Osama Mohammed Moustafa Hosam Elde" userId="ab8f451e-a635-42ee-be12-e2dde55852bf" providerId="ADAL" clId="{354D84FB-7E88-4665-932E-78B8678D6755}" dt="2020-08-24T10:31:42.016" v="3398" actId="20577"/>
          <ac:spMkLst>
            <pc:docMk/>
            <pc:sldMk cId="4284159834" sldId="434"/>
            <ac:spMk id="8" creationId="{0F93027D-EEA5-4F6C-85B4-E6C5E2E65FD1}"/>
          </ac:spMkLst>
        </pc:spChg>
        <pc:spChg chg="add del mod">
          <ac:chgData name="Osama Mohammed Moustafa Hosam Elde" userId="ab8f451e-a635-42ee-be12-e2dde55852bf" providerId="ADAL" clId="{354D84FB-7E88-4665-932E-78B8678D6755}" dt="2020-08-23T11:23:14.725" v="1583"/>
          <ac:spMkLst>
            <pc:docMk/>
            <pc:sldMk cId="4284159834" sldId="434"/>
            <ac:spMk id="8" creationId="{DEB39ED2-21A3-4B04-A932-FBB0BBE8F9A7}"/>
          </ac:spMkLst>
        </pc:spChg>
        <pc:graphicFrameChg chg="add mod modGraphic">
          <ac:chgData name="Osama Mohammed Moustafa Hosam Elde" userId="ab8f451e-a635-42ee-be12-e2dde55852bf" providerId="ADAL" clId="{354D84FB-7E88-4665-932E-78B8678D6755}" dt="2020-08-24T10:30:12.230" v="3260" actId="1076"/>
          <ac:graphicFrameMkLst>
            <pc:docMk/>
            <pc:sldMk cId="4284159834" sldId="434"/>
            <ac:graphicFrameMk id="2" creationId="{2AA115BF-7436-4113-95F0-A4C3751F028C}"/>
          </ac:graphicFrameMkLst>
        </pc:graphicFrameChg>
        <pc:picChg chg="del">
          <ac:chgData name="Osama Mohammed Moustafa Hosam Elde" userId="ab8f451e-a635-42ee-be12-e2dde55852bf" providerId="ADAL" clId="{354D84FB-7E88-4665-932E-78B8678D6755}" dt="2020-08-23T11:22:42.277" v="1576" actId="478"/>
          <ac:picMkLst>
            <pc:docMk/>
            <pc:sldMk cId="4284159834" sldId="434"/>
            <ac:picMk id="10" creationId="{19C79000-E889-4354-BB0F-E6E0EC8D40B3}"/>
          </ac:picMkLst>
        </pc:picChg>
      </pc:sldChg>
      <pc:sldChg chg="add">
        <pc:chgData name="Osama Mohammed Moustafa Hosam Elde" userId="ab8f451e-a635-42ee-be12-e2dde55852bf" providerId="ADAL" clId="{354D84FB-7E88-4665-932E-78B8678D6755}" dt="2020-08-24T11:35:17.935" v="3400"/>
        <pc:sldMkLst>
          <pc:docMk/>
          <pc:sldMk cId="167483931" sldId="435"/>
        </pc:sldMkLst>
      </pc:sldChg>
      <pc:sldChg chg="addSp delSp modSp add del mod">
        <pc:chgData name="Osama Mohammed Moustafa Hosam Elde" userId="ab8f451e-a635-42ee-be12-e2dde55852bf" providerId="ADAL" clId="{354D84FB-7E88-4665-932E-78B8678D6755}" dt="2020-08-24T11:35:07.607" v="3399" actId="2696"/>
        <pc:sldMkLst>
          <pc:docMk/>
          <pc:sldMk cId="2072716672" sldId="435"/>
        </pc:sldMkLst>
        <pc:spChg chg="mod">
          <ac:chgData name="Osama Mohammed Moustafa Hosam Elde" userId="ab8f451e-a635-42ee-be12-e2dde55852bf" providerId="ADAL" clId="{354D84FB-7E88-4665-932E-78B8678D6755}" dt="2020-08-24T10:29:42.336" v="3247" actId="20577"/>
          <ac:spMkLst>
            <pc:docMk/>
            <pc:sldMk cId="2072716672" sldId="435"/>
            <ac:spMk id="6" creationId="{F666E11D-E12E-4A1B-AC49-37C776D88AF6}"/>
          </ac:spMkLst>
        </pc:spChg>
        <pc:spChg chg="mod">
          <ac:chgData name="Osama Mohammed Moustafa Hosam Elde" userId="ab8f451e-a635-42ee-be12-e2dde55852bf" providerId="ADAL" clId="{354D84FB-7E88-4665-932E-78B8678D6755}" dt="2020-08-24T10:29:59.490" v="3259" actId="20577"/>
          <ac:spMkLst>
            <pc:docMk/>
            <pc:sldMk cId="2072716672" sldId="435"/>
            <ac:spMk id="7" creationId="{CA2DAA0A-40F7-4F76-BD4D-30E63EDF70BB}"/>
          </ac:spMkLst>
        </pc:spChg>
        <pc:graphicFrameChg chg="del">
          <ac:chgData name="Osama Mohammed Moustafa Hosam Elde" userId="ab8f451e-a635-42ee-be12-e2dde55852bf" providerId="ADAL" clId="{354D84FB-7E88-4665-932E-78B8678D6755}" dt="2020-08-23T11:25:38.674" v="1598" actId="478"/>
          <ac:graphicFrameMkLst>
            <pc:docMk/>
            <pc:sldMk cId="2072716672" sldId="435"/>
            <ac:graphicFrameMk id="2" creationId="{2AA115BF-7436-4113-95F0-A4C3751F028C}"/>
          </ac:graphicFrameMkLst>
        </pc:graphicFrameChg>
        <pc:graphicFrameChg chg="add mod modGraphic">
          <ac:chgData name="Osama Mohammed Moustafa Hosam Elde" userId="ab8f451e-a635-42ee-be12-e2dde55852bf" providerId="ADAL" clId="{354D84FB-7E88-4665-932E-78B8678D6755}" dt="2020-08-23T11:26:02.496" v="1605" actId="1076"/>
          <ac:graphicFrameMkLst>
            <pc:docMk/>
            <pc:sldMk cId="2072716672" sldId="435"/>
            <ac:graphicFrameMk id="3" creationId="{8C708813-5F9A-4821-BC29-666D1CFDF4FE}"/>
          </ac:graphicFrameMkLst>
        </pc:graphicFrameChg>
      </pc:sldChg>
      <pc:sldChg chg="modSp add mod">
        <pc:chgData name="Osama Mohammed Moustafa Hosam Elde" userId="ab8f451e-a635-42ee-be12-e2dde55852bf" providerId="ADAL" clId="{354D84FB-7E88-4665-932E-78B8678D6755}" dt="2020-08-24T11:57:44.731" v="3876" actId="6549"/>
        <pc:sldMkLst>
          <pc:docMk/>
          <pc:sldMk cId="2093077145" sldId="436"/>
        </pc:sldMkLst>
        <pc:spChg chg="mod">
          <ac:chgData name="Osama Mohammed Moustafa Hosam Elde" userId="ab8f451e-a635-42ee-be12-e2dde55852bf" providerId="ADAL" clId="{354D84FB-7E88-4665-932E-78B8678D6755}" dt="2020-08-24T11:57:44.731" v="3876" actId="6549"/>
          <ac:spMkLst>
            <pc:docMk/>
            <pc:sldMk cId="2093077145" sldId="436"/>
            <ac:spMk id="6" creationId="{F666E11D-E12E-4A1B-AC49-37C776D88AF6}"/>
          </ac:spMkLst>
        </pc:spChg>
        <pc:spChg chg="mod">
          <ac:chgData name="Osama Mohammed Moustafa Hosam Elde" userId="ab8f451e-a635-42ee-be12-e2dde55852bf" providerId="ADAL" clId="{354D84FB-7E88-4665-932E-78B8678D6755}" dt="2020-08-24T11:50:16.369" v="3807" actId="20577"/>
          <ac:spMkLst>
            <pc:docMk/>
            <pc:sldMk cId="2093077145" sldId="436"/>
            <ac:spMk id="7" creationId="{CA2DAA0A-40F7-4F76-BD4D-30E63EDF70BB}"/>
          </ac:spMkLst>
        </pc:spChg>
      </pc:sldChg>
      <pc:sldChg chg="addSp delSp modSp add del mod">
        <pc:chgData name="Osama Mohammed Moustafa Hosam Elde" userId="ab8f451e-a635-42ee-be12-e2dde55852bf" providerId="ADAL" clId="{354D84FB-7E88-4665-932E-78B8678D6755}" dt="2020-08-24T11:35:07.607" v="3399" actId="2696"/>
        <pc:sldMkLst>
          <pc:docMk/>
          <pc:sldMk cId="3351250190" sldId="436"/>
        </pc:sldMkLst>
        <pc:spChg chg="mod">
          <ac:chgData name="Osama Mohammed Moustafa Hosam Elde" userId="ab8f451e-a635-42ee-be12-e2dde55852bf" providerId="ADAL" clId="{354D84FB-7E88-4665-932E-78B8678D6755}" dt="2020-08-23T11:28:20.654" v="1620"/>
          <ac:spMkLst>
            <pc:docMk/>
            <pc:sldMk cId="3351250190" sldId="436"/>
            <ac:spMk id="6" creationId="{F666E11D-E12E-4A1B-AC49-37C776D88AF6}"/>
          </ac:spMkLst>
        </pc:spChg>
        <pc:spChg chg="mod">
          <ac:chgData name="Osama Mohammed Moustafa Hosam Elde" userId="ab8f451e-a635-42ee-be12-e2dde55852bf" providerId="ADAL" clId="{354D84FB-7E88-4665-932E-78B8678D6755}" dt="2020-08-23T11:28:34.347" v="1621"/>
          <ac:spMkLst>
            <pc:docMk/>
            <pc:sldMk cId="3351250190" sldId="436"/>
            <ac:spMk id="7" creationId="{CA2DAA0A-40F7-4F76-BD4D-30E63EDF70BB}"/>
          </ac:spMkLst>
        </pc:spChg>
        <pc:graphicFrameChg chg="add mod modGraphic">
          <ac:chgData name="Osama Mohammed Moustafa Hosam Elde" userId="ab8f451e-a635-42ee-be12-e2dde55852bf" providerId="ADAL" clId="{354D84FB-7E88-4665-932E-78B8678D6755}" dt="2020-08-23T11:29:02.090" v="1627" actId="782"/>
          <ac:graphicFrameMkLst>
            <pc:docMk/>
            <pc:sldMk cId="3351250190" sldId="436"/>
            <ac:graphicFrameMk id="2" creationId="{A6344343-2D63-4808-9583-E17715EBAC6E}"/>
          </ac:graphicFrameMkLst>
        </pc:graphicFrameChg>
        <pc:graphicFrameChg chg="del">
          <ac:chgData name="Osama Mohammed Moustafa Hosam Elde" userId="ab8f451e-a635-42ee-be12-e2dde55852bf" providerId="ADAL" clId="{354D84FB-7E88-4665-932E-78B8678D6755}" dt="2020-08-23T11:28:37.978" v="1622" actId="478"/>
          <ac:graphicFrameMkLst>
            <pc:docMk/>
            <pc:sldMk cId="3351250190" sldId="436"/>
            <ac:graphicFrameMk id="3" creationId="{8C708813-5F9A-4821-BC29-666D1CFDF4FE}"/>
          </ac:graphicFrameMkLst>
        </pc:graphicFrameChg>
      </pc:sldChg>
      <pc:sldChg chg="addSp delSp modSp add del mod">
        <pc:chgData name="Osama Mohammed Moustafa Hosam Elde" userId="ab8f451e-a635-42ee-be12-e2dde55852bf" providerId="ADAL" clId="{354D84FB-7E88-4665-932E-78B8678D6755}" dt="2020-08-24T11:35:07.607" v="3399" actId="2696"/>
        <pc:sldMkLst>
          <pc:docMk/>
          <pc:sldMk cId="2928791635" sldId="437"/>
        </pc:sldMkLst>
        <pc:spChg chg="mod">
          <ac:chgData name="Osama Mohammed Moustafa Hosam Elde" userId="ab8f451e-a635-42ee-be12-e2dde55852bf" providerId="ADAL" clId="{354D84FB-7E88-4665-932E-78B8678D6755}" dt="2020-08-23T11:46:41.230" v="1629"/>
          <ac:spMkLst>
            <pc:docMk/>
            <pc:sldMk cId="2928791635" sldId="437"/>
            <ac:spMk id="6" creationId="{F666E11D-E12E-4A1B-AC49-37C776D88AF6}"/>
          </ac:spMkLst>
        </pc:spChg>
        <pc:spChg chg="mod">
          <ac:chgData name="Osama Mohammed Moustafa Hosam Elde" userId="ab8f451e-a635-42ee-be12-e2dde55852bf" providerId="ADAL" clId="{354D84FB-7E88-4665-932E-78B8678D6755}" dt="2020-08-23T11:47:01.862" v="1632" actId="6549"/>
          <ac:spMkLst>
            <pc:docMk/>
            <pc:sldMk cId="2928791635" sldId="437"/>
            <ac:spMk id="7" creationId="{CA2DAA0A-40F7-4F76-BD4D-30E63EDF70BB}"/>
          </ac:spMkLst>
        </pc:spChg>
        <pc:graphicFrameChg chg="del">
          <ac:chgData name="Osama Mohammed Moustafa Hosam Elde" userId="ab8f451e-a635-42ee-be12-e2dde55852bf" providerId="ADAL" clId="{354D84FB-7E88-4665-932E-78B8678D6755}" dt="2020-08-23T11:47:05.458" v="1633" actId="478"/>
          <ac:graphicFrameMkLst>
            <pc:docMk/>
            <pc:sldMk cId="2928791635" sldId="437"/>
            <ac:graphicFrameMk id="2" creationId="{A6344343-2D63-4808-9583-E17715EBAC6E}"/>
          </ac:graphicFrameMkLst>
        </pc:graphicFrameChg>
        <pc:graphicFrameChg chg="add mod modGraphic">
          <ac:chgData name="Osama Mohammed Moustafa Hosam Elde" userId="ab8f451e-a635-42ee-be12-e2dde55852bf" providerId="ADAL" clId="{354D84FB-7E88-4665-932E-78B8678D6755}" dt="2020-08-23T11:47:45.842" v="1636"/>
          <ac:graphicFrameMkLst>
            <pc:docMk/>
            <pc:sldMk cId="2928791635" sldId="437"/>
            <ac:graphicFrameMk id="3" creationId="{1E4974B6-8DF7-479A-B2A6-E916ECC5B899}"/>
          </ac:graphicFrameMkLst>
        </pc:graphicFrameChg>
      </pc:sldChg>
      <pc:sldChg chg="modSp add mod">
        <pc:chgData name="Osama Mohammed Moustafa Hosam Elde" userId="ab8f451e-a635-42ee-be12-e2dde55852bf" providerId="ADAL" clId="{354D84FB-7E88-4665-932E-78B8678D6755}" dt="2020-08-24T11:51:18.187" v="3873" actId="20577"/>
        <pc:sldMkLst>
          <pc:docMk/>
          <pc:sldMk cId="3821881643" sldId="437"/>
        </pc:sldMkLst>
        <pc:spChg chg="mod">
          <ac:chgData name="Osama Mohammed Moustafa Hosam Elde" userId="ab8f451e-a635-42ee-be12-e2dde55852bf" providerId="ADAL" clId="{354D84FB-7E88-4665-932E-78B8678D6755}" dt="2020-08-24T11:50:25.493" v="3813" actId="20577"/>
          <ac:spMkLst>
            <pc:docMk/>
            <pc:sldMk cId="3821881643" sldId="437"/>
            <ac:spMk id="6" creationId="{F666E11D-E12E-4A1B-AC49-37C776D88AF6}"/>
          </ac:spMkLst>
        </pc:spChg>
        <pc:spChg chg="mod">
          <ac:chgData name="Osama Mohammed Moustafa Hosam Elde" userId="ab8f451e-a635-42ee-be12-e2dde55852bf" providerId="ADAL" clId="{354D84FB-7E88-4665-932E-78B8678D6755}" dt="2020-08-24T11:50:46.875" v="3844" actId="20577"/>
          <ac:spMkLst>
            <pc:docMk/>
            <pc:sldMk cId="3821881643" sldId="437"/>
            <ac:spMk id="7" creationId="{CA2DAA0A-40F7-4F76-BD4D-30E63EDF70BB}"/>
          </ac:spMkLst>
        </pc:spChg>
        <pc:graphicFrameChg chg="modGraphic">
          <ac:chgData name="Osama Mohammed Moustafa Hosam Elde" userId="ab8f451e-a635-42ee-be12-e2dde55852bf" providerId="ADAL" clId="{354D84FB-7E88-4665-932E-78B8678D6755}" dt="2020-08-24T11:51:18.187" v="3873" actId="20577"/>
          <ac:graphicFrameMkLst>
            <pc:docMk/>
            <pc:sldMk cId="3821881643" sldId="437"/>
            <ac:graphicFrameMk id="3" creationId="{1E4974B6-8DF7-479A-B2A6-E916ECC5B899}"/>
          </ac:graphicFrameMkLst>
        </pc:graphicFrameChg>
      </pc:sldChg>
      <pc:sldChg chg="delSp modSp add mod">
        <pc:chgData name="Osama Mohammed Moustafa Hosam Elde" userId="ab8f451e-a635-42ee-be12-e2dde55852bf" providerId="ADAL" clId="{354D84FB-7E88-4665-932E-78B8678D6755}" dt="2020-08-23T11:50:35.599" v="1667"/>
        <pc:sldMkLst>
          <pc:docMk/>
          <pc:sldMk cId="709060111" sldId="438"/>
        </pc:sldMkLst>
        <pc:spChg chg="mod">
          <ac:chgData name="Osama Mohammed Moustafa Hosam Elde" userId="ab8f451e-a635-42ee-be12-e2dde55852bf" providerId="ADAL" clId="{354D84FB-7E88-4665-932E-78B8678D6755}" dt="2020-08-23T11:48:43.136" v="1657" actId="20577"/>
          <ac:spMkLst>
            <pc:docMk/>
            <pc:sldMk cId="709060111" sldId="438"/>
            <ac:spMk id="6" creationId="{F666E11D-E12E-4A1B-AC49-37C776D88AF6}"/>
          </ac:spMkLst>
        </pc:spChg>
        <pc:spChg chg="mod">
          <ac:chgData name="Osama Mohammed Moustafa Hosam Elde" userId="ab8f451e-a635-42ee-be12-e2dde55852bf" providerId="ADAL" clId="{354D84FB-7E88-4665-932E-78B8678D6755}" dt="2020-08-23T11:50:35.599" v="1667"/>
          <ac:spMkLst>
            <pc:docMk/>
            <pc:sldMk cId="709060111" sldId="438"/>
            <ac:spMk id="7" creationId="{CA2DAA0A-40F7-4F76-BD4D-30E63EDF70BB}"/>
          </ac:spMkLst>
        </pc:spChg>
        <pc:graphicFrameChg chg="del">
          <ac:chgData name="Osama Mohammed Moustafa Hosam Elde" userId="ab8f451e-a635-42ee-be12-e2dde55852bf" providerId="ADAL" clId="{354D84FB-7E88-4665-932E-78B8678D6755}" dt="2020-08-23T11:48:49.801" v="1658" actId="478"/>
          <ac:graphicFrameMkLst>
            <pc:docMk/>
            <pc:sldMk cId="709060111" sldId="438"/>
            <ac:graphicFrameMk id="3" creationId="{1E4974B6-8DF7-479A-B2A6-E916ECC5B899}"/>
          </ac:graphicFrameMkLst>
        </pc:graphicFrameChg>
      </pc:sldChg>
      <pc:sldChg chg="new del">
        <pc:chgData name="Osama Mohammed Moustafa Hosam Elde" userId="ab8f451e-a635-42ee-be12-e2dde55852bf" providerId="ADAL" clId="{354D84FB-7E88-4665-932E-78B8678D6755}" dt="2020-08-23T11:48:05.119" v="1638" actId="680"/>
        <pc:sldMkLst>
          <pc:docMk/>
          <pc:sldMk cId="2730291507" sldId="438"/>
        </pc:sldMkLst>
      </pc:sldChg>
      <pc:sldChg chg="new del">
        <pc:chgData name="Osama Mohammed Moustafa Hosam Elde" userId="ab8f451e-a635-42ee-be12-e2dde55852bf" providerId="ADAL" clId="{354D84FB-7E88-4665-932E-78B8678D6755}" dt="2020-08-23T11:50:53.222" v="1669" actId="680"/>
        <pc:sldMkLst>
          <pc:docMk/>
          <pc:sldMk cId="603061883" sldId="439"/>
        </pc:sldMkLst>
      </pc:sldChg>
      <pc:sldChg chg="modSp add mod">
        <pc:chgData name="Osama Mohammed Moustafa Hosam Elde" userId="ab8f451e-a635-42ee-be12-e2dde55852bf" providerId="ADAL" clId="{354D84FB-7E88-4665-932E-78B8678D6755}" dt="2020-08-24T09:48:25.857" v="2785" actId="14100"/>
        <pc:sldMkLst>
          <pc:docMk/>
          <pc:sldMk cId="3076897111" sldId="439"/>
        </pc:sldMkLst>
        <pc:spChg chg="mod">
          <ac:chgData name="Osama Mohammed Moustafa Hosam Elde" userId="ab8f451e-a635-42ee-be12-e2dde55852bf" providerId="ADAL" clId="{354D84FB-7E88-4665-932E-78B8678D6755}" dt="2020-08-24T09:48:25.857" v="2785" actId="14100"/>
          <ac:spMkLst>
            <pc:docMk/>
            <pc:sldMk cId="3076897111" sldId="439"/>
            <ac:spMk id="3" creationId="{00000000-0000-0000-0000-000000000000}"/>
          </ac:spMkLst>
        </pc:spChg>
        <pc:spChg chg="mod">
          <ac:chgData name="Osama Mohammed Moustafa Hosam Elde" userId="ab8f451e-a635-42ee-be12-e2dde55852bf" providerId="ADAL" clId="{354D84FB-7E88-4665-932E-78B8678D6755}" dt="2020-08-23T11:55:34.154" v="2165" actId="20577"/>
          <ac:spMkLst>
            <pc:docMk/>
            <pc:sldMk cId="3076897111" sldId="439"/>
            <ac:spMk id="9" creationId="{41FE1DB5-8880-44CA-8A01-91EC9D1E2C91}"/>
          </ac:spMkLst>
        </pc:spChg>
      </pc:sldChg>
      <pc:sldChg chg="addSp modSp add mod">
        <pc:chgData name="Osama Mohammed Moustafa Hosam Elde" userId="ab8f451e-a635-42ee-be12-e2dde55852bf" providerId="ADAL" clId="{354D84FB-7E88-4665-932E-78B8678D6755}" dt="2020-08-24T09:48:42.650" v="2790" actId="14100"/>
        <pc:sldMkLst>
          <pc:docMk/>
          <pc:sldMk cId="1143281659" sldId="440"/>
        </pc:sldMkLst>
        <pc:spChg chg="mod">
          <ac:chgData name="Osama Mohammed Moustafa Hosam Elde" userId="ab8f451e-a635-42ee-be12-e2dde55852bf" providerId="ADAL" clId="{354D84FB-7E88-4665-932E-78B8678D6755}" dt="2020-08-24T09:48:42.650" v="2790" actId="14100"/>
          <ac:spMkLst>
            <pc:docMk/>
            <pc:sldMk cId="1143281659" sldId="440"/>
            <ac:spMk id="3" creationId="{00000000-0000-0000-0000-000000000000}"/>
          </ac:spMkLst>
        </pc:spChg>
        <pc:spChg chg="mod">
          <ac:chgData name="Osama Mohammed Moustafa Hosam Elde" userId="ab8f451e-a635-42ee-be12-e2dde55852bf" providerId="ADAL" clId="{354D84FB-7E88-4665-932E-78B8678D6755}" dt="2020-08-23T11:58:05.637" v="2220" actId="15"/>
          <ac:spMkLst>
            <pc:docMk/>
            <pc:sldMk cId="1143281659" sldId="440"/>
            <ac:spMk id="9" creationId="{41FE1DB5-8880-44CA-8A01-91EC9D1E2C91}"/>
          </ac:spMkLst>
        </pc:spChg>
        <pc:picChg chg="add mod">
          <ac:chgData name="Osama Mohammed Moustafa Hosam Elde" userId="ab8f451e-a635-42ee-be12-e2dde55852bf" providerId="ADAL" clId="{354D84FB-7E88-4665-932E-78B8678D6755}" dt="2020-08-23T11:58:20.738" v="2224" actId="1076"/>
          <ac:picMkLst>
            <pc:docMk/>
            <pc:sldMk cId="1143281659" sldId="440"/>
            <ac:picMk id="2" creationId="{89E70B98-AC95-401E-B5CE-39A4CAFE00E7}"/>
          </ac:picMkLst>
        </pc:picChg>
      </pc:sldChg>
      <pc:sldChg chg="modSp mod">
        <pc:chgData name="Osama Mohammed Moustafa Hosam Elde" userId="ab8f451e-a635-42ee-be12-e2dde55852bf" providerId="ADAL" clId="{354D84FB-7E88-4665-932E-78B8678D6755}" dt="2020-08-24T10:29:01.143" v="3241" actId="20577"/>
        <pc:sldMkLst>
          <pc:docMk/>
          <pc:sldMk cId="4008027971" sldId="443"/>
        </pc:sldMkLst>
        <pc:spChg chg="mod">
          <ac:chgData name="Osama Mohammed Moustafa Hosam Elde" userId="ab8f451e-a635-42ee-be12-e2dde55852bf" providerId="ADAL" clId="{354D84FB-7E88-4665-932E-78B8678D6755}" dt="2020-08-24T10:29:01.143" v="3241" actId="20577"/>
          <ac:spMkLst>
            <pc:docMk/>
            <pc:sldMk cId="4008027971" sldId="443"/>
            <ac:spMk id="6" creationId="{F666E11D-E12E-4A1B-AC49-37C776D88AF6}"/>
          </ac:spMkLst>
        </pc:spChg>
      </pc:sldChg>
      <pc:sldChg chg="addSp delSp modSp add mod">
        <pc:chgData name="Osama Mohammed Moustafa Hosam Elde" userId="ab8f451e-a635-42ee-be12-e2dde55852bf" providerId="ADAL" clId="{354D84FB-7E88-4665-932E-78B8678D6755}" dt="2020-08-24T10:28:36.778" v="3229" actId="20577"/>
        <pc:sldMkLst>
          <pc:docMk/>
          <pc:sldMk cId="1488666776" sldId="444"/>
        </pc:sldMkLst>
        <pc:spChg chg="mod">
          <ac:chgData name="Osama Mohammed Moustafa Hosam Elde" userId="ab8f451e-a635-42ee-be12-e2dde55852bf" providerId="ADAL" clId="{354D84FB-7E88-4665-932E-78B8678D6755}" dt="2020-08-24T10:28:36.778" v="3229" actId="20577"/>
          <ac:spMkLst>
            <pc:docMk/>
            <pc:sldMk cId="1488666776" sldId="444"/>
            <ac:spMk id="3" creationId="{00000000-0000-0000-0000-000000000000}"/>
          </ac:spMkLst>
        </pc:spChg>
        <pc:spChg chg="mod">
          <ac:chgData name="Osama Mohammed Moustafa Hosam Elde" userId="ab8f451e-a635-42ee-be12-e2dde55852bf" providerId="ADAL" clId="{354D84FB-7E88-4665-932E-78B8678D6755}" dt="2020-08-24T10:02:11.564" v="2927" actId="20577"/>
          <ac:spMkLst>
            <pc:docMk/>
            <pc:sldMk cId="1488666776" sldId="444"/>
            <ac:spMk id="9" creationId="{41FE1DB5-8880-44CA-8A01-91EC9D1E2C91}"/>
          </ac:spMkLst>
        </pc:spChg>
        <pc:picChg chg="del">
          <ac:chgData name="Osama Mohammed Moustafa Hosam Elde" userId="ab8f451e-a635-42ee-be12-e2dde55852bf" providerId="ADAL" clId="{354D84FB-7E88-4665-932E-78B8678D6755}" dt="2020-08-24T07:29:32.149" v="2277" actId="478"/>
          <ac:picMkLst>
            <pc:docMk/>
            <pc:sldMk cId="1488666776" sldId="444"/>
            <ac:picMk id="2" creationId="{89E70B98-AC95-401E-B5CE-39A4CAFE00E7}"/>
          </ac:picMkLst>
        </pc:picChg>
        <pc:picChg chg="add mod">
          <ac:chgData name="Osama Mohammed Moustafa Hosam Elde" userId="ab8f451e-a635-42ee-be12-e2dde55852bf" providerId="ADAL" clId="{354D84FB-7E88-4665-932E-78B8678D6755}" dt="2020-08-24T07:39:31.898" v="2706" actId="1076"/>
          <ac:picMkLst>
            <pc:docMk/>
            <pc:sldMk cId="1488666776" sldId="444"/>
            <ac:picMk id="4" creationId="{83A469F5-62D8-4F42-9360-693BEA15CA2D}"/>
          </ac:picMkLst>
        </pc:picChg>
        <pc:picChg chg="add mod">
          <ac:chgData name="Osama Mohammed Moustafa Hosam Elde" userId="ab8f451e-a635-42ee-be12-e2dde55852bf" providerId="ADAL" clId="{354D84FB-7E88-4665-932E-78B8678D6755}" dt="2020-08-24T07:39:39.081" v="2710" actId="1076"/>
          <ac:picMkLst>
            <pc:docMk/>
            <pc:sldMk cId="1488666776" sldId="444"/>
            <ac:picMk id="6" creationId="{7FB4E7E4-17E3-4DF5-95CD-B7CA1216D81D}"/>
          </ac:picMkLst>
        </pc:picChg>
      </pc:sldChg>
      <pc:sldChg chg="addSp delSp modSp add mod">
        <pc:chgData name="Osama Mohammed Moustafa Hosam Elde" userId="ab8f451e-a635-42ee-be12-e2dde55852bf" providerId="ADAL" clId="{354D84FB-7E88-4665-932E-78B8678D6755}" dt="2020-08-24T10:28:30.305" v="3227" actId="20577"/>
        <pc:sldMkLst>
          <pc:docMk/>
          <pc:sldMk cId="2715617375" sldId="445"/>
        </pc:sldMkLst>
        <pc:spChg chg="mod">
          <ac:chgData name="Osama Mohammed Moustafa Hosam Elde" userId="ab8f451e-a635-42ee-be12-e2dde55852bf" providerId="ADAL" clId="{354D84FB-7E88-4665-932E-78B8678D6755}" dt="2020-08-24T10:28:30.305" v="3227" actId="20577"/>
          <ac:spMkLst>
            <pc:docMk/>
            <pc:sldMk cId="2715617375" sldId="445"/>
            <ac:spMk id="3" creationId="{00000000-0000-0000-0000-000000000000}"/>
          </ac:spMkLst>
        </pc:spChg>
        <pc:spChg chg="mod">
          <ac:chgData name="Osama Mohammed Moustafa Hosam Elde" userId="ab8f451e-a635-42ee-be12-e2dde55852bf" providerId="ADAL" clId="{354D84FB-7E88-4665-932E-78B8678D6755}" dt="2020-08-24T10:08:03.712" v="3221" actId="6549"/>
          <ac:spMkLst>
            <pc:docMk/>
            <pc:sldMk cId="2715617375" sldId="445"/>
            <ac:spMk id="9" creationId="{41FE1DB5-8880-44CA-8A01-91EC9D1E2C91}"/>
          </ac:spMkLst>
        </pc:spChg>
        <pc:picChg chg="add mod">
          <ac:chgData name="Osama Mohammed Moustafa Hosam Elde" userId="ab8f451e-a635-42ee-be12-e2dde55852bf" providerId="ADAL" clId="{354D84FB-7E88-4665-932E-78B8678D6755}" dt="2020-08-24T10:07:46.068" v="3220" actId="1076"/>
          <ac:picMkLst>
            <pc:docMk/>
            <pc:sldMk cId="2715617375" sldId="445"/>
            <ac:picMk id="2" creationId="{18D9DA9D-31E2-48BE-A911-B858A7AB2A87}"/>
          </ac:picMkLst>
        </pc:picChg>
        <pc:picChg chg="del">
          <ac:chgData name="Osama Mohammed Moustafa Hosam Elde" userId="ab8f451e-a635-42ee-be12-e2dde55852bf" providerId="ADAL" clId="{354D84FB-7E88-4665-932E-78B8678D6755}" dt="2020-08-24T07:39:49.268" v="2713" actId="478"/>
          <ac:picMkLst>
            <pc:docMk/>
            <pc:sldMk cId="2715617375" sldId="445"/>
            <ac:picMk id="4" creationId="{83A469F5-62D8-4F42-9360-693BEA15CA2D}"/>
          </ac:picMkLst>
        </pc:picChg>
        <pc:picChg chg="del">
          <ac:chgData name="Osama Mohammed Moustafa Hosam Elde" userId="ab8f451e-a635-42ee-be12-e2dde55852bf" providerId="ADAL" clId="{354D84FB-7E88-4665-932E-78B8678D6755}" dt="2020-08-24T07:39:48.690" v="2712" actId="478"/>
          <ac:picMkLst>
            <pc:docMk/>
            <pc:sldMk cId="2715617375" sldId="445"/>
            <ac:picMk id="6" creationId="{7FB4E7E4-17E3-4DF5-95CD-B7CA1216D81D}"/>
          </ac:picMkLst>
        </pc:picChg>
      </pc:sldChg>
      <pc:sldChg chg="delSp modSp add mod">
        <pc:chgData name="Osama Mohammed Moustafa Hosam Elde" userId="ab8f451e-a635-42ee-be12-e2dde55852bf" providerId="ADAL" clId="{354D84FB-7E88-4665-932E-78B8678D6755}" dt="2020-08-24T09:49:39.953" v="2834" actId="1076"/>
        <pc:sldMkLst>
          <pc:docMk/>
          <pc:sldMk cId="2197638261" sldId="446"/>
        </pc:sldMkLst>
        <pc:spChg chg="mod">
          <ac:chgData name="Osama Mohammed Moustafa Hosam Elde" userId="ab8f451e-a635-42ee-be12-e2dde55852bf" providerId="ADAL" clId="{354D84FB-7E88-4665-932E-78B8678D6755}" dt="2020-08-24T09:49:39.953" v="2834" actId="1076"/>
          <ac:spMkLst>
            <pc:docMk/>
            <pc:sldMk cId="2197638261" sldId="446"/>
            <ac:spMk id="6" creationId="{F666E11D-E12E-4A1B-AC49-37C776D88AF6}"/>
          </ac:spMkLst>
        </pc:spChg>
        <pc:picChg chg="del">
          <ac:chgData name="Osama Mohammed Moustafa Hosam Elde" userId="ab8f451e-a635-42ee-be12-e2dde55852bf" providerId="ADAL" clId="{354D84FB-7E88-4665-932E-78B8678D6755}" dt="2020-08-24T09:49:01.547" v="2792" actId="478"/>
          <ac:picMkLst>
            <pc:docMk/>
            <pc:sldMk cId="2197638261" sldId="446"/>
            <ac:picMk id="10" creationId="{19C79000-E889-4354-BB0F-E6E0EC8D40B3}"/>
          </ac:picMkLst>
        </pc:picChg>
      </pc:sldChg>
      <pc:sldChg chg="modSp add mod">
        <pc:chgData name="Osama Mohammed Moustafa Hosam Elde" userId="ab8f451e-a635-42ee-be12-e2dde55852bf" providerId="ADAL" clId="{354D84FB-7E88-4665-932E-78B8678D6755}" dt="2020-08-24T09:50:14.475" v="2866" actId="20577"/>
        <pc:sldMkLst>
          <pc:docMk/>
          <pc:sldMk cId="1097935864" sldId="447"/>
        </pc:sldMkLst>
        <pc:spChg chg="mod">
          <ac:chgData name="Osama Mohammed Moustafa Hosam Elde" userId="ab8f451e-a635-42ee-be12-e2dde55852bf" providerId="ADAL" clId="{354D84FB-7E88-4665-932E-78B8678D6755}" dt="2020-08-24T09:50:14.475" v="2866" actId="20577"/>
          <ac:spMkLst>
            <pc:docMk/>
            <pc:sldMk cId="1097935864" sldId="447"/>
            <ac:spMk id="6" creationId="{F666E11D-E12E-4A1B-AC49-37C776D88AF6}"/>
          </ac:spMkLst>
        </pc:spChg>
      </pc:sldChg>
      <pc:sldChg chg="addSp delSp modSp add mod">
        <pc:chgData name="Osama Mohammed Moustafa Hosam Elde" userId="ab8f451e-a635-42ee-be12-e2dde55852bf" providerId="ADAL" clId="{354D84FB-7E88-4665-932E-78B8678D6755}" dt="2020-08-24T12:00:52.802" v="3885" actId="478"/>
        <pc:sldMkLst>
          <pc:docMk/>
          <pc:sldMk cId="2837877428" sldId="448"/>
        </pc:sldMkLst>
        <pc:spChg chg="mod">
          <ac:chgData name="Osama Mohammed Moustafa Hosam Elde" userId="ab8f451e-a635-42ee-be12-e2dde55852bf" providerId="ADAL" clId="{354D84FB-7E88-4665-932E-78B8678D6755}" dt="2020-08-24T09:50:39.404" v="2881" actId="20577"/>
          <ac:spMkLst>
            <pc:docMk/>
            <pc:sldMk cId="2837877428" sldId="448"/>
            <ac:spMk id="6" creationId="{F666E11D-E12E-4A1B-AC49-37C776D88AF6}"/>
          </ac:spMkLst>
        </pc:spChg>
        <pc:picChg chg="add del mod">
          <ac:chgData name="Osama Mohammed Moustafa Hosam Elde" userId="ab8f451e-a635-42ee-be12-e2dde55852bf" providerId="ADAL" clId="{354D84FB-7E88-4665-932E-78B8678D6755}" dt="2020-08-24T12:00:52.802" v="3885" actId="478"/>
          <ac:picMkLst>
            <pc:docMk/>
            <pc:sldMk cId="2837877428" sldId="448"/>
            <ac:picMk id="2" creationId="{321EC83A-9733-4D00-9054-3FBBDC621BBC}"/>
          </ac:picMkLst>
        </pc:picChg>
      </pc:sldChg>
      <pc:sldChg chg="delSp modSp add mod">
        <pc:chgData name="Osama Mohammed Moustafa Hosam Elde" userId="ab8f451e-a635-42ee-be12-e2dde55852bf" providerId="ADAL" clId="{354D84FB-7E88-4665-932E-78B8678D6755}" dt="2020-08-24T11:36:55.297" v="3416" actId="478"/>
        <pc:sldMkLst>
          <pc:docMk/>
          <pc:sldMk cId="1445663365" sldId="449"/>
        </pc:sldMkLst>
        <pc:spChg chg="mod">
          <ac:chgData name="Osama Mohammed Moustafa Hosam Elde" userId="ab8f451e-a635-42ee-be12-e2dde55852bf" providerId="ADAL" clId="{354D84FB-7E88-4665-932E-78B8678D6755}" dt="2020-08-24T11:36:52.969" v="3415" actId="20577"/>
          <ac:spMkLst>
            <pc:docMk/>
            <pc:sldMk cId="1445663365" sldId="449"/>
            <ac:spMk id="6" creationId="{F666E11D-E12E-4A1B-AC49-37C776D88AF6}"/>
          </ac:spMkLst>
        </pc:spChg>
        <pc:picChg chg="del">
          <ac:chgData name="Osama Mohammed Moustafa Hosam Elde" userId="ab8f451e-a635-42ee-be12-e2dde55852bf" providerId="ADAL" clId="{354D84FB-7E88-4665-932E-78B8678D6755}" dt="2020-08-24T11:36:55.297" v="3416" actId="478"/>
          <ac:picMkLst>
            <pc:docMk/>
            <pc:sldMk cId="1445663365" sldId="449"/>
            <ac:picMk id="2" creationId="{321EC83A-9733-4D00-9054-3FBBDC621BBC}"/>
          </ac:picMkLst>
        </pc:picChg>
      </pc:sldChg>
      <pc:sldChg chg="addSp delSp modSp add mod">
        <pc:chgData name="Osama Mohammed Moustafa Hosam Elde" userId="ab8f451e-a635-42ee-be12-e2dde55852bf" providerId="ADAL" clId="{354D84FB-7E88-4665-932E-78B8678D6755}" dt="2020-08-24T11:47:52.784" v="3730" actId="20577"/>
        <pc:sldMkLst>
          <pc:docMk/>
          <pc:sldMk cId="599365308" sldId="450"/>
        </pc:sldMkLst>
        <pc:spChg chg="mod">
          <ac:chgData name="Osama Mohammed Moustafa Hosam Elde" userId="ab8f451e-a635-42ee-be12-e2dde55852bf" providerId="ADAL" clId="{354D84FB-7E88-4665-932E-78B8678D6755}" dt="2020-08-24T11:37:14.681" v="3431" actId="20577"/>
          <ac:spMkLst>
            <pc:docMk/>
            <pc:sldMk cId="599365308" sldId="450"/>
            <ac:spMk id="6" creationId="{F666E11D-E12E-4A1B-AC49-37C776D88AF6}"/>
          </ac:spMkLst>
        </pc:spChg>
        <pc:spChg chg="mod">
          <ac:chgData name="Osama Mohammed Moustafa Hosam Elde" userId="ab8f451e-a635-42ee-be12-e2dde55852bf" providerId="ADAL" clId="{354D84FB-7E88-4665-932E-78B8678D6755}" dt="2020-08-24T11:47:52.784" v="3730" actId="20577"/>
          <ac:spMkLst>
            <pc:docMk/>
            <pc:sldMk cId="599365308" sldId="450"/>
            <ac:spMk id="7" creationId="{FE6AB915-929E-45B5-AF11-A43BEA438DB3}"/>
          </ac:spMkLst>
        </pc:spChg>
        <pc:picChg chg="add mod">
          <ac:chgData name="Osama Mohammed Moustafa Hosam Elde" userId="ab8f451e-a635-42ee-be12-e2dde55852bf" providerId="ADAL" clId="{354D84FB-7E88-4665-932E-78B8678D6755}" dt="2020-08-24T11:45:48.630" v="3451" actId="14100"/>
          <ac:picMkLst>
            <pc:docMk/>
            <pc:sldMk cId="599365308" sldId="450"/>
            <ac:picMk id="2" creationId="{D4ACF07A-F9C9-47DA-8E2D-394C69C3733A}"/>
          </ac:picMkLst>
        </pc:picChg>
        <pc:picChg chg="add mod">
          <ac:chgData name="Osama Mohammed Moustafa Hosam Elde" userId="ab8f451e-a635-42ee-be12-e2dde55852bf" providerId="ADAL" clId="{354D84FB-7E88-4665-932E-78B8678D6755}" dt="2020-08-24T11:45:45.782" v="3450" actId="1076"/>
          <ac:picMkLst>
            <pc:docMk/>
            <pc:sldMk cId="599365308" sldId="450"/>
            <ac:picMk id="3" creationId="{71466F6C-2183-44F9-8A48-9FFC637B2176}"/>
          </ac:picMkLst>
        </pc:picChg>
        <pc:picChg chg="del">
          <ac:chgData name="Osama Mohammed Moustafa Hosam Elde" userId="ab8f451e-a635-42ee-be12-e2dde55852bf" providerId="ADAL" clId="{354D84FB-7E88-4665-932E-78B8678D6755}" dt="2020-08-24T11:37:17.759" v="3433" actId="478"/>
          <ac:picMkLst>
            <pc:docMk/>
            <pc:sldMk cId="599365308" sldId="450"/>
            <ac:picMk id="2050" creationId="{241E8E60-B586-4204-B75C-33E4825C1DB4}"/>
          </ac:picMkLst>
        </pc:picChg>
        <pc:picChg chg="del">
          <ac:chgData name="Osama Mohammed Moustafa Hosam Elde" userId="ab8f451e-a635-42ee-be12-e2dde55852bf" providerId="ADAL" clId="{354D84FB-7E88-4665-932E-78B8678D6755}" dt="2020-08-24T11:37:17.243" v="3432" actId="478"/>
          <ac:picMkLst>
            <pc:docMk/>
            <pc:sldMk cId="599365308" sldId="450"/>
            <ac:picMk id="2054" creationId="{1EBA9C53-0ADF-4980-B3B1-016BCAAEDE93}"/>
          </ac:picMkLst>
        </pc:picChg>
      </pc:sldChg>
      <pc:sldChg chg="delSp modSp add mod">
        <pc:chgData name="Osama Mohammed Moustafa Hosam Elde" userId="ab8f451e-a635-42ee-be12-e2dde55852bf" providerId="ADAL" clId="{354D84FB-7E88-4665-932E-78B8678D6755}" dt="2020-09-01T06:54:59.619" v="3931"/>
        <pc:sldMkLst>
          <pc:docMk/>
          <pc:sldMk cId="996126672" sldId="451"/>
        </pc:sldMkLst>
        <pc:spChg chg="mod">
          <ac:chgData name="Osama Mohammed Moustafa Hosam Elde" userId="ab8f451e-a635-42ee-be12-e2dde55852bf" providerId="ADAL" clId="{354D84FB-7E88-4665-932E-78B8678D6755}" dt="2020-09-01T06:54:41.840" v="3896" actId="20577"/>
          <ac:spMkLst>
            <pc:docMk/>
            <pc:sldMk cId="996126672" sldId="451"/>
            <ac:spMk id="6" creationId="{F666E11D-E12E-4A1B-AC49-37C776D88AF6}"/>
          </ac:spMkLst>
        </pc:spChg>
        <pc:spChg chg="mod">
          <ac:chgData name="Osama Mohammed Moustafa Hosam Elde" userId="ab8f451e-a635-42ee-be12-e2dde55852bf" providerId="ADAL" clId="{354D84FB-7E88-4665-932E-78B8678D6755}" dt="2020-09-01T06:54:59.619" v="3931"/>
          <ac:spMkLst>
            <pc:docMk/>
            <pc:sldMk cId="996126672" sldId="451"/>
            <ac:spMk id="7" creationId="{FE6AB915-929E-45B5-AF11-A43BEA438DB3}"/>
          </ac:spMkLst>
        </pc:spChg>
        <pc:picChg chg="del">
          <ac:chgData name="Osama Mohammed Moustafa Hosam Elde" userId="ab8f451e-a635-42ee-be12-e2dde55852bf" providerId="ADAL" clId="{354D84FB-7E88-4665-932E-78B8678D6755}" dt="2020-09-01T06:54:44.405" v="3897" actId="478"/>
          <ac:picMkLst>
            <pc:docMk/>
            <pc:sldMk cId="996126672" sldId="451"/>
            <ac:picMk id="2" creationId="{D4ACF07A-F9C9-47DA-8E2D-394C69C3733A}"/>
          </ac:picMkLst>
        </pc:picChg>
        <pc:picChg chg="del">
          <ac:chgData name="Osama Mohammed Moustafa Hosam Elde" userId="ab8f451e-a635-42ee-be12-e2dde55852bf" providerId="ADAL" clId="{354D84FB-7E88-4665-932E-78B8678D6755}" dt="2020-09-01T06:54:45.077" v="3898" actId="478"/>
          <ac:picMkLst>
            <pc:docMk/>
            <pc:sldMk cId="996126672" sldId="451"/>
            <ac:picMk id="3" creationId="{71466F6C-2183-44F9-8A48-9FFC637B2176}"/>
          </ac:picMkLst>
        </pc:picChg>
      </pc:sldChg>
    </pc:docChg>
  </pc:docChgLst>
  <pc:docChgLst>
    <pc:chgData name="Osama Mohammed Moustafa Hosam Elde" userId="ab8f451e-a635-42ee-be12-e2dde55852bf" providerId="ADAL" clId="{02CCF1FA-5102-4B01-88B0-9D8708323A48}"/>
    <pc:docChg chg="custSel addSld delSld modSld">
      <pc:chgData name="Osama Mohammed Moustafa Hosam Elde" userId="ab8f451e-a635-42ee-be12-e2dde55852bf" providerId="ADAL" clId="{02CCF1FA-5102-4B01-88B0-9D8708323A48}" dt="2020-08-22T14:59:03.528" v="88"/>
      <pc:docMkLst>
        <pc:docMk/>
      </pc:docMkLst>
      <pc:sldChg chg="modSp mod">
        <pc:chgData name="Osama Mohammed Moustafa Hosam Elde" userId="ab8f451e-a635-42ee-be12-e2dde55852bf" providerId="ADAL" clId="{02CCF1FA-5102-4B01-88B0-9D8708323A48}" dt="2020-08-22T14:52:45.982" v="41" actId="20577"/>
        <pc:sldMkLst>
          <pc:docMk/>
          <pc:sldMk cId="2795698090" sldId="289"/>
        </pc:sldMkLst>
        <pc:spChg chg="mod">
          <ac:chgData name="Osama Mohammed Moustafa Hosam Elde" userId="ab8f451e-a635-42ee-be12-e2dde55852bf" providerId="ADAL" clId="{02CCF1FA-5102-4B01-88B0-9D8708323A48}" dt="2020-08-22T14:52:34.407" v="16" actId="6549"/>
          <ac:spMkLst>
            <pc:docMk/>
            <pc:sldMk cId="2795698090" sldId="289"/>
            <ac:spMk id="4" creationId="{71F37C0B-C451-4FC0-8BFC-2F9DEFE020DB}"/>
          </ac:spMkLst>
        </pc:spChg>
        <pc:spChg chg="mod">
          <ac:chgData name="Osama Mohammed Moustafa Hosam Elde" userId="ab8f451e-a635-42ee-be12-e2dde55852bf" providerId="ADAL" clId="{02CCF1FA-5102-4B01-88B0-9D8708323A48}" dt="2020-08-22T14:52:45.982" v="41" actId="20577"/>
          <ac:spMkLst>
            <pc:docMk/>
            <pc:sldMk cId="2795698090" sldId="289"/>
            <ac:spMk id="6" creationId="{2B50AF5E-FF4A-4EEF-9521-F635D9019EA4}"/>
          </ac:spMkLst>
        </pc:spChg>
      </pc:sldChg>
      <pc:sldChg chg="modSp mod">
        <pc:chgData name="Osama Mohammed Moustafa Hosam Elde" userId="ab8f451e-a635-42ee-be12-e2dde55852bf" providerId="ADAL" clId="{02CCF1FA-5102-4B01-88B0-9D8708323A48}" dt="2020-08-22T14:52:17.845" v="0" actId="6549"/>
        <pc:sldMkLst>
          <pc:docMk/>
          <pc:sldMk cId="1296196847" sldId="371"/>
        </pc:sldMkLst>
        <pc:spChg chg="mod">
          <ac:chgData name="Osama Mohammed Moustafa Hosam Elde" userId="ab8f451e-a635-42ee-be12-e2dde55852bf" providerId="ADAL" clId="{02CCF1FA-5102-4B01-88B0-9D8708323A48}" dt="2020-08-22T14:52:17.845" v="0" actId="6549"/>
          <ac:spMkLst>
            <pc:docMk/>
            <pc:sldMk cId="1296196847" sldId="371"/>
            <ac:spMk id="6" creationId="{F666E11D-E12E-4A1B-AC49-37C776D88AF6}"/>
          </ac:spMkLst>
        </pc:spChg>
      </pc:sldChg>
      <pc:sldChg chg="add">
        <pc:chgData name="Osama Mohammed Moustafa Hosam Elde" userId="ab8f451e-a635-42ee-be12-e2dde55852bf" providerId="ADAL" clId="{02CCF1FA-5102-4B01-88B0-9D8708323A48}" dt="2020-08-22T14:54:44.064" v="50"/>
        <pc:sldMkLst>
          <pc:docMk/>
          <pc:sldMk cId="780253205" sldId="408"/>
        </pc:sldMkLst>
      </pc:sldChg>
      <pc:sldChg chg="add">
        <pc:chgData name="Osama Mohammed Moustafa Hosam Elde" userId="ab8f451e-a635-42ee-be12-e2dde55852bf" providerId="ADAL" clId="{02CCF1FA-5102-4B01-88B0-9D8708323A48}" dt="2020-08-22T14:54:44.064" v="50"/>
        <pc:sldMkLst>
          <pc:docMk/>
          <pc:sldMk cId="1770188748" sldId="409"/>
        </pc:sldMkLst>
      </pc:sldChg>
      <pc:sldChg chg="add">
        <pc:chgData name="Osama Mohammed Moustafa Hosam Elde" userId="ab8f451e-a635-42ee-be12-e2dde55852bf" providerId="ADAL" clId="{02CCF1FA-5102-4B01-88B0-9D8708323A48}" dt="2020-08-22T14:54:44.064" v="50"/>
        <pc:sldMkLst>
          <pc:docMk/>
          <pc:sldMk cId="1599463572" sldId="410"/>
        </pc:sldMkLst>
      </pc:sldChg>
      <pc:sldChg chg="add">
        <pc:chgData name="Osama Mohammed Moustafa Hosam Elde" userId="ab8f451e-a635-42ee-be12-e2dde55852bf" providerId="ADAL" clId="{02CCF1FA-5102-4B01-88B0-9D8708323A48}" dt="2020-08-22T14:54:44.064" v="50"/>
        <pc:sldMkLst>
          <pc:docMk/>
          <pc:sldMk cId="4288445756" sldId="411"/>
        </pc:sldMkLst>
      </pc:sldChg>
      <pc:sldChg chg="add">
        <pc:chgData name="Osama Mohammed Moustafa Hosam Elde" userId="ab8f451e-a635-42ee-be12-e2dde55852bf" providerId="ADAL" clId="{02CCF1FA-5102-4B01-88B0-9D8708323A48}" dt="2020-08-22T14:54:44.064" v="50"/>
        <pc:sldMkLst>
          <pc:docMk/>
          <pc:sldMk cId="895915436" sldId="412"/>
        </pc:sldMkLst>
      </pc:sldChg>
      <pc:sldChg chg="add">
        <pc:chgData name="Osama Mohammed Moustafa Hosam Elde" userId="ab8f451e-a635-42ee-be12-e2dde55852bf" providerId="ADAL" clId="{02CCF1FA-5102-4B01-88B0-9D8708323A48}" dt="2020-08-22T14:54:44.064" v="50"/>
        <pc:sldMkLst>
          <pc:docMk/>
          <pc:sldMk cId="855378755" sldId="414"/>
        </pc:sldMkLst>
      </pc:sldChg>
      <pc:sldChg chg="modSp add mod">
        <pc:chgData name="Osama Mohammed Moustafa Hosam Elde" userId="ab8f451e-a635-42ee-be12-e2dde55852bf" providerId="ADAL" clId="{02CCF1FA-5102-4B01-88B0-9D8708323A48}" dt="2020-08-22T14:55:31.321" v="60" actId="27636"/>
        <pc:sldMkLst>
          <pc:docMk/>
          <pc:sldMk cId="1567166224" sldId="415"/>
        </pc:sldMkLst>
        <pc:spChg chg="mod">
          <ac:chgData name="Osama Mohammed Moustafa Hosam Elde" userId="ab8f451e-a635-42ee-be12-e2dde55852bf" providerId="ADAL" clId="{02CCF1FA-5102-4B01-88B0-9D8708323A48}" dt="2020-08-22T14:55:26.897" v="56" actId="21"/>
          <ac:spMkLst>
            <pc:docMk/>
            <pc:sldMk cId="1567166224" sldId="415"/>
            <ac:spMk id="3" creationId="{25F31E5A-DCD6-425A-8C80-7B051E2A906C}"/>
          </ac:spMkLst>
        </pc:spChg>
        <pc:spChg chg="mod">
          <ac:chgData name="Osama Mohammed Moustafa Hosam Elde" userId="ab8f451e-a635-42ee-be12-e2dde55852bf" providerId="ADAL" clId="{02CCF1FA-5102-4B01-88B0-9D8708323A48}" dt="2020-08-22T14:55:31.321" v="60" actId="27636"/>
          <ac:spMkLst>
            <pc:docMk/>
            <pc:sldMk cId="1567166224" sldId="415"/>
            <ac:spMk id="6" creationId="{F666E11D-E12E-4A1B-AC49-37C776D88AF6}"/>
          </ac:spMkLst>
        </pc:spChg>
      </pc:sldChg>
      <pc:sldChg chg="add">
        <pc:chgData name="Osama Mohammed Moustafa Hosam Elde" userId="ab8f451e-a635-42ee-be12-e2dde55852bf" providerId="ADAL" clId="{02CCF1FA-5102-4B01-88B0-9D8708323A48}" dt="2020-08-22T14:54:44.064" v="50"/>
        <pc:sldMkLst>
          <pc:docMk/>
          <pc:sldMk cId="3307521200" sldId="416"/>
        </pc:sldMkLst>
      </pc:sldChg>
      <pc:sldChg chg="add">
        <pc:chgData name="Osama Mohammed Moustafa Hosam Elde" userId="ab8f451e-a635-42ee-be12-e2dde55852bf" providerId="ADAL" clId="{02CCF1FA-5102-4B01-88B0-9D8708323A48}" dt="2020-08-22T14:54:44.064" v="50"/>
        <pc:sldMkLst>
          <pc:docMk/>
          <pc:sldMk cId="67981989" sldId="417"/>
        </pc:sldMkLst>
      </pc:sldChg>
      <pc:sldChg chg="add">
        <pc:chgData name="Osama Mohammed Moustafa Hosam Elde" userId="ab8f451e-a635-42ee-be12-e2dde55852bf" providerId="ADAL" clId="{02CCF1FA-5102-4B01-88B0-9D8708323A48}" dt="2020-08-22T14:54:44.064" v="50"/>
        <pc:sldMkLst>
          <pc:docMk/>
          <pc:sldMk cId="977466378" sldId="418"/>
        </pc:sldMkLst>
      </pc:sldChg>
      <pc:sldChg chg="add">
        <pc:chgData name="Osama Mohammed Moustafa Hosam Elde" userId="ab8f451e-a635-42ee-be12-e2dde55852bf" providerId="ADAL" clId="{02CCF1FA-5102-4B01-88B0-9D8708323A48}" dt="2020-08-22T14:54:44.064" v="50"/>
        <pc:sldMkLst>
          <pc:docMk/>
          <pc:sldMk cId="1202511936" sldId="419"/>
        </pc:sldMkLst>
      </pc:sldChg>
      <pc:sldChg chg="add">
        <pc:chgData name="Osama Mohammed Moustafa Hosam Elde" userId="ab8f451e-a635-42ee-be12-e2dde55852bf" providerId="ADAL" clId="{02CCF1FA-5102-4B01-88B0-9D8708323A48}" dt="2020-08-22T14:54:44.064" v="50"/>
        <pc:sldMkLst>
          <pc:docMk/>
          <pc:sldMk cId="1544535693" sldId="420"/>
        </pc:sldMkLst>
      </pc:sldChg>
      <pc:sldChg chg="add">
        <pc:chgData name="Osama Mohammed Moustafa Hosam Elde" userId="ab8f451e-a635-42ee-be12-e2dde55852bf" providerId="ADAL" clId="{02CCF1FA-5102-4B01-88B0-9D8708323A48}" dt="2020-08-22T14:54:44.064" v="50"/>
        <pc:sldMkLst>
          <pc:docMk/>
          <pc:sldMk cId="3144906475" sldId="421"/>
        </pc:sldMkLst>
      </pc:sldChg>
      <pc:sldChg chg="modSp del mod">
        <pc:chgData name="Osama Mohammed Moustafa Hosam Elde" userId="ab8f451e-a635-42ee-be12-e2dde55852bf" providerId="ADAL" clId="{02CCF1FA-5102-4B01-88B0-9D8708323A48}" dt="2020-08-22T14:53:00.479" v="43" actId="47"/>
        <pc:sldMkLst>
          <pc:docMk/>
          <pc:sldMk cId="1336552493" sldId="422"/>
        </pc:sldMkLst>
        <pc:spChg chg="mod">
          <ac:chgData name="Osama Mohammed Moustafa Hosam Elde" userId="ab8f451e-a635-42ee-be12-e2dde55852bf" providerId="ADAL" clId="{02CCF1FA-5102-4B01-88B0-9D8708323A48}" dt="2020-08-22T14:52:53.855" v="42" actId="6549"/>
          <ac:spMkLst>
            <pc:docMk/>
            <pc:sldMk cId="1336552493" sldId="422"/>
            <ac:spMk id="6" creationId="{F666E11D-E12E-4A1B-AC49-37C776D88AF6}"/>
          </ac:spMkLst>
        </pc:spChg>
      </pc:sldChg>
      <pc:sldChg chg="delSp add">
        <pc:chgData name="Osama Mohammed Moustafa Hosam Elde" userId="ab8f451e-a635-42ee-be12-e2dde55852bf" providerId="ADAL" clId="{02CCF1FA-5102-4B01-88B0-9D8708323A48}" dt="2020-08-22T14:57:31.532" v="61"/>
        <pc:sldMkLst>
          <pc:docMk/>
          <pc:sldMk cId="2319538610" sldId="422"/>
        </pc:sldMkLst>
        <pc:picChg chg="del">
          <ac:chgData name="Osama Mohammed Moustafa Hosam Elde" userId="ab8f451e-a635-42ee-be12-e2dde55852bf" providerId="ADAL" clId="{02CCF1FA-5102-4B01-88B0-9D8708323A48}" dt="2020-08-22T14:57:31.532" v="61"/>
          <ac:picMkLst>
            <pc:docMk/>
            <pc:sldMk cId="2319538610" sldId="422"/>
            <ac:picMk id="2" creationId="{D0B5174A-CAC9-414B-9BB6-01C25458C98C}"/>
          </ac:picMkLst>
        </pc:picChg>
      </pc:sldChg>
      <pc:sldChg chg="del">
        <pc:chgData name="Osama Mohammed Moustafa Hosam Elde" userId="ab8f451e-a635-42ee-be12-e2dde55852bf" providerId="ADAL" clId="{02CCF1FA-5102-4B01-88B0-9D8708323A48}" dt="2020-08-22T14:53:14.420" v="44" actId="47"/>
        <pc:sldMkLst>
          <pc:docMk/>
          <pc:sldMk cId="2283478512" sldId="431"/>
        </pc:sldMkLst>
      </pc:sldChg>
      <pc:sldChg chg="modSp add mod">
        <pc:chgData name="Osama Mohammed Moustafa Hosam Elde" userId="ab8f451e-a635-42ee-be12-e2dde55852bf" providerId="ADAL" clId="{02CCF1FA-5102-4B01-88B0-9D8708323A48}" dt="2020-08-22T14:55:02.197" v="55" actId="27636"/>
        <pc:sldMkLst>
          <pc:docMk/>
          <pc:sldMk cId="3987997412" sldId="431"/>
        </pc:sldMkLst>
        <pc:spChg chg="mod">
          <ac:chgData name="Osama Mohammed Moustafa Hosam Elde" userId="ab8f451e-a635-42ee-be12-e2dde55852bf" providerId="ADAL" clId="{02CCF1FA-5102-4B01-88B0-9D8708323A48}" dt="2020-08-22T14:54:54.005" v="51" actId="21"/>
          <ac:spMkLst>
            <pc:docMk/>
            <pc:sldMk cId="3987997412" sldId="431"/>
            <ac:spMk id="3" creationId="{25F31E5A-DCD6-425A-8C80-7B051E2A906C}"/>
          </ac:spMkLst>
        </pc:spChg>
        <pc:spChg chg="mod">
          <ac:chgData name="Osama Mohammed Moustafa Hosam Elde" userId="ab8f451e-a635-42ee-be12-e2dde55852bf" providerId="ADAL" clId="{02CCF1FA-5102-4B01-88B0-9D8708323A48}" dt="2020-08-22T14:55:02.197" v="55" actId="27636"/>
          <ac:spMkLst>
            <pc:docMk/>
            <pc:sldMk cId="3987997412" sldId="431"/>
            <ac:spMk id="6" creationId="{F666E11D-E12E-4A1B-AC49-37C776D88AF6}"/>
          </ac:spMkLst>
        </pc:spChg>
      </pc:sldChg>
      <pc:sldChg chg="del">
        <pc:chgData name="Osama Mohammed Moustafa Hosam Elde" userId="ab8f451e-a635-42ee-be12-e2dde55852bf" providerId="ADAL" clId="{02CCF1FA-5102-4B01-88B0-9D8708323A48}" dt="2020-08-22T14:53:15.665" v="45" actId="47"/>
        <pc:sldMkLst>
          <pc:docMk/>
          <pc:sldMk cId="706051383" sldId="432"/>
        </pc:sldMkLst>
      </pc:sldChg>
      <pc:sldChg chg="add">
        <pc:chgData name="Osama Mohammed Moustafa Hosam Elde" userId="ab8f451e-a635-42ee-be12-e2dde55852bf" providerId="ADAL" clId="{02CCF1FA-5102-4B01-88B0-9D8708323A48}" dt="2020-08-22T14:54:44.064" v="50"/>
        <pc:sldMkLst>
          <pc:docMk/>
          <pc:sldMk cId="3985306836" sldId="432"/>
        </pc:sldMkLst>
      </pc:sldChg>
      <pc:sldChg chg="del">
        <pc:chgData name="Osama Mohammed Moustafa Hosam Elde" userId="ab8f451e-a635-42ee-be12-e2dde55852bf" providerId="ADAL" clId="{02CCF1FA-5102-4B01-88B0-9D8708323A48}" dt="2020-08-22T14:53:17.935" v="47" actId="47"/>
        <pc:sldMkLst>
          <pc:docMk/>
          <pc:sldMk cId="1825879801" sldId="433"/>
        </pc:sldMkLst>
      </pc:sldChg>
      <pc:sldChg chg="modSp add mod">
        <pc:chgData name="Osama Mohammed Moustafa Hosam Elde" userId="ab8f451e-a635-42ee-be12-e2dde55852bf" providerId="ADAL" clId="{02CCF1FA-5102-4B01-88B0-9D8708323A48}" dt="2020-08-22T14:58:25.309" v="87" actId="20577"/>
        <pc:sldMkLst>
          <pc:docMk/>
          <pc:sldMk cId="4243991154" sldId="433"/>
        </pc:sldMkLst>
        <pc:spChg chg="mod">
          <ac:chgData name="Osama Mohammed Moustafa Hosam Elde" userId="ab8f451e-a635-42ee-be12-e2dde55852bf" providerId="ADAL" clId="{02CCF1FA-5102-4B01-88B0-9D8708323A48}" dt="2020-08-22T14:58:25.309" v="87" actId="20577"/>
          <ac:spMkLst>
            <pc:docMk/>
            <pc:sldMk cId="4243991154" sldId="433"/>
            <ac:spMk id="3" creationId="{25F31E5A-DCD6-425A-8C80-7B051E2A906C}"/>
          </ac:spMkLst>
        </pc:spChg>
        <pc:spChg chg="mod">
          <ac:chgData name="Osama Mohammed Moustafa Hosam Elde" userId="ab8f451e-a635-42ee-be12-e2dde55852bf" providerId="ADAL" clId="{02CCF1FA-5102-4B01-88B0-9D8708323A48}" dt="2020-08-22T14:58:20.747" v="84" actId="20577"/>
          <ac:spMkLst>
            <pc:docMk/>
            <pc:sldMk cId="4243991154" sldId="433"/>
            <ac:spMk id="6" creationId="{F666E11D-E12E-4A1B-AC49-37C776D88AF6}"/>
          </ac:spMkLst>
        </pc:spChg>
      </pc:sldChg>
      <pc:sldChg chg="del">
        <pc:chgData name="Osama Mohammed Moustafa Hosam Elde" userId="ab8f451e-a635-42ee-be12-e2dde55852bf" providerId="ADAL" clId="{02CCF1FA-5102-4B01-88B0-9D8708323A48}" dt="2020-08-22T14:53:18.794" v="48" actId="47"/>
        <pc:sldMkLst>
          <pc:docMk/>
          <pc:sldMk cId="993940082" sldId="434"/>
        </pc:sldMkLst>
      </pc:sldChg>
      <pc:sldChg chg="add">
        <pc:chgData name="Osama Mohammed Moustafa Hosam Elde" userId="ab8f451e-a635-42ee-be12-e2dde55852bf" providerId="ADAL" clId="{02CCF1FA-5102-4B01-88B0-9D8708323A48}" dt="2020-08-22T14:59:03.528" v="88"/>
        <pc:sldMkLst>
          <pc:docMk/>
          <pc:sldMk cId="1507006691" sldId="434"/>
        </pc:sldMkLst>
      </pc:sldChg>
      <pc:sldChg chg="del">
        <pc:chgData name="Osama Mohammed Moustafa Hosam Elde" userId="ab8f451e-a635-42ee-be12-e2dde55852bf" providerId="ADAL" clId="{02CCF1FA-5102-4B01-88B0-9D8708323A48}" dt="2020-08-22T14:53:20.236" v="49" actId="47"/>
        <pc:sldMkLst>
          <pc:docMk/>
          <pc:sldMk cId="1065010098" sldId="435"/>
        </pc:sldMkLst>
      </pc:sldChg>
      <pc:sldChg chg="add">
        <pc:chgData name="Osama Mohammed Moustafa Hosam Elde" userId="ab8f451e-a635-42ee-be12-e2dde55852bf" providerId="ADAL" clId="{02CCF1FA-5102-4B01-88B0-9D8708323A48}" dt="2020-08-22T14:59:03.528" v="88"/>
        <pc:sldMkLst>
          <pc:docMk/>
          <pc:sldMk cId="3265004230" sldId="435"/>
        </pc:sldMkLst>
      </pc:sldChg>
      <pc:sldChg chg="del">
        <pc:chgData name="Osama Mohammed Moustafa Hosam Elde" userId="ab8f451e-a635-42ee-be12-e2dde55852bf" providerId="ADAL" clId="{02CCF1FA-5102-4B01-88B0-9D8708323A48}" dt="2020-08-22T14:53:17.060" v="46" actId="47"/>
        <pc:sldMkLst>
          <pc:docMk/>
          <pc:sldMk cId="3249354268" sldId="436"/>
        </pc:sldMkLst>
      </pc:sldChg>
      <pc:sldChg chg="add">
        <pc:chgData name="Osama Mohammed Moustafa Hosam Elde" userId="ab8f451e-a635-42ee-be12-e2dde55852bf" providerId="ADAL" clId="{02CCF1FA-5102-4B01-88B0-9D8708323A48}" dt="2020-08-22T14:59:03.528" v="88"/>
        <pc:sldMkLst>
          <pc:docMk/>
          <pc:sldMk cId="3794462994" sldId="436"/>
        </pc:sldMkLst>
      </pc:sldChg>
      <pc:sldChg chg="add">
        <pc:chgData name="Osama Mohammed Moustafa Hosam Elde" userId="ab8f451e-a635-42ee-be12-e2dde55852bf" providerId="ADAL" clId="{02CCF1FA-5102-4B01-88B0-9D8708323A48}" dt="2020-08-22T14:59:03.528" v="88"/>
        <pc:sldMkLst>
          <pc:docMk/>
          <pc:sldMk cId="99655065" sldId="437"/>
        </pc:sldMkLst>
      </pc:sldChg>
      <pc:sldChg chg="add">
        <pc:chgData name="Osama Mohammed Moustafa Hosam Elde" userId="ab8f451e-a635-42ee-be12-e2dde55852bf" providerId="ADAL" clId="{02CCF1FA-5102-4B01-88B0-9D8708323A48}" dt="2020-08-22T14:59:03.528" v="88"/>
        <pc:sldMkLst>
          <pc:docMk/>
          <pc:sldMk cId="4124742612" sldId="438"/>
        </pc:sldMkLst>
      </pc:sldChg>
      <pc:sldChg chg="add">
        <pc:chgData name="Osama Mohammed Moustafa Hosam Elde" userId="ab8f451e-a635-42ee-be12-e2dde55852bf" providerId="ADAL" clId="{02CCF1FA-5102-4B01-88B0-9D8708323A48}" dt="2020-08-22T14:59:03.528" v="88"/>
        <pc:sldMkLst>
          <pc:docMk/>
          <pc:sldMk cId="863847074" sldId="439"/>
        </pc:sldMkLst>
      </pc:sldChg>
      <pc:sldChg chg="add">
        <pc:chgData name="Osama Mohammed Moustafa Hosam Elde" userId="ab8f451e-a635-42ee-be12-e2dde55852bf" providerId="ADAL" clId="{02CCF1FA-5102-4B01-88B0-9D8708323A48}" dt="2020-08-22T14:59:03.528" v="88"/>
        <pc:sldMkLst>
          <pc:docMk/>
          <pc:sldMk cId="3387303661" sldId="440"/>
        </pc:sldMkLst>
      </pc:sldChg>
      <pc:sldChg chg="add">
        <pc:chgData name="Osama Mohammed Moustafa Hosam Elde" userId="ab8f451e-a635-42ee-be12-e2dde55852bf" providerId="ADAL" clId="{02CCF1FA-5102-4B01-88B0-9D8708323A48}" dt="2020-08-22T14:59:03.528" v="88"/>
        <pc:sldMkLst>
          <pc:docMk/>
          <pc:sldMk cId="3777202562" sldId="441"/>
        </pc:sldMkLst>
      </pc:sldChg>
      <pc:sldChg chg="add">
        <pc:chgData name="Osama Mohammed Moustafa Hosam Elde" userId="ab8f451e-a635-42ee-be12-e2dde55852bf" providerId="ADAL" clId="{02CCF1FA-5102-4B01-88B0-9D8708323A48}" dt="2020-08-22T14:59:03.528" v="88"/>
        <pc:sldMkLst>
          <pc:docMk/>
          <pc:sldMk cId="3890209006" sldId="442"/>
        </pc:sldMkLst>
      </pc:sldChg>
      <pc:sldChg chg="add">
        <pc:chgData name="Osama Mohammed Moustafa Hosam Elde" userId="ab8f451e-a635-42ee-be12-e2dde55852bf" providerId="ADAL" clId="{02CCF1FA-5102-4B01-88B0-9D8708323A48}" dt="2020-08-22T14:59:03.528" v="88"/>
        <pc:sldMkLst>
          <pc:docMk/>
          <pc:sldMk cId="1981163398" sldId="443"/>
        </pc:sldMkLst>
      </pc:sldChg>
      <pc:sldChg chg="add">
        <pc:chgData name="Osama Mohammed Moustafa Hosam Elde" userId="ab8f451e-a635-42ee-be12-e2dde55852bf" providerId="ADAL" clId="{02CCF1FA-5102-4B01-88B0-9D8708323A48}" dt="2020-08-22T14:59:03.528" v="88"/>
        <pc:sldMkLst>
          <pc:docMk/>
          <pc:sldMk cId="3299091931" sldId="444"/>
        </pc:sldMkLst>
      </pc:sldChg>
      <pc:sldChg chg="add">
        <pc:chgData name="Osama Mohammed Moustafa Hosam Elde" userId="ab8f451e-a635-42ee-be12-e2dde55852bf" providerId="ADAL" clId="{02CCF1FA-5102-4B01-88B0-9D8708323A48}" dt="2020-08-22T14:59:03.528" v="88"/>
        <pc:sldMkLst>
          <pc:docMk/>
          <pc:sldMk cId="1784168423" sldId="445"/>
        </pc:sldMkLst>
      </pc:sldChg>
    </pc:docChg>
  </pc:docChgLst>
  <pc:docChgLst>
    <pc:chgData name="Osama Mohammed Moustafa Hosam Elde" userId="ab8f451e-a635-42ee-be12-e2dde55852bf" providerId="ADAL" clId="{A8E17C30-1E66-4B27-9B7C-AB6A5BBFF557}"/>
    <pc:docChg chg="undo custSel addSld delSld modSld">
      <pc:chgData name="Osama Mohammed Moustafa Hosam Elde" userId="ab8f451e-a635-42ee-be12-e2dde55852bf" providerId="ADAL" clId="{A8E17C30-1E66-4B27-9B7C-AB6A5BBFF557}" dt="2020-08-22T15:03:07.993" v="140" actId="47"/>
      <pc:docMkLst>
        <pc:docMk/>
      </pc:docMkLst>
      <pc:sldChg chg="modSp mod">
        <pc:chgData name="Osama Mohammed Moustafa Hosam Elde" userId="ab8f451e-a635-42ee-be12-e2dde55852bf" providerId="ADAL" clId="{A8E17C30-1E66-4B27-9B7C-AB6A5BBFF557}" dt="2020-08-22T15:02:31.018" v="103" actId="404"/>
        <pc:sldMkLst>
          <pc:docMk/>
          <pc:sldMk cId="2795698090" sldId="289"/>
        </pc:sldMkLst>
        <pc:spChg chg="mod">
          <ac:chgData name="Osama Mohammed Moustafa Hosam Elde" userId="ab8f451e-a635-42ee-be12-e2dde55852bf" providerId="ADAL" clId="{A8E17C30-1E66-4B27-9B7C-AB6A5BBFF557}" dt="2020-08-22T15:02:01.285" v="45" actId="20577"/>
          <ac:spMkLst>
            <pc:docMk/>
            <pc:sldMk cId="2795698090" sldId="289"/>
            <ac:spMk id="4" creationId="{71F37C0B-C451-4FC0-8BFC-2F9DEFE020DB}"/>
          </ac:spMkLst>
        </pc:spChg>
        <pc:spChg chg="mod">
          <ac:chgData name="Osama Mohammed Moustafa Hosam Elde" userId="ab8f451e-a635-42ee-be12-e2dde55852bf" providerId="ADAL" clId="{A8E17C30-1E66-4B27-9B7C-AB6A5BBFF557}" dt="2020-08-22T15:02:31.018" v="103" actId="404"/>
          <ac:spMkLst>
            <pc:docMk/>
            <pc:sldMk cId="2795698090" sldId="289"/>
            <ac:spMk id="6" creationId="{2B50AF5E-FF4A-4EEF-9521-F635D9019EA4}"/>
          </ac:spMkLst>
        </pc:spChg>
      </pc:sldChg>
      <pc:sldChg chg="del">
        <pc:chgData name="Osama Mohammed Moustafa Hosam Elde" userId="ab8f451e-a635-42ee-be12-e2dde55852bf" providerId="ADAL" clId="{A8E17C30-1E66-4B27-9B7C-AB6A5BBFF557}" dt="2020-08-22T15:02:37.909" v="110" actId="47"/>
        <pc:sldMkLst>
          <pc:docMk/>
          <pc:sldMk cId="780253205" sldId="408"/>
        </pc:sldMkLst>
      </pc:sldChg>
      <pc:sldChg chg="del">
        <pc:chgData name="Osama Mohammed Moustafa Hosam Elde" userId="ab8f451e-a635-42ee-be12-e2dde55852bf" providerId="ADAL" clId="{A8E17C30-1E66-4B27-9B7C-AB6A5BBFF557}" dt="2020-08-22T15:02:38.070" v="111" actId="47"/>
        <pc:sldMkLst>
          <pc:docMk/>
          <pc:sldMk cId="1770188748" sldId="409"/>
        </pc:sldMkLst>
      </pc:sldChg>
      <pc:sldChg chg="del">
        <pc:chgData name="Osama Mohammed Moustafa Hosam Elde" userId="ab8f451e-a635-42ee-be12-e2dde55852bf" providerId="ADAL" clId="{A8E17C30-1E66-4B27-9B7C-AB6A5BBFF557}" dt="2020-08-22T15:02:38.240" v="112" actId="47"/>
        <pc:sldMkLst>
          <pc:docMk/>
          <pc:sldMk cId="1599463572" sldId="410"/>
        </pc:sldMkLst>
      </pc:sldChg>
      <pc:sldChg chg="del">
        <pc:chgData name="Osama Mohammed Moustafa Hosam Elde" userId="ab8f451e-a635-42ee-be12-e2dde55852bf" providerId="ADAL" clId="{A8E17C30-1E66-4B27-9B7C-AB6A5BBFF557}" dt="2020-08-22T15:02:38.421" v="113" actId="47"/>
        <pc:sldMkLst>
          <pc:docMk/>
          <pc:sldMk cId="4288445756" sldId="411"/>
        </pc:sldMkLst>
      </pc:sldChg>
      <pc:sldChg chg="del">
        <pc:chgData name="Osama Mohammed Moustafa Hosam Elde" userId="ab8f451e-a635-42ee-be12-e2dde55852bf" providerId="ADAL" clId="{A8E17C30-1E66-4B27-9B7C-AB6A5BBFF557}" dt="2020-08-22T15:02:38.614" v="114" actId="47"/>
        <pc:sldMkLst>
          <pc:docMk/>
          <pc:sldMk cId="895915436" sldId="412"/>
        </pc:sldMkLst>
      </pc:sldChg>
      <pc:sldChg chg="del">
        <pc:chgData name="Osama Mohammed Moustafa Hosam Elde" userId="ab8f451e-a635-42ee-be12-e2dde55852bf" providerId="ADAL" clId="{A8E17C30-1E66-4B27-9B7C-AB6A5BBFF557}" dt="2020-08-22T15:02:38.951" v="116" actId="47"/>
        <pc:sldMkLst>
          <pc:docMk/>
          <pc:sldMk cId="855378755" sldId="414"/>
        </pc:sldMkLst>
      </pc:sldChg>
      <pc:sldChg chg="del">
        <pc:chgData name="Osama Mohammed Moustafa Hosam Elde" userId="ab8f451e-a635-42ee-be12-e2dde55852bf" providerId="ADAL" clId="{A8E17C30-1E66-4B27-9B7C-AB6A5BBFF557}" dt="2020-08-22T15:02:39.438" v="117" actId="47"/>
        <pc:sldMkLst>
          <pc:docMk/>
          <pc:sldMk cId="1567166224" sldId="415"/>
        </pc:sldMkLst>
      </pc:sldChg>
      <pc:sldChg chg="del">
        <pc:chgData name="Osama Mohammed Moustafa Hosam Elde" userId="ab8f451e-a635-42ee-be12-e2dde55852bf" providerId="ADAL" clId="{A8E17C30-1E66-4B27-9B7C-AB6A5BBFF557}" dt="2020-08-22T15:02:43.711" v="118" actId="47"/>
        <pc:sldMkLst>
          <pc:docMk/>
          <pc:sldMk cId="3307521200" sldId="416"/>
        </pc:sldMkLst>
      </pc:sldChg>
      <pc:sldChg chg="del">
        <pc:chgData name="Osama Mohammed Moustafa Hosam Elde" userId="ab8f451e-a635-42ee-be12-e2dde55852bf" providerId="ADAL" clId="{A8E17C30-1E66-4B27-9B7C-AB6A5BBFF557}" dt="2020-08-22T15:02:43.895" v="119" actId="47"/>
        <pc:sldMkLst>
          <pc:docMk/>
          <pc:sldMk cId="67981989" sldId="417"/>
        </pc:sldMkLst>
      </pc:sldChg>
      <pc:sldChg chg="del">
        <pc:chgData name="Osama Mohammed Moustafa Hosam Elde" userId="ab8f451e-a635-42ee-be12-e2dde55852bf" providerId="ADAL" clId="{A8E17C30-1E66-4B27-9B7C-AB6A5BBFF557}" dt="2020-08-22T15:02:44.076" v="120" actId="47"/>
        <pc:sldMkLst>
          <pc:docMk/>
          <pc:sldMk cId="977466378" sldId="418"/>
        </pc:sldMkLst>
      </pc:sldChg>
      <pc:sldChg chg="del">
        <pc:chgData name="Osama Mohammed Moustafa Hosam Elde" userId="ab8f451e-a635-42ee-be12-e2dde55852bf" providerId="ADAL" clId="{A8E17C30-1E66-4B27-9B7C-AB6A5BBFF557}" dt="2020-08-22T15:02:44.457" v="121" actId="47"/>
        <pc:sldMkLst>
          <pc:docMk/>
          <pc:sldMk cId="1202511936" sldId="419"/>
        </pc:sldMkLst>
      </pc:sldChg>
      <pc:sldChg chg="del">
        <pc:chgData name="Osama Mohammed Moustafa Hosam Elde" userId="ab8f451e-a635-42ee-be12-e2dde55852bf" providerId="ADAL" clId="{A8E17C30-1E66-4B27-9B7C-AB6A5BBFF557}" dt="2020-08-22T15:02:45.030" v="122" actId="47"/>
        <pc:sldMkLst>
          <pc:docMk/>
          <pc:sldMk cId="1544535693" sldId="420"/>
        </pc:sldMkLst>
      </pc:sldChg>
      <pc:sldChg chg="del">
        <pc:chgData name="Osama Mohammed Moustafa Hosam Elde" userId="ab8f451e-a635-42ee-be12-e2dde55852bf" providerId="ADAL" clId="{A8E17C30-1E66-4B27-9B7C-AB6A5BBFF557}" dt="2020-08-22T15:02:45.365" v="123" actId="47"/>
        <pc:sldMkLst>
          <pc:docMk/>
          <pc:sldMk cId="3144906475" sldId="421"/>
        </pc:sldMkLst>
      </pc:sldChg>
      <pc:sldChg chg="del">
        <pc:chgData name="Osama Mohammed Moustafa Hosam Elde" userId="ab8f451e-a635-42ee-be12-e2dde55852bf" providerId="ADAL" clId="{A8E17C30-1E66-4B27-9B7C-AB6A5BBFF557}" dt="2020-08-22T15:02:45.844" v="124" actId="47"/>
        <pc:sldMkLst>
          <pc:docMk/>
          <pc:sldMk cId="2319538610" sldId="422"/>
        </pc:sldMkLst>
      </pc:sldChg>
      <pc:sldChg chg="del">
        <pc:chgData name="Osama Mohammed Moustafa Hosam Elde" userId="ab8f451e-a635-42ee-be12-e2dde55852bf" providerId="ADAL" clId="{A8E17C30-1E66-4B27-9B7C-AB6A5BBFF557}" dt="2020-08-22T15:03:03.157" v="139" actId="47"/>
        <pc:sldMkLst>
          <pc:docMk/>
          <pc:sldMk cId="3720649549" sldId="423"/>
        </pc:sldMkLst>
      </pc:sldChg>
      <pc:sldChg chg="del">
        <pc:chgData name="Osama Mohammed Moustafa Hosam Elde" userId="ab8f451e-a635-42ee-be12-e2dde55852bf" providerId="ADAL" clId="{A8E17C30-1E66-4B27-9B7C-AB6A5BBFF557}" dt="2020-08-22T15:02:36.894" v="104" actId="47"/>
        <pc:sldMkLst>
          <pc:docMk/>
          <pc:sldMk cId="2508733497" sldId="425"/>
        </pc:sldMkLst>
      </pc:sldChg>
      <pc:sldChg chg="del">
        <pc:chgData name="Osama Mohammed Moustafa Hosam Elde" userId="ab8f451e-a635-42ee-be12-e2dde55852bf" providerId="ADAL" clId="{A8E17C30-1E66-4B27-9B7C-AB6A5BBFF557}" dt="2020-08-22T15:02:37.175" v="105" actId="47"/>
        <pc:sldMkLst>
          <pc:docMk/>
          <pc:sldMk cId="94325505" sldId="426"/>
        </pc:sldMkLst>
      </pc:sldChg>
      <pc:sldChg chg="del">
        <pc:chgData name="Osama Mohammed Moustafa Hosam Elde" userId="ab8f451e-a635-42ee-be12-e2dde55852bf" providerId="ADAL" clId="{A8E17C30-1E66-4B27-9B7C-AB6A5BBFF557}" dt="2020-08-22T15:02:37.256" v="106" actId="47"/>
        <pc:sldMkLst>
          <pc:docMk/>
          <pc:sldMk cId="4258748223" sldId="427"/>
        </pc:sldMkLst>
      </pc:sldChg>
      <pc:sldChg chg="del">
        <pc:chgData name="Osama Mohammed Moustafa Hosam Elde" userId="ab8f451e-a635-42ee-be12-e2dde55852bf" providerId="ADAL" clId="{A8E17C30-1E66-4B27-9B7C-AB6A5BBFF557}" dt="2020-08-22T15:02:37.424" v="107" actId="47"/>
        <pc:sldMkLst>
          <pc:docMk/>
          <pc:sldMk cId="1429025225" sldId="428"/>
        </pc:sldMkLst>
      </pc:sldChg>
      <pc:sldChg chg="del">
        <pc:chgData name="Osama Mohammed Moustafa Hosam Elde" userId="ab8f451e-a635-42ee-be12-e2dde55852bf" providerId="ADAL" clId="{A8E17C30-1E66-4B27-9B7C-AB6A5BBFF557}" dt="2020-08-22T15:02:37.577" v="108" actId="47"/>
        <pc:sldMkLst>
          <pc:docMk/>
          <pc:sldMk cId="2994675499" sldId="430"/>
        </pc:sldMkLst>
      </pc:sldChg>
      <pc:sldChg chg="del">
        <pc:chgData name="Osama Mohammed Moustafa Hosam Elde" userId="ab8f451e-a635-42ee-be12-e2dde55852bf" providerId="ADAL" clId="{A8E17C30-1E66-4B27-9B7C-AB6A5BBFF557}" dt="2020-08-22T15:02:37.749" v="109" actId="47"/>
        <pc:sldMkLst>
          <pc:docMk/>
          <pc:sldMk cId="3987997412" sldId="431"/>
        </pc:sldMkLst>
      </pc:sldChg>
      <pc:sldChg chg="del">
        <pc:chgData name="Osama Mohammed Moustafa Hosam Elde" userId="ab8f451e-a635-42ee-be12-e2dde55852bf" providerId="ADAL" clId="{A8E17C30-1E66-4B27-9B7C-AB6A5BBFF557}" dt="2020-08-22T15:02:38.795" v="115" actId="47"/>
        <pc:sldMkLst>
          <pc:docMk/>
          <pc:sldMk cId="3985306836" sldId="432"/>
        </pc:sldMkLst>
      </pc:sldChg>
      <pc:sldChg chg="add del">
        <pc:chgData name="Osama Mohammed Moustafa Hosam Elde" userId="ab8f451e-a635-42ee-be12-e2dde55852bf" providerId="ADAL" clId="{A8E17C30-1E66-4B27-9B7C-AB6A5BBFF557}" dt="2020-08-22T15:03:07.993" v="140" actId="47"/>
        <pc:sldMkLst>
          <pc:docMk/>
          <pc:sldMk cId="4243991154" sldId="433"/>
        </pc:sldMkLst>
      </pc:sldChg>
      <pc:sldChg chg="del">
        <pc:chgData name="Osama Mohammed Moustafa Hosam Elde" userId="ab8f451e-a635-42ee-be12-e2dde55852bf" providerId="ADAL" clId="{A8E17C30-1E66-4B27-9B7C-AB6A5BBFF557}" dt="2020-08-22T15:02:50.809" v="127" actId="47"/>
        <pc:sldMkLst>
          <pc:docMk/>
          <pc:sldMk cId="1507006691" sldId="434"/>
        </pc:sldMkLst>
      </pc:sldChg>
      <pc:sldChg chg="del">
        <pc:chgData name="Osama Mohammed Moustafa Hosam Elde" userId="ab8f451e-a635-42ee-be12-e2dde55852bf" providerId="ADAL" clId="{A8E17C30-1E66-4B27-9B7C-AB6A5BBFF557}" dt="2020-08-22T15:02:50.989" v="128" actId="47"/>
        <pc:sldMkLst>
          <pc:docMk/>
          <pc:sldMk cId="3265004230" sldId="435"/>
        </pc:sldMkLst>
      </pc:sldChg>
      <pc:sldChg chg="del">
        <pc:chgData name="Osama Mohammed Moustafa Hosam Elde" userId="ab8f451e-a635-42ee-be12-e2dde55852bf" providerId="ADAL" clId="{A8E17C30-1E66-4B27-9B7C-AB6A5BBFF557}" dt="2020-08-22T15:02:51.311" v="129" actId="47"/>
        <pc:sldMkLst>
          <pc:docMk/>
          <pc:sldMk cId="3794462994" sldId="436"/>
        </pc:sldMkLst>
      </pc:sldChg>
      <pc:sldChg chg="del">
        <pc:chgData name="Osama Mohammed Moustafa Hosam Elde" userId="ab8f451e-a635-42ee-be12-e2dde55852bf" providerId="ADAL" clId="{A8E17C30-1E66-4B27-9B7C-AB6A5BBFF557}" dt="2020-08-22T15:02:51.889" v="130" actId="47"/>
        <pc:sldMkLst>
          <pc:docMk/>
          <pc:sldMk cId="99655065" sldId="437"/>
        </pc:sldMkLst>
      </pc:sldChg>
      <pc:sldChg chg="del">
        <pc:chgData name="Osama Mohammed Moustafa Hosam Elde" userId="ab8f451e-a635-42ee-be12-e2dde55852bf" providerId="ADAL" clId="{A8E17C30-1E66-4B27-9B7C-AB6A5BBFF557}" dt="2020-08-22T15:02:52.356" v="131" actId="47"/>
        <pc:sldMkLst>
          <pc:docMk/>
          <pc:sldMk cId="4124742612" sldId="438"/>
        </pc:sldMkLst>
      </pc:sldChg>
      <pc:sldChg chg="del">
        <pc:chgData name="Osama Mohammed Moustafa Hosam Elde" userId="ab8f451e-a635-42ee-be12-e2dde55852bf" providerId="ADAL" clId="{A8E17C30-1E66-4B27-9B7C-AB6A5BBFF557}" dt="2020-08-22T15:02:52.922" v="132" actId="47"/>
        <pc:sldMkLst>
          <pc:docMk/>
          <pc:sldMk cId="863847074" sldId="439"/>
        </pc:sldMkLst>
      </pc:sldChg>
      <pc:sldChg chg="del">
        <pc:chgData name="Osama Mohammed Moustafa Hosam Elde" userId="ab8f451e-a635-42ee-be12-e2dde55852bf" providerId="ADAL" clId="{A8E17C30-1E66-4B27-9B7C-AB6A5BBFF557}" dt="2020-08-22T15:02:53.455" v="133" actId="47"/>
        <pc:sldMkLst>
          <pc:docMk/>
          <pc:sldMk cId="3387303661" sldId="440"/>
        </pc:sldMkLst>
      </pc:sldChg>
      <pc:sldChg chg="del">
        <pc:chgData name="Osama Mohammed Moustafa Hosam Elde" userId="ab8f451e-a635-42ee-be12-e2dde55852bf" providerId="ADAL" clId="{A8E17C30-1E66-4B27-9B7C-AB6A5BBFF557}" dt="2020-08-22T15:02:53.919" v="134" actId="47"/>
        <pc:sldMkLst>
          <pc:docMk/>
          <pc:sldMk cId="3777202562" sldId="441"/>
        </pc:sldMkLst>
      </pc:sldChg>
      <pc:sldChg chg="del">
        <pc:chgData name="Osama Mohammed Moustafa Hosam Elde" userId="ab8f451e-a635-42ee-be12-e2dde55852bf" providerId="ADAL" clId="{A8E17C30-1E66-4B27-9B7C-AB6A5BBFF557}" dt="2020-08-22T15:02:54.445" v="135" actId="47"/>
        <pc:sldMkLst>
          <pc:docMk/>
          <pc:sldMk cId="3890209006" sldId="442"/>
        </pc:sldMkLst>
      </pc:sldChg>
      <pc:sldChg chg="del">
        <pc:chgData name="Osama Mohammed Moustafa Hosam Elde" userId="ab8f451e-a635-42ee-be12-e2dde55852bf" providerId="ADAL" clId="{A8E17C30-1E66-4B27-9B7C-AB6A5BBFF557}" dt="2020-08-22T15:02:54.879" v="136" actId="47"/>
        <pc:sldMkLst>
          <pc:docMk/>
          <pc:sldMk cId="1981163398" sldId="443"/>
        </pc:sldMkLst>
      </pc:sldChg>
      <pc:sldChg chg="del">
        <pc:chgData name="Osama Mohammed Moustafa Hosam Elde" userId="ab8f451e-a635-42ee-be12-e2dde55852bf" providerId="ADAL" clId="{A8E17C30-1E66-4B27-9B7C-AB6A5BBFF557}" dt="2020-08-22T15:02:55.269" v="137" actId="47"/>
        <pc:sldMkLst>
          <pc:docMk/>
          <pc:sldMk cId="3299091931" sldId="444"/>
        </pc:sldMkLst>
      </pc:sldChg>
      <pc:sldChg chg="del">
        <pc:chgData name="Osama Mohammed Moustafa Hosam Elde" userId="ab8f451e-a635-42ee-be12-e2dde55852bf" providerId="ADAL" clId="{A8E17C30-1E66-4B27-9B7C-AB6A5BBFF557}" dt="2020-08-22T15:02:55.685" v="138" actId="47"/>
        <pc:sldMkLst>
          <pc:docMk/>
          <pc:sldMk cId="1784168423" sldId="44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3D2B36-F59D-4CB9-B392-E2C7AF322AEE}"/>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E3AB1F-B9DD-4132-940A-8ABE5F7FB8F1}"/>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A6F5E461-3CAD-44E3-9FF4-CC22C912D9E2}" type="datetimeFigureOut">
              <a:rPr lang="en-US" smtClean="0"/>
              <a:t>14-Oct-20</a:t>
            </a:fld>
            <a:endParaRPr lang="en-US"/>
          </a:p>
        </p:txBody>
      </p:sp>
      <p:sp>
        <p:nvSpPr>
          <p:cNvPr id="4" name="Footer Placeholder 3">
            <a:extLst>
              <a:ext uri="{FF2B5EF4-FFF2-40B4-BE49-F238E27FC236}">
                <a16:creationId xmlns:a16="http://schemas.microsoft.com/office/drawing/2014/main" id="{700F7100-8AD7-4FA2-B017-F1B1B195BF50}"/>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5031C7-6362-40ED-9B8D-59E0DEEC5263}"/>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8E48DD46-4BA5-4330-8282-02D01326B28A}" type="slidenum">
              <a:rPr lang="en-US" smtClean="0"/>
              <a:t>‹#›</a:t>
            </a:fld>
            <a:endParaRPr lang="en-US"/>
          </a:p>
        </p:txBody>
      </p:sp>
    </p:spTree>
    <p:extLst>
      <p:ext uri="{BB962C8B-B14F-4D97-AF65-F5344CB8AC3E}">
        <p14:creationId xmlns:p14="http://schemas.microsoft.com/office/powerpoint/2010/main" val="3135261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042D2B9F-C8E6-423B-9183-D5343BB739E9}" type="datetimeFigureOut">
              <a:rPr lang="en-US" smtClean="0"/>
              <a:t>14-Oct-20</a:t>
            </a:fld>
            <a:endParaRPr lang="en-US"/>
          </a:p>
        </p:txBody>
      </p:sp>
      <p:sp>
        <p:nvSpPr>
          <p:cNvPr id="4" name="Slide Image Placeholder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35FC4F4D-83FC-4648-8836-C86B9BE282F8}" type="slidenum">
              <a:rPr lang="en-US" smtClean="0"/>
              <a:t>‹#›</a:t>
            </a:fld>
            <a:endParaRPr lang="en-US"/>
          </a:p>
        </p:txBody>
      </p:sp>
    </p:spTree>
    <p:extLst>
      <p:ext uri="{BB962C8B-B14F-4D97-AF65-F5344CB8AC3E}">
        <p14:creationId xmlns:p14="http://schemas.microsoft.com/office/powerpoint/2010/main" val="157180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FC4F4D-83FC-4648-8836-C86B9BE282F8}" type="slidenum">
              <a:rPr lang="en-US" smtClean="0"/>
              <a:t>1</a:t>
            </a:fld>
            <a:endParaRPr lang="en-US"/>
          </a:p>
        </p:txBody>
      </p:sp>
    </p:spTree>
    <p:extLst>
      <p:ext uri="{BB962C8B-B14F-4D97-AF65-F5344CB8AC3E}">
        <p14:creationId xmlns:p14="http://schemas.microsoft.com/office/powerpoint/2010/main" val="280248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1A6CA7-D933-4FCE-B4A4-122CD18226E6}" type="datetime1">
              <a:rPr lang="en-US" smtClean="0"/>
              <a:t>14-Oct-20</a:t>
            </a:fld>
            <a:endParaRPr lang="en-US"/>
          </a:p>
        </p:txBody>
      </p:sp>
      <p:sp>
        <p:nvSpPr>
          <p:cNvPr id="5" name="Footer Placeholder 4"/>
          <p:cNvSpPr>
            <a:spLocks noGrp="1"/>
          </p:cNvSpPr>
          <p:nvPr>
            <p:ph type="ftr" sz="quarter" idx="11"/>
          </p:nvPr>
        </p:nvSpPr>
        <p:spPr/>
        <p:txBody>
          <a:bodyPr/>
          <a:lstStyle/>
          <a:p>
            <a:r>
              <a:rPr lang="ar-EG"/>
              <a:t>اعداد / دكتور اسامة حسام الدين</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FBCD5A-CA7E-48A7-8919-C3552E13D412}" type="datetime1">
              <a:rPr lang="en-US" smtClean="0"/>
              <a:t>14-Oct-20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8D92D6-7F78-4EFA-8A15-5ECB66FB1321}" type="datetime1">
              <a:rPr lang="en-US" smtClean="0"/>
              <a:t>14-Oct-20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1411D-530D-4573-84F2-C1A818B0EE13}" type="datetime1">
              <a:rPr lang="en-US" smtClean="0"/>
              <a:t>14-Oct-20</a:t>
            </a:fld>
            <a:endParaRPr lang="en-US"/>
          </a:p>
        </p:txBody>
      </p:sp>
      <p:sp>
        <p:nvSpPr>
          <p:cNvPr id="5" name="Footer Placeholder 4"/>
          <p:cNvSpPr>
            <a:spLocks noGrp="1"/>
          </p:cNvSpPr>
          <p:nvPr>
            <p:ph type="ftr" sz="quarter" idx="11"/>
          </p:nvPr>
        </p:nvSpPr>
        <p:spPr/>
        <p:txBody>
          <a:body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FF292-ADCC-471E-AB43-78433A431413}" type="datetime1">
              <a:rPr lang="en-US" smtClean="0"/>
              <a:t>14-Oct-20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F82959-6732-4193-AC82-ED7F9C94C7D3}" type="datetime1">
              <a:rPr lang="en-US" smtClean="0"/>
              <a:t>14-Oct-20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9B59AF-3DC5-40BE-8727-5B5068B61CF7}" type="datetime1">
              <a:rPr lang="en-US" smtClean="0"/>
              <a:t>14-Oct-20</a:t>
            </a:fld>
            <a:endParaRPr lang="en-US"/>
          </a:p>
        </p:txBody>
      </p:sp>
      <p:sp>
        <p:nvSpPr>
          <p:cNvPr id="8" name="Footer Placeholder 7"/>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D5ABE4-22DC-4A7C-954B-067227936D02}" type="datetime1">
              <a:rPr lang="en-US" smtClean="0"/>
              <a:t>14-Oct-20</a:t>
            </a:fld>
            <a:endParaRPr lang="en-US"/>
          </a:p>
        </p:txBody>
      </p:sp>
      <p:sp>
        <p:nvSpPr>
          <p:cNvPr id="4" name="Footer Placeholder 3"/>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25A5-006D-4093-959C-4661C88DB71A}" type="datetime1">
              <a:rPr lang="en-US" smtClean="0"/>
              <a:t>14-Oct-20</a:t>
            </a:fld>
            <a:endParaRPr lang="en-US"/>
          </a:p>
        </p:txBody>
      </p:sp>
      <p:sp>
        <p:nvSpPr>
          <p:cNvPr id="3" name="Footer Placeholder 2"/>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9D624-1BEF-44B9-9C66-E73C01F4AEA4}" type="datetime1">
              <a:rPr lang="en-US" smtClean="0"/>
              <a:t>14-Oct-20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AD702C-547D-4570-870D-844BD10F35DC}" type="datetime1">
              <a:rPr lang="en-US" smtClean="0"/>
              <a:t>14-Oct-20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DC07D-B8D7-4E0E-AC65-058DD451298A}" type="datetime1">
              <a:rPr lang="en-US" smtClean="0"/>
              <a:t>14-Oct-20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ar-EG"/>
              <a:t>اعداد / دكتور اسامة حسام الدين</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ar.wikipedia.org/w/index.php?title=%D8%AD%D8%AF%D8%AB_(%D8%AD%D9%88%D8%B3%D8%A8%D8%A9)&amp;action=edit&amp;redlink=1" TargetMode="External"/><Relationship Id="rId3" Type="http://schemas.openxmlformats.org/officeDocument/2006/relationships/hyperlink" Target="https://ar.wikipedia.org/wiki/%D9%88%D8%A7%D8%AC%D9%87%D8%A9_%D8%A7%D9%84%D9%85%D8%B3%D8%AA%D8%AE%D8%AF%D9%85" TargetMode="External"/><Relationship Id="rId7" Type="http://schemas.openxmlformats.org/officeDocument/2006/relationships/hyperlink" Target="https://ar.wikipedia.org/wiki/%D9%82%D8%A7%D8%A6%D9%85%D8%A9_%D9%85%D9%86%D8%A8%D8%AB%D9%82%D8%A9" TargetMode="External"/><Relationship Id="rId2" Type="http://schemas.openxmlformats.org/officeDocument/2006/relationships/hyperlink" Target="https://ar.wikipedia.org/wiki/%D8%A7%D9%84%D9%84%D8%BA%D8%A9_%D8%A7%D9%84%D8%A5%D9%86%D8%AC%D9%84%D9%8A%D8%B2%D9%8A%D8%A9" TargetMode="External"/><Relationship Id="rId1" Type="http://schemas.openxmlformats.org/officeDocument/2006/relationships/slideLayout" Target="../slideLayouts/slideLayout2.xml"/><Relationship Id="rId6" Type="http://schemas.openxmlformats.org/officeDocument/2006/relationships/hyperlink" Target="https://ar.wikipedia.org/wiki/%D9%86%D8%A7%D9%81%D8%B0%D8%A9_(%D8%AD%D9%88%D8%B3%D8%A8%D8%A9)" TargetMode="External"/><Relationship Id="rId5" Type="http://schemas.openxmlformats.org/officeDocument/2006/relationships/hyperlink" Target="https://ar.wikipedia.org/wiki/%D8%B9%D9%86%D8%B5%D8%B1_%D8%AA%D8%AD%D9%83%D9%85_(%D9%88%D8%A7%D8%AC%D9%87%D8%A9_%D8%B1%D8%B3%D9%88%D9%85%D9%8A%D8%A9)" TargetMode="External"/><Relationship Id="rId10" Type="http://schemas.openxmlformats.org/officeDocument/2006/relationships/image" Target="../media/image1.png"/><Relationship Id="rId4" Type="http://schemas.openxmlformats.org/officeDocument/2006/relationships/hyperlink" Target="https://ar.wikipedia.org/wiki/%D8%AA%D9%81%D8%A7%D8%B9%D9%84_%D8%A5%D9%86%D8%B3%D8%A7%D9%86%D9%8A_%D8%AD%D8%A7%D8%B3%D9%88%D8%A8%D9%8A" TargetMode="External"/><Relationship Id="rId9" Type="http://schemas.openxmlformats.org/officeDocument/2006/relationships/hyperlink" Target="https://ar.wikipedia.org/wiki/%D9%81%D8%A3%D8%B1%D8%A9_(%D8%AD%D8%A7%D8%B3%D9%88%D8%A8)"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ites.google.com/site/emangh9068/home/albrmjte-alshyyyte-blghte-c"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visualstudio.microsoft.com/vs/features/cpluspl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tnet.microsoft.com/download/dotnet-framework/net472"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37C0B-C451-4FC0-8BFC-2F9DEFE020DB}"/>
              </a:ext>
            </a:extLst>
          </p:cNvPr>
          <p:cNvSpPr txBox="1"/>
          <p:nvPr/>
        </p:nvSpPr>
        <p:spPr>
          <a:xfrm>
            <a:off x="762000" y="1219200"/>
            <a:ext cx="7162800" cy="3313664"/>
          </a:xfrm>
          <a:prstGeom prst="rect">
            <a:avLst/>
          </a:prstGeom>
          <a:noFill/>
        </p:spPr>
        <p:txBody>
          <a:bodyPr wrap="square" rtlCol="0">
            <a:spAutoFit/>
          </a:bodyPr>
          <a:lstStyle/>
          <a:p>
            <a:pPr algn="ctr" rtl="1">
              <a:lnSpc>
                <a:spcPct val="150000"/>
              </a:lnSpc>
            </a:pPr>
            <a:r>
              <a:rPr lang="ar-SA" sz="3600" b="1" dirty="0"/>
              <a:t>الفصل الأول</a:t>
            </a:r>
          </a:p>
          <a:p>
            <a:pPr algn="ctr" rtl="1">
              <a:lnSpc>
                <a:spcPct val="150000"/>
              </a:lnSpc>
            </a:pPr>
            <a:endParaRPr lang="ar-SA" sz="3600" b="1" dirty="0"/>
          </a:p>
          <a:p>
            <a:pPr algn="ctr" rtl="1">
              <a:lnSpc>
                <a:spcPct val="150000"/>
              </a:lnSpc>
            </a:pPr>
            <a:r>
              <a:rPr lang="ar-SA" sz="3600" b="1" dirty="0"/>
              <a:t>الواجهة الرسومية في فيجوال سي ++ </a:t>
            </a:r>
            <a:r>
              <a:rPr lang="ar-SA" sz="3600" b="1"/>
              <a:t>: </a:t>
            </a:r>
          </a:p>
          <a:p>
            <a:pPr algn="ctr" rtl="1">
              <a:lnSpc>
                <a:spcPct val="150000"/>
              </a:lnSpc>
            </a:pPr>
            <a:r>
              <a:rPr lang="ar-SA" sz="3600" b="1"/>
              <a:t>أدوات التحكم (</a:t>
            </a:r>
            <a:r>
              <a:rPr lang="ar-SA" sz="3600" b="1" dirty="0"/>
              <a:t>1)</a:t>
            </a:r>
            <a:endParaRPr lang="ar-EG" sz="3600" b="1" dirty="0"/>
          </a:p>
        </p:txBody>
      </p:sp>
      <p:sp>
        <p:nvSpPr>
          <p:cNvPr id="5" name="Slide Number Placeholder 4">
            <a:extLst>
              <a:ext uri="{FF2B5EF4-FFF2-40B4-BE49-F238E27FC236}">
                <a16:creationId xmlns:a16="http://schemas.microsoft.com/office/drawing/2014/main" id="{F708B22F-B48D-4D97-98F5-B316CDCDC650}"/>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6" name="TextBox 5">
            <a:extLst>
              <a:ext uri="{FF2B5EF4-FFF2-40B4-BE49-F238E27FC236}">
                <a16:creationId xmlns:a16="http://schemas.microsoft.com/office/drawing/2014/main" id="{2B50AF5E-FF4A-4EEF-9521-F635D9019EA4}"/>
              </a:ext>
            </a:extLst>
          </p:cNvPr>
          <p:cNvSpPr txBox="1"/>
          <p:nvPr/>
        </p:nvSpPr>
        <p:spPr>
          <a:xfrm>
            <a:off x="381000" y="5073593"/>
            <a:ext cx="8382000" cy="1261884"/>
          </a:xfrm>
          <a:prstGeom prst="rect">
            <a:avLst/>
          </a:prstGeom>
          <a:noFill/>
        </p:spPr>
        <p:txBody>
          <a:bodyPr wrap="square" rtlCol="0">
            <a:spAutoFit/>
          </a:bodyPr>
          <a:lstStyle/>
          <a:p>
            <a:pPr algn="ctr"/>
            <a:r>
              <a:rPr lang="ar-SA" sz="2000" dirty="0"/>
              <a:t>مادة برمجة حاسب (2)</a:t>
            </a:r>
          </a:p>
          <a:p>
            <a:pPr algn="ctr"/>
            <a:endParaRPr lang="ar-SA" sz="2000" dirty="0"/>
          </a:p>
          <a:p>
            <a:pPr algn="ctr"/>
            <a:r>
              <a:rPr lang="ar-SA" sz="2000" dirty="0"/>
              <a:t>دكتور/ أسامة حسام الدين</a:t>
            </a:r>
            <a:endParaRPr lang="en-US" sz="2000" dirty="0"/>
          </a:p>
          <a:p>
            <a:pPr algn="ctr"/>
            <a:endParaRPr lang="en-US" sz="1600" dirty="0"/>
          </a:p>
        </p:txBody>
      </p:sp>
    </p:spTree>
    <p:extLst>
      <p:ext uri="{BB962C8B-B14F-4D97-AF65-F5344CB8AC3E}">
        <p14:creationId xmlns:p14="http://schemas.microsoft.com/office/powerpoint/2010/main" val="279569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1371600" y="2232819"/>
            <a:ext cx="6553200" cy="23923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ضبط خصائص النموذج والزر ومربع النص</a:t>
            </a:r>
            <a:endParaRPr lang="en-US" sz="3200" b="1" dirty="0">
              <a:solidFill>
                <a:schemeClr val="tx2">
                  <a:lumMod val="75000"/>
                </a:schemeClr>
              </a:solidFill>
            </a:endParaRPr>
          </a:p>
        </p:txBody>
      </p:sp>
    </p:spTree>
    <p:extLst>
      <p:ext uri="{BB962C8B-B14F-4D97-AF65-F5344CB8AC3E}">
        <p14:creationId xmlns:p14="http://schemas.microsoft.com/office/powerpoint/2010/main" val="219763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التعرف على الواجهة الرئيسية</a:t>
            </a:r>
            <a:endParaRPr lang="en-US" sz="3200" b="1" dirty="0">
              <a:solidFill>
                <a:schemeClr val="tx2">
                  <a:lumMod val="75000"/>
                </a:schemeClr>
              </a:solidFill>
            </a:endParaRPr>
          </a:p>
        </p:txBody>
      </p:sp>
      <p:pic>
        <p:nvPicPr>
          <p:cNvPr id="10" name="Picture 9">
            <a:extLst>
              <a:ext uri="{FF2B5EF4-FFF2-40B4-BE49-F238E27FC236}">
                <a16:creationId xmlns:a16="http://schemas.microsoft.com/office/drawing/2014/main" id="{19C79000-E889-4354-BB0F-E6E0EC8D40B3}"/>
              </a:ext>
            </a:extLst>
          </p:cNvPr>
          <p:cNvPicPr>
            <a:picLocks noChangeAspect="1"/>
          </p:cNvPicPr>
          <p:nvPr/>
        </p:nvPicPr>
        <p:blipFill>
          <a:blip r:embed="rId2"/>
          <a:stretch>
            <a:fillRect/>
          </a:stretch>
        </p:blipFill>
        <p:spPr>
          <a:xfrm>
            <a:off x="0" y="1663664"/>
            <a:ext cx="9144000" cy="4903470"/>
          </a:xfrm>
          <a:prstGeom prst="rect">
            <a:avLst/>
          </a:prstGeom>
        </p:spPr>
      </p:pic>
    </p:spTree>
    <p:extLst>
      <p:ext uri="{BB962C8B-B14F-4D97-AF65-F5344CB8AC3E}">
        <p14:creationId xmlns:p14="http://schemas.microsoft.com/office/powerpoint/2010/main" val="293262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ضبط خصائص النموذج</a:t>
            </a:r>
            <a:endParaRPr lang="en-US" sz="3200" b="1" dirty="0">
              <a:solidFill>
                <a:schemeClr val="tx2">
                  <a:lumMod val="75000"/>
                </a:schemeClr>
              </a:solidFill>
            </a:endParaRPr>
          </a:p>
        </p:txBody>
      </p:sp>
      <p:pic>
        <p:nvPicPr>
          <p:cNvPr id="3" name="Picture 2">
            <a:extLst>
              <a:ext uri="{FF2B5EF4-FFF2-40B4-BE49-F238E27FC236}">
                <a16:creationId xmlns:a16="http://schemas.microsoft.com/office/drawing/2014/main" id="{05435357-0558-4C32-A13C-8688F75E58C1}"/>
              </a:ext>
            </a:extLst>
          </p:cNvPr>
          <p:cNvPicPr>
            <a:picLocks noChangeAspect="1"/>
          </p:cNvPicPr>
          <p:nvPr/>
        </p:nvPicPr>
        <p:blipFill>
          <a:blip r:embed="rId2"/>
          <a:stretch>
            <a:fillRect/>
          </a:stretch>
        </p:blipFill>
        <p:spPr>
          <a:xfrm>
            <a:off x="673580" y="1280320"/>
            <a:ext cx="1740380" cy="1766883"/>
          </a:xfrm>
          <a:prstGeom prst="rect">
            <a:avLst/>
          </a:prstGeom>
        </p:spPr>
      </p:pic>
      <p:pic>
        <p:nvPicPr>
          <p:cNvPr id="1028" name="Picture 4" descr="Important Global Visual Studio 2019 Shortcuts">
            <a:extLst>
              <a:ext uri="{FF2B5EF4-FFF2-40B4-BE49-F238E27FC236}">
                <a16:creationId xmlns:a16="http://schemas.microsoft.com/office/drawing/2014/main" id="{E39F36AF-F6DA-4E95-8BB4-BE3C8800E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41" y="3119123"/>
            <a:ext cx="1828801" cy="360235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130BE98E-27E4-422C-9DF9-F68EE585EF9C}"/>
              </a:ext>
            </a:extLst>
          </p:cNvPr>
          <p:cNvSpPr>
            <a:spLocks noGrp="1"/>
          </p:cNvSpPr>
          <p:nvPr>
            <p:ph idx="1"/>
          </p:nvPr>
        </p:nvSpPr>
        <p:spPr>
          <a:xfrm>
            <a:off x="3429000" y="1600200"/>
            <a:ext cx="5257800" cy="5029200"/>
          </a:xfrm>
        </p:spPr>
        <p:txBody>
          <a:bodyPr>
            <a:normAutofit/>
          </a:bodyPr>
          <a:lstStyle/>
          <a:p>
            <a:pPr algn="r" rtl="1">
              <a:lnSpc>
                <a:spcPct val="150000"/>
              </a:lnSpc>
            </a:pPr>
            <a:r>
              <a:rPr lang="ar-SA" sz="2000" b="1" dirty="0"/>
              <a:t>خاصية </a:t>
            </a:r>
            <a:r>
              <a:rPr lang="en-US" sz="2000" b="1" dirty="0"/>
              <a:t>text</a:t>
            </a:r>
            <a:r>
              <a:rPr lang="ar-SA" sz="2000" b="1" dirty="0"/>
              <a:t> ويعني النص الموجود في اعلى الإطار</a:t>
            </a:r>
          </a:p>
          <a:p>
            <a:pPr algn="r" rtl="1">
              <a:lnSpc>
                <a:spcPct val="150000"/>
              </a:lnSpc>
            </a:pPr>
            <a:r>
              <a:rPr lang="ar-SA" sz="2000" b="1" dirty="0"/>
              <a:t>خاصية </a:t>
            </a:r>
            <a:r>
              <a:rPr lang="en-US" sz="2000" b="1" dirty="0" err="1"/>
              <a:t>startposition</a:t>
            </a:r>
            <a:r>
              <a:rPr lang="ar-SA" sz="2000" b="1" dirty="0"/>
              <a:t> لها عدة مواقع مثل المنتصف </a:t>
            </a:r>
            <a:r>
              <a:rPr lang="en-US" sz="2000" b="1" dirty="0" err="1"/>
              <a:t>centerscreen</a:t>
            </a:r>
            <a:r>
              <a:rPr lang="ar-SA" sz="2000" b="1" dirty="0"/>
              <a:t> و منتصف النموذج الوالد </a:t>
            </a:r>
            <a:r>
              <a:rPr lang="en-US" sz="2000" b="1" dirty="0" err="1"/>
              <a:t>centerparent</a:t>
            </a:r>
            <a:endParaRPr lang="en-US" sz="2000" b="1" dirty="0"/>
          </a:p>
          <a:p>
            <a:pPr algn="r" rtl="1">
              <a:lnSpc>
                <a:spcPct val="150000"/>
              </a:lnSpc>
            </a:pPr>
            <a:r>
              <a:rPr lang="ar-SA" sz="2000" b="1" dirty="0"/>
              <a:t>خاصية </a:t>
            </a:r>
            <a:r>
              <a:rPr lang="en-US" sz="2000" b="1" dirty="0" err="1"/>
              <a:t>windowstate</a:t>
            </a:r>
            <a:r>
              <a:rPr lang="ar-SA" sz="2000" b="1" dirty="0"/>
              <a:t> وتعني حالة النافذة اما مكبرة تملأ الشاشة </a:t>
            </a:r>
            <a:r>
              <a:rPr lang="en-US" sz="2000" b="1" dirty="0"/>
              <a:t>maximized</a:t>
            </a:r>
            <a:r>
              <a:rPr lang="ar-SA" sz="2000" b="1" dirty="0"/>
              <a:t> او مصغرة </a:t>
            </a:r>
            <a:r>
              <a:rPr lang="en-US" sz="2000" b="1" dirty="0"/>
              <a:t>minimized</a:t>
            </a:r>
            <a:endParaRPr lang="ar-SA" sz="2000" b="1" dirty="0"/>
          </a:p>
          <a:p>
            <a:pPr algn="r" rtl="1">
              <a:lnSpc>
                <a:spcPct val="150000"/>
              </a:lnSpc>
            </a:pPr>
            <a:r>
              <a:rPr lang="ar-SA" sz="2000" b="1" dirty="0"/>
              <a:t>خاصية </a:t>
            </a:r>
            <a:r>
              <a:rPr lang="en-US" sz="2000" b="1" dirty="0"/>
              <a:t>minimize box</a:t>
            </a:r>
            <a:r>
              <a:rPr lang="ar-SA" sz="2000" b="1" dirty="0"/>
              <a:t> تعني التحكم في اظهار زر التصغير الموجود اعلى يمين النموذج. </a:t>
            </a:r>
          </a:p>
          <a:p>
            <a:pPr algn="r" rtl="1">
              <a:lnSpc>
                <a:spcPct val="150000"/>
              </a:lnSpc>
            </a:pPr>
            <a:r>
              <a:rPr lang="ar-SA" sz="2000" b="1" dirty="0"/>
              <a:t>خاصية </a:t>
            </a:r>
            <a:r>
              <a:rPr lang="en-US" sz="2000" b="1" dirty="0"/>
              <a:t>maximize box</a:t>
            </a:r>
            <a:r>
              <a:rPr lang="ar-SA" sz="2000" b="1" dirty="0"/>
              <a:t> تعني التحكم في إظهار زر التكبير الموجود اعلى يمين النموذج. </a:t>
            </a:r>
            <a:endParaRPr lang="en-US" sz="2000" b="1" dirty="0"/>
          </a:p>
          <a:p>
            <a:pPr algn="r" rtl="1">
              <a:lnSpc>
                <a:spcPct val="150000"/>
              </a:lnSpc>
            </a:pPr>
            <a:endParaRPr lang="ar-SA" sz="2000" b="1" dirty="0"/>
          </a:p>
          <a:p>
            <a:pPr algn="r" rtl="1">
              <a:lnSpc>
                <a:spcPct val="150000"/>
              </a:lnSpc>
            </a:pPr>
            <a:endParaRPr lang="en-US" sz="2000" b="1" dirty="0"/>
          </a:p>
        </p:txBody>
      </p:sp>
    </p:spTree>
    <p:extLst>
      <p:ext uri="{BB962C8B-B14F-4D97-AF65-F5344CB8AC3E}">
        <p14:creationId xmlns:p14="http://schemas.microsoft.com/office/powerpoint/2010/main" val="156781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ضبط خصائص الزر وصندوق النص</a:t>
            </a:r>
            <a:endParaRPr lang="en-US" sz="3200" b="1" dirty="0">
              <a:solidFill>
                <a:schemeClr val="tx2">
                  <a:lumMod val="75000"/>
                </a:schemeClr>
              </a:solidFill>
            </a:endParaRPr>
          </a:p>
        </p:txBody>
      </p:sp>
      <p:pic>
        <p:nvPicPr>
          <p:cNvPr id="2050" name="Picture 2" descr="Button In C#">
            <a:extLst>
              <a:ext uri="{FF2B5EF4-FFF2-40B4-BE49-F238E27FC236}">
                <a16:creationId xmlns:a16="http://schemas.microsoft.com/office/drawing/2014/main" id="{241E8E60-B586-4204-B75C-33E4825C1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736398"/>
            <a:ext cx="2258291" cy="302165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UI - techish.info">
            <a:extLst>
              <a:ext uri="{FF2B5EF4-FFF2-40B4-BE49-F238E27FC236}">
                <a16:creationId xmlns:a16="http://schemas.microsoft.com/office/drawing/2014/main" id="{1EBA9C53-0ADF-4980-B3B1-016BCAAED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91" y="1371600"/>
            <a:ext cx="2362200"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3429000" y="1600200"/>
            <a:ext cx="5257800" cy="5029200"/>
          </a:xfrm>
        </p:spPr>
        <p:txBody>
          <a:bodyPr>
            <a:normAutofit fontScale="92500" lnSpcReduction="10000"/>
          </a:bodyPr>
          <a:lstStyle/>
          <a:p>
            <a:pPr algn="r" rtl="1">
              <a:lnSpc>
                <a:spcPct val="150000"/>
              </a:lnSpc>
            </a:pPr>
            <a:r>
              <a:rPr lang="ar-SA" sz="2000" b="1" dirty="0"/>
              <a:t>خاصية </a:t>
            </a:r>
            <a:r>
              <a:rPr lang="en-US" sz="2000" b="1" dirty="0"/>
              <a:t>text</a:t>
            </a:r>
            <a:r>
              <a:rPr lang="ar-SA" sz="2000" b="1" dirty="0"/>
              <a:t> ويعني النص في الأداة </a:t>
            </a:r>
          </a:p>
          <a:p>
            <a:pPr algn="r" rtl="1">
              <a:lnSpc>
                <a:spcPct val="150000"/>
              </a:lnSpc>
            </a:pPr>
            <a:r>
              <a:rPr lang="ar-SA" sz="2000" b="1" dirty="0"/>
              <a:t>خاصية </a:t>
            </a:r>
            <a:r>
              <a:rPr lang="en-US" sz="2000" b="1" dirty="0"/>
              <a:t>name</a:t>
            </a:r>
            <a:r>
              <a:rPr lang="ar-SA" sz="2000" b="1" dirty="0"/>
              <a:t> وتعني الاسم الذي سيتم التعامل به من خلال الشفرة، وهو هام جدا لان البرنامج الذي سنكتب شفرته سيتعامل مع الأدوات من خلال اسمها. </a:t>
            </a:r>
          </a:p>
          <a:p>
            <a:pPr algn="r" rtl="1">
              <a:lnSpc>
                <a:spcPct val="150000"/>
              </a:lnSpc>
            </a:pPr>
            <a:r>
              <a:rPr lang="ar-SA" sz="2000" b="1" dirty="0"/>
              <a:t>خاصية </a:t>
            </a:r>
            <a:r>
              <a:rPr lang="en-US" sz="2000" b="1" dirty="0"/>
              <a:t>font</a:t>
            </a:r>
            <a:r>
              <a:rPr lang="ar-SA" sz="2000" b="1" dirty="0"/>
              <a:t> لتغيير شكل الخط و</a:t>
            </a:r>
            <a:r>
              <a:rPr lang="en-US" sz="2000" b="1" dirty="0"/>
              <a:t>forecolor</a:t>
            </a:r>
            <a:r>
              <a:rPr lang="ar-SA" sz="2000" b="1" dirty="0"/>
              <a:t> لتغيير لون خط الكتابة. </a:t>
            </a:r>
          </a:p>
          <a:p>
            <a:pPr algn="r" rtl="1">
              <a:lnSpc>
                <a:spcPct val="150000"/>
              </a:lnSpc>
            </a:pPr>
            <a:r>
              <a:rPr lang="ar-SA" sz="2000" b="1" dirty="0"/>
              <a:t>خاصية </a:t>
            </a:r>
            <a:r>
              <a:rPr lang="en-US" sz="2000" b="1" dirty="0"/>
              <a:t>enabled</a:t>
            </a:r>
            <a:r>
              <a:rPr lang="ar-SA" sz="2000" b="1" dirty="0"/>
              <a:t> وهو لتفعيل الزر، إذا كانت هذه الخاصية </a:t>
            </a:r>
            <a:r>
              <a:rPr lang="en-US" sz="2000" b="1" dirty="0"/>
              <a:t>false</a:t>
            </a:r>
            <a:r>
              <a:rPr lang="ar-SA" sz="2000" b="1" dirty="0"/>
              <a:t> فهذا يعني ان الزر غير نشط. </a:t>
            </a:r>
          </a:p>
          <a:p>
            <a:pPr algn="r" rtl="1">
              <a:lnSpc>
                <a:spcPct val="150000"/>
              </a:lnSpc>
            </a:pPr>
            <a:r>
              <a:rPr lang="ar-SA" sz="2000" b="1" dirty="0"/>
              <a:t>خاصية </a:t>
            </a:r>
            <a:r>
              <a:rPr lang="en-US" sz="2000" b="1" dirty="0"/>
              <a:t>Visible</a:t>
            </a:r>
            <a:r>
              <a:rPr lang="ar-SA" sz="2000" b="1" dirty="0"/>
              <a:t> تعني إظهار أو إخفاء الأداة. </a:t>
            </a:r>
          </a:p>
          <a:p>
            <a:pPr algn="r" rtl="1">
              <a:lnSpc>
                <a:spcPct val="150000"/>
              </a:lnSpc>
            </a:pPr>
            <a:r>
              <a:rPr lang="ar-SA" sz="2000" b="1" dirty="0"/>
              <a:t>خاصية </a:t>
            </a:r>
            <a:r>
              <a:rPr lang="en-US" sz="2000" b="1" dirty="0"/>
              <a:t>multiline</a:t>
            </a:r>
            <a:r>
              <a:rPr lang="ar-SA" sz="2000" b="1" dirty="0"/>
              <a:t> تعني ان يكون مربع النص متعدد الأسطر.</a:t>
            </a:r>
            <a:endParaRPr lang="en-US" sz="2000" b="1" dirty="0"/>
          </a:p>
          <a:p>
            <a:pPr algn="r" rtl="1">
              <a:lnSpc>
                <a:spcPct val="150000"/>
              </a:lnSpc>
            </a:pPr>
            <a:endParaRPr lang="ar-SA" sz="2000" b="1" dirty="0"/>
          </a:p>
          <a:p>
            <a:pPr algn="r" rtl="1">
              <a:lnSpc>
                <a:spcPct val="150000"/>
              </a:lnSpc>
            </a:pPr>
            <a:endParaRPr lang="en-US" sz="2000" b="1" dirty="0"/>
          </a:p>
        </p:txBody>
      </p:sp>
    </p:spTree>
    <p:extLst>
      <p:ext uri="{BB962C8B-B14F-4D97-AF65-F5344CB8AC3E}">
        <p14:creationId xmlns:p14="http://schemas.microsoft.com/office/powerpoint/2010/main" val="283121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أنواع البيانات الأساسية في لغة ++ </a:t>
            </a:r>
            <a:r>
              <a:rPr lang="en-US" sz="3200" b="1" dirty="0">
                <a:solidFill>
                  <a:schemeClr val="tx2">
                    <a:lumMod val="75000"/>
                  </a:schemeClr>
                </a:solidFill>
              </a:rPr>
              <a:t>C</a:t>
            </a:r>
          </a:p>
        </p:txBody>
      </p:sp>
      <p:sp>
        <p:nvSpPr>
          <p:cNvPr id="7" name="Content Placeholder 2">
            <a:extLst>
              <a:ext uri="{FF2B5EF4-FFF2-40B4-BE49-F238E27FC236}">
                <a16:creationId xmlns:a16="http://schemas.microsoft.com/office/drawing/2014/main" id="{CA2DAA0A-40F7-4F76-BD4D-30E63EDF70BB}"/>
              </a:ext>
            </a:extLst>
          </p:cNvPr>
          <p:cNvSpPr>
            <a:spLocks noGrp="1"/>
          </p:cNvSpPr>
          <p:nvPr>
            <p:ph idx="1"/>
          </p:nvPr>
        </p:nvSpPr>
        <p:spPr>
          <a:xfrm>
            <a:off x="457200" y="1600200"/>
            <a:ext cx="8229600" cy="990600"/>
          </a:xfrm>
        </p:spPr>
        <p:txBody>
          <a:bodyPr>
            <a:normAutofit fontScale="85000" lnSpcReduction="10000"/>
          </a:bodyPr>
          <a:lstStyle/>
          <a:p>
            <a:pPr algn="r" rtl="1">
              <a:lnSpc>
                <a:spcPct val="150000"/>
              </a:lnSpc>
            </a:pPr>
            <a:r>
              <a:rPr lang="ar-SA" sz="2400" b="1" dirty="0"/>
              <a:t>هنالك سبعة أنواع بيانات  أساسية في </a:t>
            </a:r>
            <a:r>
              <a:rPr lang="en-US" sz="2400" b="1" dirty="0"/>
              <a:t>C++ ، </a:t>
            </a:r>
            <a:r>
              <a:rPr lang="ar-SA" sz="2400" b="1" dirty="0"/>
              <a:t>واحد منها يمثل الأحرف وثلاثة تمثل أرقاماً كاملة (أعداد صحيحة) وثلاثة تمثل أرقاماً حقيقية. الجدول الآتي يلخص هذه الأنواع.</a:t>
            </a:r>
            <a:endParaRPr lang="en-US" sz="2400" b="1" dirty="0"/>
          </a:p>
        </p:txBody>
      </p:sp>
      <p:graphicFrame>
        <p:nvGraphicFramePr>
          <p:cNvPr id="2" name="Table 1">
            <a:extLst>
              <a:ext uri="{FF2B5EF4-FFF2-40B4-BE49-F238E27FC236}">
                <a16:creationId xmlns:a16="http://schemas.microsoft.com/office/drawing/2014/main" id="{2AA115BF-7436-4113-95F0-A4C3751F028C}"/>
              </a:ext>
            </a:extLst>
          </p:cNvPr>
          <p:cNvGraphicFramePr>
            <a:graphicFrameLocks noGrp="1"/>
          </p:cNvGraphicFramePr>
          <p:nvPr/>
        </p:nvGraphicFramePr>
        <p:xfrm>
          <a:off x="1905000" y="2663112"/>
          <a:ext cx="6279514" cy="3208177"/>
        </p:xfrm>
        <a:graphic>
          <a:graphicData uri="http://schemas.openxmlformats.org/drawingml/2006/table">
            <a:tbl>
              <a:tblPr>
                <a:tableStyleId>{5C22544A-7EE6-4342-B048-85BDC9FD1C3A}</a:tableStyleId>
              </a:tblPr>
              <a:tblGrid>
                <a:gridCol w="2589216">
                  <a:extLst>
                    <a:ext uri="{9D8B030D-6E8A-4147-A177-3AD203B41FA5}">
                      <a16:colId xmlns:a16="http://schemas.microsoft.com/office/drawing/2014/main" val="1212085856"/>
                    </a:ext>
                  </a:extLst>
                </a:gridCol>
                <a:gridCol w="2024227">
                  <a:extLst>
                    <a:ext uri="{9D8B030D-6E8A-4147-A177-3AD203B41FA5}">
                      <a16:colId xmlns:a16="http://schemas.microsoft.com/office/drawing/2014/main" val="2547103765"/>
                    </a:ext>
                  </a:extLst>
                </a:gridCol>
                <a:gridCol w="1666071">
                  <a:extLst>
                    <a:ext uri="{9D8B030D-6E8A-4147-A177-3AD203B41FA5}">
                      <a16:colId xmlns:a16="http://schemas.microsoft.com/office/drawing/2014/main" val="2545384228"/>
                    </a:ext>
                  </a:extLst>
                </a:gridCol>
              </a:tblGrid>
              <a:tr h="356464">
                <a:tc>
                  <a:txBody>
                    <a:bodyPr/>
                    <a:lstStyle/>
                    <a:p>
                      <a:pPr marL="0" marR="0" algn="justLow" rtl="1">
                        <a:spcBef>
                          <a:spcPts val="0"/>
                        </a:spcBef>
                        <a:spcAft>
                          <a:spcPts val="0"/>
                        </a:spcAft>
                        <a:tabLst>
                          <a:tab pos="720090" algn="l"/>
                          <a:tab pos="1800225" algn="l"/>
                        </a:tabLst>
                      </a:pPr>
                      <a:r>
                        <a:rPr lang="ar-SA" sz="1600" b="1" dirty="0">
                          <a:effectLst/>
                        </a:rPr>
                        <a:t>أمثلة عن القيم المخزنة</a:t>
                      </a:r>
                      <a:endParaRPr lang="en-US" sz="1000" b="1"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b="1" dirty="0">
                          <a:effectLst/>
                        </a:rPr>
                        <a:t>يستعمل لتخزين</a:t>
                      </a:r>
                      <a:endParaRPr lang="en-US" sz="1000" b="1"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b="1" dirty="0">
                          <a:effectLst/>
                        </a:rPr>
                        <a:t>اسم النوع</a:t>
                      </a:r>
                      <a:endParaRPr lang="en-US" sz="1000" b="1"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375687231"/>
                  </a:ext>
                </a:extLst>
              </a:tr>
              <a:tr h="356464">
                <a:tc>
                  <a:txBody>
                    <a:bodyPr/>
                    <a:lstStyle/>
                    <a:p>
                      <a:pPr marL="0" marR="0" algn="justLow" rtl="1">
                        <a:spcBef>
                          <a:spcPts val="0"/>
                        </a:spcBef>
                        <a:spcAft>
                          <a:spcPts val="0"/>
                        </a:spcAft>
                        <a:tabLst>
                          <a:tab pos="720090" algn="l"/>
                          <a:tab pos="1800225" algn="l"/>
                        </a:tabLst>
                      </a:pPr>
                      <a:r>
                        <a:rPr lang="en-US" sz="1400">
                          <a:effectLst/>
                        </a:rPr>
                        <a:t>''a''</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أحرف</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a:effectLst/>
                        </a:rPr>
                        <a:t>char</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748352593"/>
                  </a:ext>
                </a:extLst>
              </a:tr>
              <a:tr h="356464">
                <a:tc>
                  <a:txBody>
                    <a:bodyPr/>
                    <a:lstStyle/>
                    <a:p>
                      <a:pPr marL="0" marR="0" algn="justLow" rtl="1">
                        <a:spcBef>
                          <a:spcPts val="0"/>
                        </a:spcBef>
                        <a:spcAft>
                          <a:spcPts val="0"/>
                        </a:spcAft>
                        <a:tabLst>
                          <a:tab pos="720090" algn="l"/>
                          <a:tab pos="1800225" algn="l"/>
                        </a:tabLst>
                      </a:pPr>
                      <a:r>
                        <a:rPr lang="en-US" sz="1400">
                          <a:effectLst/>
                        </a:rPr>
                        <a:t>222</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أرقام صحيحة قصيرة</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a:effectLst/>
                        </a:rPr>
                        <a:t>Short int </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2724111327"/>
                  </a:ext>
                </a:extLst>
              </a:tr>
              <a:tr h="712929">
                <a:tc>
                  <a:txBody>
                    <a:bodyPr/>
                    <a:lstStyle/>
                    <a:p>
                      <a:pPr marL="0" marR="0" algn="justLow" rtl="1">
                        <a:spcBef>
                          <a:spcPts val="0"/>
                        </a:spcBef>
                        <a:spcAft>
                          <a:spcPts val="0"/>
                        </a:spcAft>
                        <a:tabLst>
                          <a:tab pos="720090" algn="l"/>
                          <a:tab pos="1800225" algn="l"/>
                        </a:tabLst>
                      </a:pPr>
                      <a:r>
                        <a:rPr lang="en-US" sz="1400">
                          <a:effectLst/>
                        </a:rPr>
                        <a:t>153406</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أرقام صحيحة عادية الحجم</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a:effectLst/>
                        </a:rPr>
                        <a:t>int</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2030444432"/>
                  </a:ext>
                </a:extLst>
              </a:tr>
              <a:tr h="356464">
                <a:tc>
                  <a:txBody>
                    <a:bodyPr/>
                    <a:lstStyle/>
                    <a:p>
                      <a:pPr marL="0" marR="0" algn="justLow" rtl="1">
                        <a:spcBef>
                          <a:spcPts val="0"/>
                        </a:spcBef>
                        <a:spcAft>
                          <a:spcPts val="0"/>
                        </a:spcAft>
                        <a:tabLst>
                          <a:tab pos="720090" algn="l"/>
                          <a:tab pos="1800225" algn="l"/>
                        </a:tabLst>
                      </a:pPr>
                      <a:r>
                        <a:rPr lang="en-US" sz="1400">
                          <a:effectLst/>
                        </a:rPr>
                        <a:t>123456789</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أرقام صحيحة طويلة</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a:effectLst/>
                        </a:rPr>
                        <a:t>Long int</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1625484058"/>
                  </a:ext>
                </a:extLst>
              </a:tr>
              <a:tr h="356464">
                <a:tc>
                  <a:txBody>
                    <a:bodyPr/>
                    <a:lstStyle/>
                    <a:p>
                      <a:pPr marL="0" marR="0" algn="justLow" rtl="1">
                        <a:spcBef>
                          <a:spcPts val="0"/>
                        </a:spcBef>
                        <a:spcAft>
                          <a:spcPts val="0"/>
                        </a:spcAft>
                        <a:tabLst>
                          <a:tab pos="720090" algn="l"/>
                          <a:tab pos="1800225" algn="l"/>
                        </a:tabLst>
                      </a:pPr>
                      <a:r>
                        <a:rPr lang="en-US" sz="1400">
                          <a:effectLst/>
                        </a:rPr>
                        <a:t>3.7</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أرقام حقيقية قصيرة</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a:effectLst/>
                        </a:rPr>
                        <a:t>float</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2155391421"/>
                  </a:ext>
                </a:extLst>
              </a:tr>
              <a:tr h="356464">
                <a:tc>
                  <a:txBody>
                    <a:bodyPr/>
                    <a:lstStyle/>
                    <a:p>
                      <a:pPr marL="0" marR="0" algn="justLow" rtl="1">
                        <a:spcBef>
                          <a:spcPts val="0"/>
                        </a:spcBef>
                        <a:spcAft>
                          <a:spcPts val="0"/>
                        </a:spcAft>
                        <a:tabLst>
                          <a:tab pos="720090" algn="l"/>
                          <a:tab pos="1800225" algn="l"/>
                        </a:tabLst>
                      </a:pPr>
                      <a:r>
                        <a:rPr lang="en-US" sz="1400">
                          <a:effectLst/>
                        </a:rPr>
                        <a:t>75330.39395</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أرقام حقيقية مزدوجة</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a:effectLst/>
                        </a:rPr>
                        <a:t>double</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2205814348"/>
                  </a:ext>
                </a:extLst>
              </a:tr>
              <a:tr h="356464">
                <a:tc>
                  <a:txBody>
                    <a:bodyPr/>
                    <a:lstStyle/>
                    <a:p>
                      <a:pPr marL="0" marR="0" algn="justLow" rtl="1">
                        <a:spcBef>
                          <a:spcPts val="0"/>
                        </a:spcBef>
                        <a:spcAft>
                          <a:spcPts val="0"/>
                        </a:spcAft>
                        <a:tabLst>
                          <a:tab pos="720090" algn="l"/>
                          <a:tab pos="1800225" algn="l"/>
                        </a:tabLst>
                      </a:pPr>
                      <a:r>
                        <a:rPr lang="en-US" sz="1400">
                          <a:effectLst/>
                        </a:rPr>
                        <a:t>9176321.236012026</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أرقام حقيقية ضخمة</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dirty="0">
                          <a:effectLst/>
                        </a:rPr>
                        <a:t>long double</a:t>
                      </a:r>
                      <a:endParaRPr lang="en-US" sz="10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1877076795"/>
                  </a:ext>
                </a:extLst>
              </a:tr>
            </a:tbl>
          </a:graphicData>
        </a:graphic>
      </p:graphicFrame>
      <p:sp>
        <p:nvSpPr>
          <p:cNvPr id="8" name="TextBox 7">
            <a:extLst>
              <a:ext uri="{FF2B5EF4-FFF2-40B4-BE49-F238E27FC236}">
                <a16:creationId xmlns:a16="http://schemas.microsoft.com/office/drawing/2014/main" id="{0F93027D-EEA5-4F6C-85B4-E6C5E2E65FD1}"/>
              </a:ext>
            </a:extLst>
          </p:cNvPr>
          <p:cNvSpPr txBox="1"/>
          <p:nvPr/>
        </p:nvSpPr>
        <p:spPr>
          <a:xfrm>
            <a:off x="1013143" y="6065615"/>
            <a:ext cx="7346314" cy="880369"/>
          </a:xfrm>
          <a:prstGeom prst="rect">
            <a:avLst/>
          </a:prstGeom>
          <a:noFill/>
        </p:spPr>
        <p:txBody>
          <a:bodyPr wrap="square">
            <a:spAutoFit/>
          </a:bodyPr>
          <a:lstStyle/>
          <a:p>
            <a:pPr algn="r" rtl="1">
              <a:lnSpc>
                <a:spcPct val="150000"/>
              </a:lnSpc>
            </a:pPr>
            <a:r>
              <a:rPr lang="ar-SA" sz="1800" b="1" dirty="0"/>
              <a:t>يتم تعريف المتغير بالشكل التالي    ،،،،			</a:t>
            </a:r>
            <a:r>
              <a:rPr lang="en-US" sz="1800" b="1" dirty="0"/>
              <a:t>int a;</a:t>
            </a:r>
          </a:p>
          <a:p>
            <a:pPr algn="r" rtl="1">
              <a:lnSpc>
                <a:spcPct val="150000"/>
              </a:lnSpc>
            </a:pPr>
            <a:r>
              <a:rPr lang="ar-SA" sz="1800" b="1" dirty="0"/>
              <a:t>يتم اسناد قمية للمتغير بالشكل التالي </a:t>
            </a:r>
            <a:r>
              <a:rPr lang="en-US" sz="1800" b="1" dirty="0"/>
              <a:t>	</a:t>
            </a:r>
            <a:r>
              <a:rPr lang="ar-SA" sz="1800" b="1" dirty="0"/>
              <a:t>	</a:t>
            </a:r>
            <a:r>
              <a:rPr lang="en-US" b="1" dirty="0"/>
              <a:t>		a=10;</a:t>
            </a:r>
            <a:endParaRPr lang="en-US" sz="1800" b="1" dirty="0"/>
          </a:p>
        </p:txBody>
      </p:sp>
    </p:spTree>
    <p:extLst>
      <p:ext uri="{BB962C8B-B14F-4D97-AF65-F5344CB8AC3E}">
        <p14:creationId xmlns:p14="http://schemas.microsoft.com/office/powerpoint/2010/main" val="1325247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الرموز الحسابية </a:t>
            </a:r>
            <a:r>
              <a:rPr lang="en-US" sz="3200" b="1" dirty="0">
                <a:solidFill>
                  <a:schemeClr val="tx2">
                    <a:lumMod val="75000"/>
                  </a:schemeClr>
                </a:solidFill>
              </a:rPr>
              <a:t>Math Operators</a:t>
            </a:r>
          </a:p>
        </p:txBody>
      </p:sp>
      <p:sp>
        <p:nvSpPr>
          <p:cNvPr id="7" name="Content Placeholder 2">
            <a:extLst>
              <a:ext uri="{FF2B5EF4-FFF2-40B4-BE49-F238E27FC236}">
                <a16:creationId xmlns:a16="http://schemas.microsoft.com/office/drawing/2014/main" id="{CA2DAA0A-40F7-4F76-BD4D-30E63EDF70BB}"/>
              </a:ext>
            </a:extLst>
          </p:cNvPr>
          <p:cNvSpPr>
            <a:spLocks noGrp="1"/>
          </p:cNvSpPr>
          <p:nvPr>
            <p:ph idx="1"/>
          </p:nvPr>
        </p:nvSpPr>
        <p:spPr>
          <a:xfrm>
            <a:off x="457200" y="1600200"/>
            <a:ext cx="8229600" cy="990600"/>
          </a:xfrm>
        </p:spPr>
        <p:txBody>
          <a:bodyPr>
            <a:normAutofit fontScale="92500" lnSpcReduction="10000"/>
          </a:bodyPr>
          <a:lstStyle/>
          <a:p>
            <a:pPr algn="r" rtl="1">
              <a:lnSpc>
                <a:spcPct val="150000"/>
              </a:lnSpc>
            </a:pPr>
            <a:r>
              <a:rPr lang="ar-SA" sz="2400" b="1" dirty="0"/>
              <a:t>لقد استعملنا رمز الجمع (+) لجمع </a:t>
            </a:r>
            <a:r>
              <a:rPr lang="en-US" sz="2400" b="1" dirty="0"/>
              <a:t>integer1 </a:t>
            </a:r>
            <a:r>
              <a:rPr lang="ar-SA" sz="2400" b="1" dirty="0"/>
              <a:t>إلي</a:t>
            </a:r>
            <a:r>
              <a:rPr lang="en-US" sz="2400" b="1" dirty="0"/>
              <a:t>integer2 ، </a:t>
            </a:r>
            <a:r>
              <a:rPr lang="ar-SA" sz="2400" b="1" dirty="0"/>
              <a:t>تتضمن </a:t>
            </a:r>
            <a:r>
              <a:rPr lang="en-US" sz="2400" b="1" dirty="0"/>
              <a:t>C++  </a:t>
            </a:r>
            <a:r>
              <a:rPr lang="ar-SA" sz="2400" b="1" dirty="0"/>
              <a:t>الرموز الحسابية الأربعة الاعتيادية بالإضافة إلى رمز خامس كما مبين في الجدول التالي:</a:t>
            </a:r>
            <a:endParaRPr lang="en-US" sz="2400" b="1" dirty="0"/>
          </a:p>
        </p:txBody>
      </p:sp>
      <p:graphicFrame>
        <p:nvGraphicFramePr>
          <p:cNvPr id="3" name="Table 2">
            <a:extLst>
              <a:ext uri="{FF2B5EF4-FFF2-40B4-BE49-F238E27FC236}">
                <a16:creationId xmlns:a16="http://schemas.microsoft.com/office/drawing/2014/main" id="{8C708813-5F9A-4821-BC29-666D1CFDF4FE}"/>
              </a:ext>
            </a:extLst>
          </p:cNvPr>
          <p:cNvGraphicFramePr>
            <a:graphicFrameLocks noGrp="1"/>
          </p:cNvGraphicFramePr>
          <p:nvPr/>
        </p:nvGraphicFramePr>
        <p:xfrm>
          <a:off x="1600200" y="2999721"/>
          <a:ext cx="5371782" cy="2888139"/>
        </p:xfrm>
        <a:graphic>
          <a:graphicData uri="http://schemas.openxmlformats.org/drawingml/2006/table">
            <a:tbl>
              <a:tblPr>
                <a:tableStyleId>{5C22544A-7EE6-4342-B048-85BDC9FD1C3A}</a:tableStyleId>
              </a:tblPr>
              <a:tblGrid>
                <a:gridCol w="1336073">
                  <a:extLst>
                    <a:ext uri="{9D8B030D-6E8A-4147-A177-3AD203B41FA5}">
                      <a16:colId xmlns:a16="http://schemas.microsoft.com/office/drawing/2014/main" val="2462392491"/>
                    </a:ext>
                  </a:extLst>
                </a:gridCol>
                <a:gridCol w="1781430">
                  <a:extLst>
                    <a:ext uri="{9D8B030D-6E8A-4147-A177-3AD203B41FA5}">
                      <a16:colId xmlns:a16="http://schemas.microsoft.com/office/drawing/2014/main" val="2508068199"/>
                    </a:ext>
                  </a:extLst>
                </a:gridCol>
                <a:gridCol w="1193118">
                  <a:extLst>
                    <a:ext uri="{9D8B030D-6E8A-4147-A177-3AD203B41FA5}">
                      <a16:colId xmlns:a16="http://schemas.microsoft.com/office/drawing/2014/main" val="3837341047"/>
                    </a:ext>
                  </a:extLst>
                </a:gridCol>
                <a:gridCol w="1061161">
                  <a:extLst>
                    <a:ext uri="{9D8B030D-6E8A-4147-A177-3AD203B41FA5}">
                      <a16:colId xmlns:a16="http://schemas.microsoft.com/office/drawing/2014/main" val="456803367"/>
                    </a:ext>
                  </a:extLst>
                </a:gridCol>
              </a:tblGrid>
              <a:tr h="787674">
                <a:tc>
                  <a:txBody>
                    <a:bodyPr/>
                    <a:lstStyle/>
                    <a:p>
                      <a:pPr marL="0" marR="0" algn="justLow" rtl="1">
                        <a:spcBef>
                          <a:spcPts val="0"/>
                        </a:spcBef>
                        <a:spcAft>
                          <a:spcPts val="0"/>
                        </a:spcAft>
                        <a:tabLst>
                          <a:tab pos="720090" algn="l"/>
                          <a:tab pos="1800225" algn="l"/>
                        </a:tabLst>
                      </a:pPr>
                      <a:r>
                        <a:rPr lang="ar-SA" sz="1600" b="1">
                          <a:effectLst/>
                        </a:rPr>
                        <a:t>التعبير في </a:t>
                      </a:r>
                      <a:r>
                        <a:rPr lang="en-US" sz="1400" b="1">
                          <a:effectLst/>
                        </a:rPr>
                        <a:t>C++</a:t>
                      </a:r>
                      <a:endParaRPr lang="en-US" sz="1000" b="1">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b="1" dirty="0">
                          <a:effectLst/>
                        </a:rPr>
                        <a:t>التعبير الجبري</a:t>
                      </a:r>
                      <a:endParaRPr lang="en-US" sz="1000" b="1"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b="1">
                          <a:effectLst/>
                        </a:rPr>
                        <a:t>الوظيفة</a:t>
                      </a:r>
                      <a:endParaRPr lang="en-US" sz="1000" b="1">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b="1" dirty="0">
                          <a:effectLst/>
                        </a:rPr>
                        <a:t>العامل</a:t>
                      </a:r>
                      <a:endParaRPr lang="en-US" sz="1000" b="1"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2912848407"/>
                  </a:ext>
                </a:extLst>
              </a:tr>
              <a:tr h="420093">
                <a:tc>
                  <a:txBody>
                    <a:bodyPr/>
                    <a:lstStyle/>
                    <a:p>
                      <a:pPr marL="0" marR="0" algn="justLow" rtl="1">
                        <a:spcBef>
                          <a:spcPts val="0"/>
                        </a:spcBef>
                        <a:spcAft>
                          <a:spcPts val="0"/>
                        </a:spcAft>
                        <a:tabLst>
                          <a:tab pos="720090" algn="l"/>
                          <a:tab pos="1800225" algn="l"/>
                        </a:tabLst>
                      </a:pPr>
                      <a:r>
                        <a:rPr lang="en-US" sz="1400">
                          <a:effectLst/>
                        </a:rPr>
                        <a:t>B+h</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a:effectLst/>
                        </a:rPr>
                        <a:t>B+h</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جمع</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0">
                        <a:spcBef>
                          <a:spcPts val="0"/>
                        </a:spcBef>
                        <a:spcAft>
                          <a:spcPts val="0"/>
                        </a:spcAft>
                        <a:tabLst>
                          <a:tab pos="720090" algn="l"/>
                          <a:tab pos="1800225" algn="l"/>
                        </a:tabLst>
                      </a:pPr>
                      <a:r>
                        <a:rPr lang="en-US" sz="1400">
                          <a:effectLst/>
                        </a:rPr>
                        <a:t>+</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77786599"/>
                  </a:ext>
                </a:extLst>
              </a:tr>
              <a:tr h="420093">
                <a:tc>
                  <a:txBody>
                    <a:bodyPr/>
                    <a:lstStyle/>
                    <a:p>
                      <a:pPr marL="0" marR="0" algn="justLow" rtl="1">
                        <a:spcBef>
                          <a:spcPts val="0"/>
                        </a:spcBef>
                        <a:spcAft>
                          <a:spcPts val="0"/>
                        </a:spcAft>
                        <a:tabLst>
                          <a:tab pos="720090" algn="l"/>
                          <a:tab pos="1800225" algn="l"/>
                        </a:tabLst>
                      </a:pPr>
                      <a:r>
                        <a:rPr lang="en-US" sz="1400">
                          <a:effectLst/>
                        </a:rPr>
                        <a:t>B-h</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a:effectLst/>
                        </a:rPr>
                        <a:t>B-h</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طرح</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0">
                        <a:spcBef>
                          <a:spcPts val="0"/>
                        </a:spcBef>
                        <a:spcAft>
                          <a:spcPts val="0"/>
                        </a:spcAft>
                        <a:tabLst>
                          <a:tab pos="720090" algn="l"/>
                          <a:tab pos="1800225" algn="l"/>
                        </a:tabLst>
                      </a:pPr>
                      <a:r>
                        <a:rPr lang="en-US" sz="1400">
                          <a:effectLst/>
                        </a:rPr>
                        <a:t>-</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3517243306"/>
                  </a:ext>
                </a:extLst>
              </a:tr>
              <a:tr h="420093">
                <a:tc>
                  <a:txBody>
                    <a:bodyPr/>
                    <a:lstStyle/>
                    <a:p>
                      <a:pPr marL="0" marR="0" algn="justLow" rtl="1">
                        <a:spcBef>
                          <a:spcPts val="0"/>
                        </a:spcBef>
                        <a:spcAft>
                          <a:spcPts val="0"/>
                        </a:spcAft>
                        <a:tabLst>
                          <a:tab pos="720090" algn="l"/>
                          <a:tab pos="1800225" algn="l"/>
                        </a:tabLst>
                      </a:pPr>
                      <a:r>
                        <a:rPr lang="en-US" sz="1400">
                          <a:effectLst/>
                        </a:rPr>
                        <a:t>B*h</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a:effectLst/>
                        </a:rPr>
                        <a:t>Bh</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ضرب</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0">
                        <a:spcBef>
                          <a:spcPts val="0"/>
                        </a:spcBef>
                        <a:spcAft>
                          <a:spcPts val="0"/>
                        </a:spcAft>
                        <a:tabLst>
                          <a:tab pos="720090" algn="l"/>
                          <a:tab pos="1800225" algn="l"/>
                        </a:tabLst>
                      </a:pPr>
                      <a:r>
                        <a:rPr lang="en-US" sz="1400">
                          <a:effectLst/>
                        </a:rPr>
                        <a:t>*</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1286509452"/>
                  </a:ext>
                </a:extLst>
              </a:tr>
              <a:tr h="420093">
                <a:tc>
                  <a:txBody>
                    <a:bodyPr/>
                    <a:lstStyle/>
                    <a:p>
                      <a:pPr marL="0" marR="0" algn="justLow" rtl="1">
                        <a:spcBef>
                          <a:spcPts val="0"/>
                        </a:spcBef>
                        <a:spcAft>
                          <a:spcPts val="0"/>
                        </a:spcAft>
                        <a:tabLst>
                          <a:tab pos="720090" algn="l"/>
                          <a:tab pos="1800225" algn="l"/>
                        </a:tabLst>
                      </a:pPr>
                      <a:r>
                        <a:rPr lang="en-US" sz="1400">
                          <a:effectLst/>
                        </a:rPr>
                        <a:t>B/h</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a:effectLst/>
                        </a:rPr>
                        <a:t>B/h,</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قسمة</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0">
                        <a:spcBef>
                          <a:spcPts val="0"/>
                        </a:spcBef>
                        <a:spcAft>
                          <a:spcPts val="0"/>
                        </a:spcAft>
                        <a:tabLst>
                          <a:tab pos="720090" algn="l"/>
                          <a:tab pos="1800225" algn="l"/>
                        </a:tabLst>
                      </a:pPr>
                      <a:r>
                        <a:rPr lang="en-US" sz="1400">
                          <a:effectLst/>
                        </a:rPr>
                        <a:t>/</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1649989923"/>
                  </a:ext>
                </a:extLst>
              </a:tr>
              <a:tr h="420093">
                <a:tc>
                  <a:txBody>
                    <a:bodyPr/>
                    <a:lstStyle/>
                    <a:p>
                      <a:pPr marL="0" marR="0" algn="justLow" rtl="1">
                        <a:spcBef>
                          <a:spcPts val="0"/>
                        </a:spcBef>
                        <a:spcAft>
                          <a:spcPts val="0"/>
                        </a:spcAft>
                        <a:tabLst>
                          <a:tab pos="720090" algn="l"/>
                          <a:tab pos="1800225" algn="l"/>
                        </a:tabLst>
                      </a:pPr>
                      <a:r>
                        <a:rPr lang="en-US" sz="1400">
                          <a:effectLst/>
                        </a:rPr>
                        <a:t>B%h</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a:effectLst/>
                        </a:rPr>
                        <a:t>B mod h</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الباقي</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0">
                        <a:spcBef>
                          <a:spcPts val="0"/>
                        </a:spcBef>
                        <a:spcAft>
                          <a:spcPts val="0"/>
                        </a:spcAft>
                        <a:tabLst>
                          <a:tab pos="720090" algn="l"/>
                          <a:tab pos="1800225" algn="l"/>
                        </a:tabLst>
                      </a:pPr>
                      <a:r>
                        <a:rPr lang="en-US" sz="1400" dirty="0">
                          <a:effectLst/>
                        </a:rPr>
                        <a:t>%</a:t>
                      </a:r>
                      <a:endParaRPr lang="en-US" sz="10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993122595"/>
                  </a:ext>
                </a:extLst>
              </a:tr>
            </a:tbl>
          </a:graphicData>
        </a:graphic>
      </p:graphicFrame>
    </p:spTree>
    <p:extLst>
      <p:ext uri="{BB962C8B-B14F-4D97-AF65-F5344CB8AC3E}">
        <p14:creationId xmlns:p14="http://schemas.microsoft.com/office/powerpoint/2010/main" val="16748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الرموز العلائقية </a:t>
            </a:r>
            <a:r>
              <a:rPr lang="en-US" sz="3200" b="1" dirty="0">
                <a:solidFill>
                  <a:schemeClr val="tx2">
                    <a:lumMod val="75000"/>
                  </a:schemeClr>
                </a:solidFill>
              </a:rPr>
              <a:t>Relational Operator</a:t>
            </a:r>
          </a:p>
        </p:txBody>
      </p:sp>
      <p:sp>
        <p:nvSpPr>
          <p:cNvPr id="7" name="Content Placeholder 2">
            <a:extLst>
              <a:ext uri="{FF2B5EF4-FFF2-40B4-BE49-F238E27FC236}">
                <a16:creationId xmlns:a16="http://schemas.microsoft.com/office/drawing/2014/main" id="{CA2DAA0A-40F7-4F76-BD4D-30E63EDF70BB}"/>
              </a:ext>
            </a:extLst>
          </p:cNvPr>
          <p:cNvSpPr>
            <a:spLocks noGrp="1"/>
          </p:cNvSpPr>
          <p:nvPr>
            <p:ph idx="1"/>
          </p:nvPr>
        </p:nvSpPr>
        <p:spPr>
          <a:xfrm>
            <a:off x="457200" y="1600200"/>
            <a:ext cx="8229600" cy="990600"/>
          </a:xfrm>
        </p:spPr>
        <p:txBody>
          <a:bodyPr>
            <a:normAutofit fontScale="92500" lnSpcReduction="10000"/>
          </a:bodyPr>
          <a:lstStyle/>
          <a:p>
            <a:pPr algn="r" rtl="1">
              <a:lnSpc>
                <a:spcPct val="150000"/>
              </a:lnSpc>
            </a:pPr>
            <a:r>
              <a:rPr lang="ar-SA" sz="2400" b="1" dirty="0"/>
              <a:t>تقارن الرموز العلائقية قيمتين، وتؤدى إلى نتيجة صحيح/خطأ وفقاً لما إذا كانت المقارنة صحيح/خطأ. هنالك ستة رموز علائقية مبينة في الجدول أدناه:</a:t>
            </a:r>
            <a:endParaRPr lang="en-US" sz="2400" b="1" dirty="0"/>
          </a:p>
        </p:txBody>
      </p:sp>
      <p:graphicFrame>
        <p:nvGraphicFramePr>
          <p:cNvPr id="2" name="Table 1">
            <a:extLst>
              <a:ext uri="{FF2B5EF4-FFF2-40B4-BE49-F238E27FC236}">
                <a16:creationId xmlns:a16="http://schemas.microsoft.com/office/drawing/2014/main" id="{A6344343-2D63-4808-9583-E17715EBAC6E}"/>
              </a:ext>
            </a:extLst>
          </p:cNvPr>
          <p:cNvGraphicFramePr>
            <a:graphicFrameLocks noGrp="1"/>
          </p:cNvGraphicFramePr>
          <p:nvPr/>
        </p:nvGraphicFramePr>
        <p:xfrm>
          <a:off x="2057400" y="2941638"/>
          <a:ext cx="5558155" cy="3010056"/>
        </p:xfrm>
        <a:graphic>
          <a:graphicData uri="http://schemas.openxmlformats.org/drawingml/2006/table">
            <a:tbl>
              <a:tblPr>
                <a:tableStyleId>{5C22544A-7EE6-4342-B048-85BDC9FD1C3A}</a:tableStyleId>
              </a:tblPr>
              <a:tblGrid>
                <a:gridCol w="1435550">
                  <a:extLst>
                    <a:ext uri="{9D8B030D-6E8A-4147-A177-3AD203B41FA5}">
                      <a16:colId xmlns:a16="http://schemas.microsoft.com/office/drawing/2014/main" val="2997066877"/>
                    </a:ext>
                  </a:extLst>
                </a:gridCol>
                <a:gridCol w="2274154">
                  <a:extLst>
                    <a:ext uri="{9D8B030D-6E8A-4147-A177-3AD203B41FA5}">
                      <a16:colId xmlns:a16="http://schemas.microsoft.com/office/drawing/2014/main" val="3919492504"/>
                    </a:ext>
                  </a:extLst>
                </a:gridCol>
                <a:gridCol w="1848451">
                  <a:extLst>
                    <a:ext uri="{9D8B030D-6E8A-4147-A177-3AD203B41FA5}">
                      <a16:colId xmlns:a16="http://schemas.microsoft.com/office/drawing/2014/main" val="343914903"/>
                    </a:ext>
                  </a:extLst>
                </a:gridCol>
              </a:tblGrid>
              <a:tr h="430008">
                <a:tc>
                  <a:txBody>
                    <a:bodyPr/>
                    <a:lstStyle/>
                    <a:p>
                      <a:pPr marL="0" marR="0" algn="justLow" rtl="1">
                        <a:spcBef>
                          <a:spcPts val="0"/>
                        </a:spcBef>
                        <a:spcAft>
                          <a:spcPts val="0"/>
                        </a:spcAft>
                        <a:tabLst>
                          <a:tab pos="720090" algn="l"/>
                          <a:tab pos="1800225" algn="l"/>
                        </a:tabLst>
                      </a:pPr>
                      <a:r>
                        <a:rPr lang="ar-SA" sz="1600" b="1" dirty="0">
                          <a:effectLst/>
                        </a:rPr>
                        <a:t>مثال</a:t>
                      </a:r>
                      <a:endParaRPr lang="en-US" sz="1000" b="1"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b="1" dirty="0">
                          <a:effectLst/>
                        </a:rPr>
                        <a:t>المعنى</a:t>
                      </a:r>
                      <a:endParaRPr lang="en-US" sz="1000" b="1"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b="1" dirty="0">
                          <a:effectLst/>
                        </a:rPr>
                        <a:t>الرمز</a:t>
                      </a:r>
                      <a:endParaRPr lang="en-US" sz="1000" b="1"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1678242499"/>
                  </a:ext>
                </a:extLst>
              </a:tr>
              <a:tr h="430008">
                <a:tc>
                  <a:txBody>
                    <a:bodyPr/>
                    <a:lstStyle/>
                    <a:p>
                      <a:pPr marL="0" marR="0" algn="justLow" rtl="1">
                        <a:spcBef>
                          <a:spcPts val="0"/>
                        </a:spcBef>
                        <a:spcAft>
                          <a:spcPts val="0"/>
                        </a:spcAft>
                        <a:tabLst>
                          <a:tab pos="720090" algn="l"/>
                          <a:tab pos="1800225" algn="l"/>
                        </a:tabLst>
                      </a:pPr>
                      <a:r>
                        <a:rPr lang="en-US" sz="1400">
                          <a:effectLst/>
                        </a:rPr>
                        <a:t>a==b</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يساوى</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3969054525"/>
                  </a:ext>
                </a:extLst>
              </a:tr>
              <a:tr h="430008">
                <a:tc>
                  <a:txBody>
                    <a:bodyPr/>
                    <a:lstStyle/>
                    <a:p>
                      <a:pPr marL="0" marR="0" algn="justLow" rtl="1">
                        <a:spcBef>
                          <a:spcPts val="0"/>
                        </a:spcBef>
                        <a:spcAft>
                          <a:spcPts val="0"/>
                        </a:spcAft>
                        <a:tabLst>
                          <a:tab pos="720090" algn="l"/>
                          <a:tab pos="1800225" algn="l"/>
                        </a:tabLst>
                      </a:pPr>
                      <a:r>
                        <a:rPr lang="en-US" sz="1400">
                          <a:effectLst/>
                        </a:rPr>
                        <a:t>a!=b</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لا يساوى</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dirty="0">
                          <a:effectLst/>
                        </a:rPr>
                        <a:t>!=</a:t>
                      </a:r>
                      <a:endParaRPr lang="en-US" sz="10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1243580449"/>
                  </a:ext>
                </a:extLst>
              </a:tr>
              <a:tr h="430008">
                <a:tc>
                  <a:txBody>
                    <a:bodyPr/>
                    <a:lstStyle/>
                    <a:p>
                      <a:pPr marL="0" marR="0" algn="justLow" rtl="1">
                        <a:spcBef>
                          <a:spcPts val="0"/>
                        </a:spcBef>
                        <a:spcAft>
                          <a:spcPts val="0"/>
                        </a:spcAft>
                        <a:tabLst>
                          <a:tab pos="720090" algn="l"/>
                          <a:tab pos="1800225" algn="l"/>
                        </a:tabLst>
                      </a:pPr>
                      <a:r>
                        <a:rPr lang="en-US" sz="1400">
                          <a:effectLst/>
                        </a:rPr>
                        <a:t>a&gt;b</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dirty="0">
                          <a:effectLst/>
                        </a:rPr>
                        <a:t>أكبر من</a:t>
                      </a:r>
                      <a:endParaRPr lang="en-US" sz="10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dirty="0">
                          <a:effectLst/>
                        </a:rPr>
                        <a:t>&gt; </a:t>
                      </a:r>
                      <a:endParaRPr lang="en-US" sz="10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1896761002"/>
                  </a:ext>
                </a:extLst>
              </a:tr>
              <a:tr h="430008">
                <a:tc>
                  <a:txBody>
                    <a:bodyPr/>
                    <a:lstStyle/>
                    <a:p>
                      <a:pPr marL="0" marR="0" algn="justLow" rtl="1">
                        <a:spcBef>
                          <a:spcPts val="0"/>
                        </a:spcBef>
                        <a:spcAft>
                          <a:spcPts val="0"/>
                        </a:spcAft>
                        <a:tabLst>
                          <a:tab pos="720090" algn="l"/>
                          <a:tab pos="1800225" algn="l"/>
                        </a:tabLst>
                      </a:pPr>
                      <a:r>
                        <a:rPr lang="en-US" sz="1400">
                          <a:effectLst/>
                        </a:rPr>
                        <a:t>a&lt;b</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أصغر من</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dirty="0">
                          <a:effectLst/>
                        </a:rPr>
                        <a:t>&lt;</a:t>
                      </a:r>
                      <a:r>
                        <a:rPr lang="ar-SA" sz="1600" dirty="0">
                          <a:effectLst/>
                        </a:rPr>
                        <a:t> </a:t>
                      </a:r>
                      <a:endParaRPr lang="en-US" sz="10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425802981"/>
                  </a:ext>
                </a:extLst>
              </a:tr>
              <a:tr h="430008">
                <a:tc>
                  <a:txBody>
                    <a:bodyPr/>
                    <a:lstStyle/>
                    <a:p>
                      <a:pPr marL="0" marR="0" algn="justLow" rtl="1">
                        <a:spcBef>
                          <a:spcPts val="0"/>
                        </a:spcBef>
                        <a:spcAft>
                          <a:spcPts val="0"/>
                        </a:spcAft>
                        <a:tabLst>
                          <a:tab pos="720090" algn="l"/>
                          <a:tab pos="1800225" algn="l"/>
                        </a:tabLst>
                      </a:pPr>
                      <a:r>
                        <a:rPr lang="en-US" sz="1400">
                          <a:effectLst/>
                        </a:rPr>
                        <a:t>a&gt;=b</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أكبر من أو يساوى</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dirty="0">
                          <a:effectLst/>
                        </a:rPr>
                        <a:t>&gt;=</a:t>
                      </a:r>
                      <a:endParaRPr lang="en-US" sz="10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1722726286"/>
                  </a:ext>
                </a:extLst>
              </a:tr>
              <a:tr h="430008">
                <a:tc>
                  <a:txBody>
                    <a:bodyPr/>
                    <a:lstStyle/>
                    <a:p>
                      <a:pPr marL="0" marR="0" algn="justLow" rtl="1">
                        <a:spcBef>
                          <a:spcPts val="0"/>
                        </a:spcBef>
                        <a:spcAft>
                          <a:spcPts val="0"/>
                        </a:spcAft>
                        <a:tabLst>
                          <a:tab pos="720090" algn="l"/>
                          <a:tab pos="1800225" algn="l"/>
                        </a:tabLst>
                      </a:pPr>
                      <a:r>
                        <a:rPr lang="en-US" sz="1400">
                          <a:effectLst/>
                        </a:rPr>
                        <a:t>a&lt;=b</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ar-SA" sz="1600">
                          <a:effectLst/>
                        </a:rPr>
                        <a:t>أصغر من أو يساوى</a:t>
                      </a:r>
                      <a:endParaRPr lang="en-US" sz="100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tc>
                  <a:txBody>
                    <a:bodyPr/>
                    <a:lstStyle/>
                    <a:p>
                      <a:pPr marL="0" marR="0" algn="justLow" rtl="1">
                        <a:spcBef>
                          <a:spcPts val="0"/>
                        </a:spcBef>
                        <a:spcAft>
                          <a:spcPts val="0"/>
                        </a:spcAft>
                        <a:tabLst>
                          <a:tab pos="720090" algn="l"/>
                          <a:tab pos="1800225" algn="l"/>
                        </a:tabLst>
                      </a:pPr>
                      <a:r>
                        <a:rPr lang="en-US" sz="1400" dirty="0">
                          <a:effectLst/>
                        </a:rPr>
                        <a:t>&lt;=</a:t>
                      </a:r>
                      <a:endParaRPr lang="en-US" sz="1000" dirty="0">
                        <a:effectLst/>
                        <a:latin typeface="Times New Roman" panose="02020603050405020304" pitchFamily="18" charset="0"/>
                        <a:ea typeface="Times New Roman" panose="02020603050405020304" pitchFamily="18" charset="0"/>
                        <a:cs typeface="Traditional Arabic" panose="02020603050405020304" pitchFamily="18" charset="-78"/>
                      </a:endParaRPr>
                    </a:p>
                  </a:txBody>
                  <a:tcPr marL="68580" marR="68580" marT="0" marB="0"/>
                </a:tc>
                <a:extLst>
                  <a:ext uri="{0D108BD9-81ED-4DB2-BD59-A6C34878D82A}">
                    <a16:rowId xmlns:a16="http://schemas.microsoft.com/office/drawing/2014/main" val="540339115"/>
                  </a:ext>
                </a:extLst>
              </a:tr>
            </a:tbl>
          </a:graphicData>
        </a:graphic>
      </p:graphicFrame>
    </p:spTree>
    <p:extLst>
      <p:ext uri="{BB962C8B-B14F-4D97-AF65-F5344CB8AC3E}">
        <p14:creationId xmlns:p14="http://schemas.microsoft.com/office/powerpoint/2010/main" val="2093077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الرموز المنطقية</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CA2DAA0A-40F7-4F76-BD4D-30E63EDF70BB}"/>
              </a:ext>
            </a:extLst>
          </p:cNvPr>
          <p:cNvSpPr>
            <a:spLocks noGrp="1"/>
          </p:cNvSpPr>
          <p:nvPr>
            <p:ph idx="1"/>
          </p:nvPr>
        </p:nvSpPr>
        <p:spPr>
          <a:xfrm>
            <a:off x="457200" y="1600200"/>
            <a:ext cx="8229600" cy="990600"/>
          </a:xfrm>
        </p:spPr>
        <p:txBody>
          <a:bodyPr>
            <a:normAutofit fontScale="70000" lnSpcReduction="20000"/>
          </a:bodyPr>
          <a:lstStyle/>
          <a:p>
            <a:pPr algn="r" rtl="1">
              <a:lnSpc>
                <a:spcPct val="150000"/>
              </a:lnSpc>
            </a:pPr>
            <a:r>
              <a:rPr lang="ar-SA" sz="2400" b="1" dirty="0"/>
              <a:t>الرموز المنطقية وهي: الرمز المنطقي (و) </a:t>
            </a:r>
            <a:r>
              <a:rPr lang="en-US" sz="2400" b="1" dirty="0"/>
              <a:t>AND </a:t>
            </a:r>
            <a:r>
              <a:rPr lang="ar-SA" sz="2400" b="1" dirty="0"/>
              <a:t>والرمز المنطقي (أو) </a:t>
            </a:r>
            <a:r>
              <a:rPr lang="en-US" sz="2400" b="1" dirty="0"/>
              <a:t>OR </a:t>
            </a:r>
            <a:r>
              <a:rPr lang="ar-SA" sz="2400" b="1" dirty="0"/>
              <a:t>ورمز النفي المنطقي </a:t>
            </a:r>
            <a:r>
              <a:rPr lang="en-US" sz="2400" b="1" dirty="0"/>
              <a:t>NOT، </a:t>
            </a:r>
            <a:r>
              <a:rPr lang="ar-SA" sz="2400" b="1" dirty="0"/>
              <a:t>فتستخدم في ربط التعابير العلائقية أو البوليانية مع بعضها من أجل تكوين تعابير مركبة كبيرة ومعبرة</a:t>
            </a:r>
            <a:endParaRPr lang="en-US" sz="2400" b="1" dirty="0"/>
          </a:p>
        </p:txBody>
      </p:sp>
      <p:graphicFrame>
        <p:nvGraphicFramePr>
          <p:cNvPr id="3" name="Table 2">
            <a:extLst>
              <a:ext uri="{FF2B5EF4-FFF2-40B4-BE49-F238E27FC236}">
                <a16:creationId xmlns:a16="http://schemas.microsoft.com/office/drawing/2014/main" id="{1E4974B6-8DF7-479A-B2A6-E916ECC5B899}"/>
              </a:ext>
            </a:extLst>
          </p:cNvPr>
          <p:cNvGraphicFramePr>
            <a:graphicFrameLocks noGrp="1"/>
          </p:cNvGraphicFramePr>
          <p:nvPr>
            <p:extLst>
              <p:ext uri="{D42A27DB-BD31-4B8C-83A1-F6EECF244321}">
                <p14:modId xmlns:p14="http://schemas.microsoft.com/office/powerpoint/2010/main" val="2696289146"/>
              </p:ext>
            </p:extLst>
          </p:nvPr>
        </p:nvGraphicFramePr>
        <p:xfrm>
          <a:off x="1000125" y="3131661"/>
          <a:ext cx="7143750" cy="1463040"/>
        </p:xfrm>
        <a:graphic>
          <a:graphicData uri="http://schemas.openxmlformats.org/drawingml/2006/table">
            <a:tbl>
              <a:tblPr/>
              <a:tblGrid>
                <a:gridCol w="3571875">
                  <a:extLst>
                    <a:ext uri="{9D8B030D-6E8A-4147-A177-3AD203B41FA5}">
                      <a16:colId xmlns:a16="http://schemas.microsoft.com/office/drawing/2014/main" val="3853452479"/>
                    </a:ext>
                  </a:extLst>
                </a:gridCol>
                <a:gridCol w="3571875">
                  <a:extLst>
                    <a:ext uri="{9D8B030D-6E8A-4147-A177-3AD203B41FA5}">
                      <a16:colId xmlns:a16="http://schemas.microsoft.com/office/drawing/2014/main" val="2692574124"/>
                    </a:ext>
                  </a:extLst>
                </a:gridCol>
              </a:tblGrid>
              <a:tr h="0">
                <a:tc>
                  <a:txBody>
                    <a:bodyPr/>
                    <a:lstStyle/>
                    <a:p>
                      <a:pPr algn="r"/>
                      <a:r>
                        <a:rPr lang="ar-SA" b="1" dirty="0">
                          <a:effectLst/>
                        </a:rPr>
                        <a:t>المعامِل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a:r>
                        <a:rPr lang="ar-SA" b="1" dirty="0">
                          <a:effectLst/>
                        </a:rPr>
                        <a:t>المعنى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33143338"/>
                  </a:ext>
                </a:extLst>
              </a:tr>
              <a:tr h="0">
                <a:tc>
                  <a:txBody>
                    <a:bodyPr/>
                    <a:lstStyle/>
                    <a:p>
                      <a:pPr algn="r" fontAlgn="ctr"/>
                      <a:r>
                        <a:rPr lang="en-US">
                          <a:effectLst/>
                        </a:rPr>
                        <a:t>&amp;&amp;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ar-SA" dirty="0">
                          <a:effectLst/>
                        </a:rPr>
                        <a:t>الرمز المنطقي (و) </a:t>
                      </a:r>
                      <a:r>
                        <a:rPr lang="en-US" dirty="0">
                          <a:effectLst/>
                        </a:rPr>
                        <a:t>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93282621"/>
                  </a:ext>
                </a:extLst>
              </a:tr>
              <a:tr h="0">
                <a:tc>
                  <a:txBody>
                    <a:bodyPr/>
                    <a:lstStyle/>
                    <a:p>
                      <a:pPr algn="r" fontAlgn="ctr"/>
                      <a:r>
                        <a:rPr lang="en-US">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ar-SA" dirty="0">
                          <a:effectLst/>
                        </a:rPr>
                        <a:t>الرمز المنطقي (أو) </a:t>
                      </a:r>
                      <a:r>
                        <a:rPr lang="en-US" dirty="0">
                          <a:effectLst/>
                        </a:rPr>
                        <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03568501"/>
                  </a:ext>
                </a:extLst>
              </a:tr>
              <a:tr h="0">
                <a:tc>
                  <a:txBody>
                    <a:bodyPr/>
                    <a:lstStyle/>
                    <a:p>
                      <a:pPr algn="r" fontAlgn="ctr"/>
                      <a:r>
                        <a:rPr lang="en-US">
                          <a:effectLs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ar-SA" dirty="0">
                          <a:effectLst/>
                        </a:rPr>
                        <a:t>رمز النفي المنطقي </a:t>
                      </a:r>
                      <a:r>
                        <a:rPr lang="en-US" dirty="0">
                          <a:effectLst/>
                        </a:rPr>
                        <a:t>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34445588"/>
                  </a:ext>
                </a:extLst>
              </a:tr>
            </a:tbl>
          </a:graphicData>
        </a:graphic>
      </p:graphicFrame>
    </p:spTree>
    <p:extLst>
      <p:ext uri="{BB962C8B-B14F-4D97-AF65-F5344CB8AC3E}">
        <p14:creationId xmlns:p14="http://schemas.microsoft.com/office/powerpoint/2010/main" val="3821881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استخدام الزر ومربع النص: برنامج لجمع رقمين</a:t>
            </a:r>
            <a:r>
              <a:rPr lang="en-US" sz="4000" b="1" dirty="0">
                <a:solidFill>
                  <a:schemeClr val="accent4">
                    <a:lumMod val="75000"/>
                  </a:schemeClr>
                </a:solidFill>
              </a:rPr>
              <a:t> </a:t>
            </a: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57200" y="1600200"/>
            <a:ext cx="8229600" cy="4756150"/>
          </a:xfrm>
        </p:spPr>
        <p:txBody>
          <a:bodyPr>
            <a:normAutofit lnSpcReduction="10000"/>
          </a:bodyPr>
          <a:lstStyle/>
          <a:p>
            <a:pPr algn="r" rtl="1">
              <a:lnSpc>
                <a:spcPct val="150000"/>
              </a:lnSpc>
            </a:pPr>
            <a:r>
              <a:rPr lang="ar-SA" sz="2400" b="1" dirty="0"/>
              <a:t>افتح مشروع جديد من نوع </a:t>
            </a:r>
            <a:r>
              <a:rPr lang="en-US" sz="2400" b="1" dirty="0" err="1"/>
              <a:t>CppCLR_Windows</a:t>
            </a:r>
            <a:r>
              <a:rPr lang="en-US" sz="2400" b="1" dirty="0"/>
              <a:t> Project</a:t>
            </a:r>
          </a:p>
          <a:p>
            <a:pPr algn="r" rtl="1">
              <a:lnSpc>
                <a:spcPct val="150000"/>
              </a:lnSpc>
            </a:pPr>
            <a:r>
              <a:rPr lang="ar-SA" sz="2400" b="1" dirty="0"/>
              <a:t>من صندوق الأدوات أضف زر جديد </a:t>
            </a:r>
            <a:r>
              <a:rPr lang="en-US" sz="2400" b="1" dirty="0"/>
              <a:t>button </a:t>
            </a:r>
            <a:r>
              <a:rPr lang="ar-SA" sz="2400" b="1" dirty="0"/>
              <a:t> وغير خاصية النص واجعلها </a:t>
            </a:r>
            <a:r>
              <a:rPr lang="en-US" sz="2400" b="1" dirty="0"/>
              <a:t>Add</a:t>
            </a:r>
            <a:endParaRPr lang="ar-SA" sz="2400" b="1" dirty="0"/>
          </a:p>
          <a:p>
            <a:pPr algn="r" rtl="1">
              <a:lnSpc>
                <a:spcPct val="150000"/>
              </a:lnSpc>
            </a:pPr>
            <a:r>
              <a:rPr lang="ar-SA" sz="2400" b="1" dirty="0"/>
              <a:t>أضف صندوق نص 1 وصندوق نص 2 غير اسمائهم إلى </a:t>
            </a:r>
            <a:r>
              <a:rPr lang="en-US" sz="2400" b="1" dirty="0"/>
              <a:t>txtNum1</a:t>
            </a:r>
            <a:r>
              <a:rPr lang="ar-SA" sz="2400" b="1" dirty="0"/>
              <a:t> و </a:t>
            </a:r>
            <a:r>
              <a:rPr lang="en-US" sz="2400" b="1" dirty="0"/>
              <a:t>txtNum2</a:t>
            </a:r>
            <a:endParaRPr lang="ar-SA" sz="2400" b="1" dirty="0"/>
          </a:p>
          <a:p>
            <a:pPr algn="r" rtl="1">
              <a:lnSpc>
                <a:spcPct val="150000"/>
              </a:lnSpc>
            </a:pPr>
            <a:r>
              <a:rPr lang="ar-SA" sz="2400" b="1" dirty="0"/>
              <a:t>اضغط مرتين على الزر ، تظهر نافذه الاكواد اكتب الكود التالي</a:t>
            </a:r>
          </a:p>
          <a:p>
            <a:pPr marL="0"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a = i</a:t>
            </a:r>
            <a:r>
              <a:rPr lang="en-US" sz="1800" dirty="0">
                <a:solidFill>
                  <a:srgbClr val="0000FF"/>
                </a:solidFill>
                <a:latin typeface="Consolas" panose="020B0609020204030204" pitchFamily="49" charset="0"/>
              </a:rPr>
              <a:t>nt</a:t>
            </a:r>
            <a:r>
              <a:rPr lang="en-US" sz="1800" dirty="0">
                <a:solidFill>
                  <a:srgbClr val="000000"/>
                </a:solidFill>
                <a:latin typeface="Consolas" panose="020B0609020204030204" pitchFamily="49" charset="0"/>
              </a:rPr>
              <a:t>::Parse(txtNum1-&gt;Text);</a:t>
            </a:r>
          </a:p>
          <a:p>
            <a:pPr marL="0"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b = i</a:t>
            </a:r>
            <a:r>
              <a:rPr lang="en-US" sz="1800" dirty="0">
                <a:solidFill>
                  <a:srgbClr val="0000FF"/>
                </a:solidFill>
                <a:latin typeface="Consolas" panose="020B0609020204030204" pitchFamily="49" charset="0"/>
              </a:rPr>
              <a:t>nt</a:t>
            </a:r>
            <a:r>
              <a:rPr lang="en-US" sz="1800" dirty="0">
                <a:solidFill>
                  <a:srgbClr val="000000"/>
                </a:solidFill>
                <a:latin typeface="Consolas" panose="020B0609020204030204" pitchFamily="49" charset="0"/>
              </a:rPr>
              <a:t>::Parse(txtNum2-&gt;Text);</a:t>
            </a:r>
          </a:p>
          <a:p>
            <a:pPr marL="0"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z = a + b;</a:t>
            </a:r>
          </a:p>
          <a:p>
            <a:pPr marL="0" indent="0">
              <a:buNone/>
            </a:pPr>
            <a:r>
              <a:rPr lang="en-US" sz="1800" dirty="0" err="1">
                <a:solidFill>
                  <a:srgbClr val="2B91AF"/>
                </a:solidFill>
                <a:latin typeface="Consolas" panose="020B0609020204030204" pitchFamily="49" charset="0"/>
              </a:rPr>
              <a:t>MessageBox</a:t>
            </a:r>
            <a:r>
              <a:rPr lang="en-US" sz="1800" dirty="0">
                <a:solidFill>
                  <a:srgbClr val="000000"/>
                </a:solidFill>
                <a:latin typeface="Consolas" panose="020B0609020204030204" pitchFamily="49" charset="0"/>
              </a:rPr>
              <a:t>::Show(</a:t>
            </a:r>
            <a:r>
              <a:rPr lang="en-US" sz="1800" dirty="0">
                <a:solidFill>
                  <a:srgbClr val="A31515"/>
                </a:solidFill>
                <a:latin typeface="Consolas" panose="020B0609020204030204" pitchFamily="49" charset="0"/>
              </a:rPr>
              <a:t>"The result is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z);</a:t>
            </a:r>
            <a:endParaRPr lang="ar-SA" sz="2400" b="1" dirty="0"/>
          </a:p>
          <a:p>
            <a:pPr algn="r" rtl="1">
              <a:lnSpc>
                <a:spcPct val="150000"/>
              </a:lnSpc>
            </a:pPr>
            <a:endParaRPr lang="en-US" sz="2400" b="1" dirty="0"/>
          </a:p>
          <a:p>
            <a:pPr marL="0" indent="0" algn="r" rtl="1">
              <a:lnSpc>
                <a:spcPct val="150000"/>
              </a:lnSpc>
              <a:buNone/>
            </a:pPr>
            <a:endParaRPr lang="en-US" sz="2000" dirty="0"/>
          </a:p>
          <a:p>
            <a:pPr algn="r" rtl="1">
              <a:lnSpc>
                <a:spcPct val="150000"/>
              </a:lnSpc>
            </a:pPr>
            <a:endParaRPr lang="en-US" sz="2400" dirty="0"/>
          </a:p>
        </p:txBody>
      </p:sp>
    </p:spTree>
    <p:extLst>
      <p:ext uri="{BB962C8B-B14F-4D97-AF65-F5344CB8AC3E}">
        <p14:creationId xmlns:p14="http://schemas.microsoft.com/office/powerpoint/2010/main" val="4206181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جملة التحكم </a:t>
            </a:r>
            <a:r>
              <a:rPr lang="en-US" sz="3200" b="1" dirty="0">
                <a:solidFill>
                  <a:schemeClr val="tx2">
                    <a:lumMod val="75000"/>
                  </a:schemeClr>
                </a:solidFill>
              </a:rPr>
              <a:t>If</a:t>
            </a:r>
          </a:p>
        </p:txBody>
      </p:sp>
      <p:sp>
        <p:nvSpPr>
          <p:cNvPr id="7" name="Content Placeholder 2">
            <a:extLst>
              <a:ext uri="{FF2B5EF4-FFF2-40B4-BE49-F238E27FC236}">
                <a16:creationId xmlns:a16="http://schemas.microsoft.com/office/drawing/2014/main" id="{CA2DAA0A-40F7-4F76-BD4D-30E63EDF70BB}"/>
              </a:ext>
            </a:extLst>
          </p:cNvPr>
          <p:cNvSpPr>
            <a:spLocks noGrp="1"/>
          </p:cNvSpPr>
          <p:nvPr>
            <p:ph idx="1"/>
          </p:nvPr>
        </p:nvSpPr>
        <p:spPr>
          <a:xfrm>
            <a:off x="457200" y="1600200"/>
            <a:ext cx="8229600" cy="4800600"/>
          </a:xfrm>
        </p:spPr>
        <p:txBody>
          <a:bodyPr>
            <a:normAutofit/>
          </a:bodyPr>
          <a:lstStyle/>
          <a:p>
            <a:pPr algn="r" rtl="1">
              <a:lnSpc>
                <a:spcPct val="150000"/>
              </a:lnSpc>
            </a:pPr>
            <a:r>
              <a:rPr lang="ar-SA" sz="2400" b="1" dirty="0"/>
              <a:t>تتألف العبارة </a:t>
            </a:r>
            <a:r>
              <a:rPr lang="en-US" sz="2400" b="1" dirty="0"/>
              <a:t>if  </a:t>
            </a:r>
            <a:r>
              <a:rPr lang="ar-SA" sz="2400" b="1" dirty="0"/>
              <a:t>من الكلمة الأساسية </a:t>
            </a:r>
            <a:r>
              <a:rPr lang="en-US" sz="2400" b="1" dirty="0"/>
              <a:t>if، </a:t>
            </a:r>
            <a:r>
              <a:rPr lang="ar-SA" sz="2400" b="1" dirty="0"/>
              <a:t>يليها تعبير اختبار بين قوسين، ويتألف جسم القرار الذي يلي ذلك إما من عبارة واحدة، أو من عدة عبارات تحيطها أقواس حاصرة { }</a:t>
            </a:r>
            <a:endParaRPr lang="en-US" sz="2400" b="1" dirty="0"/>
          </a:p>
          <a:p>
            <a:pPr algn="r" rtl="1">
              <a:lnSpc>
                <a:spcPct val="150000"/>
              </a:lnSpc>
            </a:pPr>
            <a:r>
              <a:rPr lang="ar-SA" sz="2400" b="1" dirty="0"/>
              <a:t>	في العبارة </a:t>
            </a:r>
            <a:r>
              <a:rPr lang="en-US" sz="2400" b="1" dirty="0"/>
              <a:t>if  </a:t>
            </a:r>
            <a:r>
              <a:rPr lang="ar-SA" sz="2400" b="1" dirty="0"/>
              <a:t>البسيطة يحدث شئ إذا كان الشرط صحيحاً، لكن إذا لم يكن كذلك لا يحدث شئ على الإطلاق. لكن لنفترض أننا نريد حدوث شئ في الحالتين  إذا كان الشرط صحيحاً وآخر إذا لم يكن كذلك، لتحقيق ذلك نستخدم العبارة </a:t>
            </a:r>
            <a:r>
              <a:rPr lang="en-US" sz="2400" b="1" dirty="0"/>
              <a:t>if... else </a:t>
            </a:r>
          </a:p>
          <a:p>
            <a:pPr algn="r" rtl="1">
              <a:lnSpc>
                <a:spcPct val="150000"/>
              </a:lnSpc>
            </a:pPr>
            <a:endParaRPr lang="en-US" sz="2400" b="1" dirty="0"/>
          </a:p>
        </p:txBody>
      </p:sp>
    </p:spTree>
    <p:extLst>
      <p:ext uri="{BB962C8B-B14F-4D97-AF65-F5344CB8AC3E}">
        <p14:creationId xmlns:p14="http://schemas.microsoft.com/office/powerpoint/2010/main" val="70906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31E5A-DCD6-425A-8C80-7B051E2A906C}"/>
              </a:ext>
            </a:extLst>
          </p:cNvPr>
          <p:cNvSpPr>
            <a:spLocks noGrp="1"/>
          </p:cNvSpPr>
          <p:nvPr>
            <p:ph idx="1"/>
          </p:nvPr>
        </p:nvSpPr>
        <p:spPr>
          <a:xfrm>
            <a:off x="457200" y="1600200"/>
            <a:ext cx="8229600" cy="4756150"/>
          </a:xfrm>
        </p:spPr>
        <p:txBody>
          <a:bodyPr>
            <a:normAutofit/>
          </a:bodyPr>
          <a:lstStyle/>
          <a:p>
            <a:pPr algn="r" rtl="1">
              <a:lnSpc>
                <a:spcPct val="150000"/>
              </a:lnSpc>
            </a:pPr>
            <a:r>
              <a:rPr lang="ar-SA" sz="1400" b="1" i="0" dirty="0">
                <a:solidFill>
                  <a:srgbClr val="202122"/>
                </a:solidFill>
                <a:effectLst/>
                <a:latin typeface="Arial" panose="020B0604020202020204" pitchFamily="34" charset="0"/>
              </a:rPr>
              <a:t>واجهة المستخدم الرسومية</a:t>
            </a:r>
            <a:r>
              <a:rPr lang="ar-SA" sz="1400" b="0" i="0" dirty="0">
                <a:solidFill>
                  <a:srgbClr val="202122"/>
                </a:solidFill>
                <a:effectLst/>
                <a:latin typeface="Arial" panose="020B0604020202020204" pitchFamily="34" charset="0"/>
              </a:rPr>
              <a:t> (</a:t>
            </a:r>
            <a:r>
              <a:rPr lang="ar-SA" sz="1400" b="0" i="0" u="none" strike="noStrike" dirty="0">
                <a:solidFill>
                  <a:srgbClr val="0B0080"/>
                </a:solidFill>
                <a:effectLst/>
                <a:latin typeface="Arial" panose="020B0604020202020204" pitchFamily="34" charset="0"/>
                <a:hlinkClick r:id="rId2" tooltip="اللغة الإنجليزية"/>
              </a:rPr>
              <a:t>بالإنجليزية</a:t>
            </a:r>
            <a:r>
              <a:rPr lang="ar-SA" sz="1400" b="0" i="0" dirty="0">
                <a:solidFill>
                  <a:srgbClr val="202122"/>
                </a:solidFill>
                <a:effectLst/>
                <a:latin typeface="Arial" panose="020B0604020202020204" pitchFamily="34" charset="0"/>
              </a:rPr>
              <a:t>: </a:t>
            </a:r>
            <a:r>
              <a:rPr lang="en-US" sz="1400" b="0" i="0" dirty="0">
                <a:solidFill>
                  <a:srgbClr val="202122"/>
                </a:solidFill>
                <a:effectLst/>
                <a:latin typeface="Arial" panose="020B0604020202020204" pitchFamily="34" charset="0"/>
              </a:rPr>
              <a:t>Graphical User Interface </a:t>
            </a:r>
            <a:r>
              <a:rPr lang="ar-SA" sz="1400" b="0" i="0" dirty="0">
                <a:solidFill>
                  <a:srgbClr val="202122"/>
                </a:solidFill>
                <a:effectLst/>
                <a:latin typeface="Arial" panose="020B0604020202020204" pitchFamily="34" charset="0"/>
              </a:rPr>
              <a:t>أو اختصاراً </a:t>
            </a:r>
            <a:r>
              <a:rPr lang="en-US" sz="1400" b="0" i="0" dirty="0">
                <a:solidFill>
                  <a:srgbClr val="202122"/>
                </a:solidFill>
                <a:effectLst/>
                <a:latin typeface="Arial" panose="020B0604020202020204" pitchFamily="34" charset="0"/>
              </a:rPr>
              <a:t>GUI)‏: </a:t>
            </a:r>
            <a:r>
              <a:rPr lang="ar-SA" sz="1400" b="0" i="0" dirty="0">
                <a:solidFill>
                  <a:srgbClr val="202122"/>
                </a:solidFill>
                <a:effectLst/>
                <a:latin typeface="Arial" panose="020B0604020202020204" pitchFamily="34" charset="0"/>
              </a:rPr>
              <a:t>تشكل </a:t>
            </a:r>
            <a:r>
              <a:rPr lang="ar-SA" sz="1400" b="0" i="0" u="none" strike="noStrike" dirty="0">
                <a:solidFill>
                  <a:srgbClr val="0B0080"/>
                </a:solidFill>
                <a:effectLst/>
                <a:latin typeface="Arial" panose="020B0604020202020204" pitchFamily="34" charset="0"/>
                <a:hlinkClick r:id="rId3" tooltip="واجهة المستخدم"/>
              </a:rPr>
              <a:t>واجهة مستخدم</a:t>
            </a:r>
            <a:r>
              <a:rPr lang="ar-SA" sz="1400" b="0" i="0" dirty="0">
                <a:solidFill>
                  <a:srgbClr val="202122"/>
                </a:solidFill>
                <a:effectLst/>
                <a:latin typeface="Arial" panose="020B0604020202020204" pitchFamily="34" charset="0"/>
              </a:rPr>
              <a:t> تؤمن للمستخدم </a:t>
            </a:r>
            <a:r>
              <a:rPr lang="ar-SA" sz="1400" b="0" i="0" u="none" strike="noStrike" dirty="0">
                <a:solidFill>
                  <a:srgbClr val="0B0080"/>
                </a:solidFill>
                <a:effectLst/>
                <a:latin typeface="Arial" panose="020B0604020202020204" pitchFamily="34" charset="0"/>
                <a:hlinkClick r:id="rId4" tooltip="تفاعل إنساني حاسوبي"/>
              </a:rPr>
              <a:t>التفاعل مع الحاسب</a:t>
            </a:r>
            <a:r>
              <a:rPr lang="ar-SA" sz="1400" b="0" i="0" dirty="0">
                <a:solidFill>
                  <a:srgbClr val="202122"/>
                </a:solidFill>
                <a:effectLst/>
                <a:latin typeface="Arial" panose="020B0604020202020204" pitchFamily="34" charset="0"/>
              </a:rPr>
              <a:t> باستخدام أغراض وصور رسومية غالباً ما تتكون من </a:t>
            </a:r>
            <a:r>
              <a:rPr lang="ar-SA" sz="1400" b="0" i="0" u="none" strike="noStrike" dirty="0">
                <a:solidFill>
                  <a:srgbClr val="0B0080"/>
                </a:solidFill>
                <a:effectLst/>
                <a:latin typeface="Arial" panose="020B0604020202020204" pitchFamily="34" charset="0"/>
                <a:hlinkClick r:id="rId5" tooltip="عنصر تحكم (واجهة رسومية)"/>
              </a:rPr>
              <a:t>عناصر التحكم</a:t>
            </a:r>
            <a:r>
              <a:rPr lang="ar-SA" sz="1400" b="0" i="0" dirty="0">
                <a:solidFill>
                  <a:srgbClr val="202122"/>
                </a:solidFill>
                <a:effectLst/>
                <a:latin typeface="Arial" panose="020B0604020202020204" pitchFamily="34" charset="0"/>
              </a:rPr>
              <a:t> </a:t>
            </a:r>
            <a:r>
              <a:rPr lang="ar-SA" sz="1400" b="0" i="0" u="none" strike="noStrike" dirty="0">
                <a:solidFill>
                  <a:srgbClr val="0B0080"/>
                </a:solidFill>
                <a:effectLst/>
                <a:latin typeface="Arial" panose="020B0604020202020204" pitchFamily="34" charset="0"/>
                <a:hlinkClick r:id="rId6" tooltip="نافذة (حوسبة)"/>
              </a:rPr>
              <a:t>والنوافذ</a:t>
            </a:r>
            <a:r>
              <a:rPr lang="ar-SA" sz="1400" b="0" i="0" dirty="0">
                <a:solidFill>
                  <a:srgbClr val="202122"/>
                </a:solidFill>
                <a:effectLst/>
                <a:latin typeface="Arial" panose="020B0604020202020204" pitchFamily="34" charset="0"/>
              </a:rPr>
              <a:t> </a:t>
            </a:r>
            <a:r>
              <a:rPr lang="ar-SA" sz="1400" b="0" i="0" u="none" strike="noStrike" dirty="0">
                <a:solidFill>
                  <a:srgbClr val="0B0080"/>
                </a:solidFill>
                <a:effectLst/>
                <a:latin typeface="Arial" panose="020B0604020202020204" pitchFamily="34" charset="0"/>
                <a:hlinkClick r:id="rId7" tooltip="قائمة منبثقة"/>
              </a:rPr>
              <a:t>وقوائم منبثقة</a:t>
            </a:r>
            <a:r>
              <a:rPr lang="ar-SA" sz="1400" b="0" i="0" dirty="0">
                <a:solidFill>
                  <a:srgbClr val="202122"/>
                </a:solidFill>
                <a:effectLst/>
                <a:latin typeface="Arial" panose="020B0604020202020204" pitchFamily="34" charset="0"/>
              </a:rPr>
              <a:t> إضافة لنصوص توجه المستخدم لاستخدام </a:t>
            </a:r>
            <a:r>
              <a:rPr lang="ar-SA" sz="1400" b="0" i="0" u="none" strike="noStrike" dirty="0">
                <a:solidFill>
                  <a:srgbClr val="A55858"/>
                </a:solidFill>
                <a:effectLst/>
                <a:latin typeface="Arial" panose="020B0604020202020204" pitchFamily="34" charset="0"/>
                <a:hlinkClick r:id="rId8" tooltip="حدث (حوسبة) (الصفحة غير موجودة)"/>
              </a:rPr>
              <a:t>أحداث</a:t>
            </a:r>
            <a:r>
              <a:rPr lang="ar-SA" sz="1400" b="0" i="0" dirty="0">
                <a:solidFill>
                  <a:srgbClr val="202122"/>
                </a:solidFill>
                <a:effectLst/>
                <a:latin typeface="Arial" panose="020B0604020202020204" pitchFamily="34" charset="0"/>
              </a:rPr>
              <a:t> مخصصة مثل النقر على </a:t>
            </a:r>
            <a:r>
              <a:rPr lang="ar-SA" sz="1400" b="0" i="0" u="none" strike="noStrike" dirty="0">
                <a:solidFill>
                  <a:srgbClr val="0B0080"/>
                </a:solidFill>
                <a:effectLst/>
                <a:latin typeface="Arial" panose="020B0604020202020204" pitchFamily="34" charset="0"/>
                <a:hlinkClick r:id="rId9" tooltip="فأرة (حاسوب)"/>
              </a:rPr>
              <a:t>الفأرة</a:t>
            </a:r>
            <a:r>
              <a:rPr lang="ar-SA" sz="1400" b="0" i="0" dirty="0">
                <a:solidFill>
                  <a:srgbClr val="202122"/>
                </a:solidFill>
                <a:effectLst/>
                <a:latin typeface="Arial" panose="020B0604020202020204" pitchFamily="34" charset="0"/>
              </a:rPr>
              <a:t> لإضافة وإدخال نصوص ليقوم الحاسب بما يريد المستخدم. جميع الأفعال والمهام التي يمكن للحاسب تنفيذها تتم عن طريق التطبيق المباشر لأحداث على العناصر الرسومية (</a:t>
            </a:r>
            <a:r>
              <a:rPr lang="ar-SA" sz="1400" b="0" i="0" u="none" strike="noStrike" dirty="0">
                <a:solidFill>
                  <a:srgbClr val="0B0080"/>
                </a:solidFill>
                <a:effectLst/>
                <a:latin typeface="Arial" panose="020B0604020202020204" pitchFamily="34" charset="0"/>
                <a:hlinkClick r:id="rId5" tooltip="عنصر تحكم (واجهة رسومية)"/>
              </a:rPr>
              <a:t>عناصر التحكم</a:t>
            </a:r>
            <a:r>
              <a:rPr lang="ar-SA" sz="1400" b="0" i="0" dirty="0">
                <a:solidFill>
                  <a:srgbClr val="202122"/>
                </a:solidFill>
                <a:effectLst/>
                <a:latin typeface="Arial" panose="020B0604020202020204" pitchFamily="34" charset="0"/>
              </a:rPr>
              <a:t>).</a:t>
            </a:r>
            <a:endParaRPr lang="en-US" sz="2400" b="1" dirty="0"/>
          </a:p>
        </p:txBody>
      </p:sp>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واجهة المستخدم الرسومية </a:t>
            </a:r>
            <a:r>
              <a:rPr lang="en-US" sz="3200" b="1" dirty="0">
                <a:solidFill>
                  <a:schemeClr val="tx2">
                    <a:lumMod val="75000"/>
                  </a:schemeClr>
                </a:solidFill>
              </a:rPr>
              <a:t> GUI</a:t>
            </a:r>
          </a:p>
        </p:txBody>
      </p:sp>
      <p:pic>
        <p:nvPicPr>
          <p:cNvPr id="1028" name="Picture 4">
            <a:extLst>
              <a:ext uri="{FF2B5EF4-FFF2-40B4-BE49-F238E27FC236}">
                <a16:creationId xmlns:a16="http://schemas.microsoft.com/office/drawing/2014/main" id="{2B8E3915-42D5-433D-932E-CC5865C2E73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3135313"/>
            <a:ext cx="5715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96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rtl="1">
              <a:defRPr/>
            </a:pPr>
            <a:r>
              <a:rPr lang="ar-SA" sz="4000" b="1" dirty="0">
                <a:solidFill>
                  <a:schemeClr val="accent4">
                    <a:lumMod val="75000"/>
                  </a:schemeClr>
                </a:solidFill>
              </a:rPr>
              <a:t>استخدام الزر ومربع النص: مثال على جملة التحكم  </a:t>
            </a:r>
            <a:r>
              <a:rPr lang="en-US" sz="4000" b="1" dirty="0">
                <a:solidFill>
                  <a:schemeClr val="accent4">
                    <a:lumMod val="75000"/>
                  </a:schemeClr>
                </a:solidFill>
              </a:rPr>
              <a:t>if</a:t>
            </a: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57200" y="1600200"/>
            <a:ext cx="8229600" cy="4756150"/>
          </a:xfrm>
        </p:spPr>
        <p:txBody>
          <a:bodyPr>
            <a:normAutofit/>
          </a:bodyPr>
          <a:lstStyle/>
          <a:p>
            <a:pPr algn="r" rtl="1">
              <a:lnSpc>
                <a:spcPct val="150000"/>
              </a:lnSpc>
            </a:pPr>
            <a:r>
              <a:rPr lang="ar-SA" sz="2400" b="1" dirty="0"/>
              <a:t>في برنامج جمع الرقمين، ماذا سيحدث إذا لم يدخل المستخدم اي بيانات في صناديق النص وقام بالضغط على زر </a:t>
            </a:r>
            <a:r>
              <a:rPr lang="en-US" sz="2400" b="1" dirty="0"/>
              <a:t>Add</a:t>
            </a:r>
            <a:r>
              <a:rPr lang="ar-SA" sz="2400" b="1" dirty="0"/>
              <a:t> ؟؟ سيحدث خطأ بالطبع ولتجنب ذلك يمكن استخدام العبارة </a:t>
            </a:r>
            <a:r>
              <a:rPr lang="en-US" sz="2400" b="1" dirty="0"/>
              <a:t>if </a:t>
            </a:r>
            <a:r>
              <a:rPr lang="ar-SA" sz="2400" b="1" dirty="0"/>
              <a:t> بالشكل التالي</a:t>
            </a:r>
          </a:p>
          <a:p>
            <a:pPr algn="r" rtl="1">
              <a:lnSpc>
                <a:spcPct val="150000"/>
              </a:lnSpc>
            </a:pPr>
            <a:endParaRPr lang="ar-SA" sz="2400" b="1" dirty="0"/>
          </a:p>
          <a:p>
            <a:pPr marL="0"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(txtNum1-&gt;Text-&gt;Length &gt; 0 &amp;&amp; txtNum2-&gt;Text-&gt;Length &gt; 0)</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a = i</a:t>
            </a:r>
            <a:r>
              <a:rPr lang="en-US" sz="1400" dirty="0">
                <a:solidFill>
                  <a:srgbClr val="0000FF"/>
                </a:solidFill>
                <a:latin typeface="Consolas" panose="020B0609020204030204" pitchFamily="49" charset="0"/>
              </a:rPr>
              <a:t>nt</a:t>
            </a:r>
            <a:r>
              <a:rPr lang="en-US" sz="1400" dirty="0">
                <a:solidFill>
                  <a:srgbClr val="000000"/>
                </a:solidFill>
                <a:latin typeface="Consolas" panose="020B0609020204030204" pitchFamily="49" charset="0"/>
              </a:rPr>
              <a:t>::Parse(txtNum1-&gt;Text);</a:t>
            </a:r>
          </a:p>
          <a:p>
            <a:pPr marL="400050" lvl="1"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 = i</a:t>
            </a:r>
            <a:r>
              <a:rPr lang="en-US" sz="1400" dirty="0">
                <a:solidFill>
                  <a:srgbClr val="0000FF"/>
                </a:solidFill>
                <a:latin typeface="Consolas" panose="020B0609020204030204" pitchFamily="49" charset="0"/>
              </a:rPr>
              <a:t>nt</a:t>
            </a:r>
            <a:r>
              <a:rPr lang="en-US" sz="1400" dirty="0">
                <a:solidFill>
                  <a:srgbClr val="000000"/>
                </a:solidFill>
                <a:latin typeface="Consolas" panose="020B0609020204030204" pitchFamily="49" charset="0"/>
              </a:rPr>
              <a:t>::Parse(txtNum2-&gt;Text);</a:t>
            </a:r>
          </a:p>
          <a:p>
            <a:pPr marL="400050" lvl="1"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z = a + b;</a:t>
            </a:r>
          </a:p>
          <a:p>
            <a:pPr marL="400050" lvl="1" indent="0">
              <a:buNone/>
            </a:pPr>
            <a:r>
              <a:rPr lang="en-US" sz="1400" dirty="0" err="1">
                <a:solidFill>
                  <a:srgbClr val="2B91AF"/>
                </a:solidFill>
                <a:latin typeface="Consolas" panose="020B0609020204030204" pitchFamily="49" charset="0"/>
              </a:rPr>
              <a:t>MessageBox</a:t>
            </a:r>
            <a:r>
              <a:rPr lang="en-US" sz="1400" dirty="0">
                <a:solidFill>
                  <a:srgbClr val="000000"/>
                </a:solidFill>
                <a:latin typeface="Consolas" panose="020B0609020204030204" pitchFamily="49" charset="0"/>
              </a:rPr>
              <a:t>::Show(</a:t>
            </a:r>
            <a:r>
              <a:rPr lang="en-US" sz="1400" dirty="0">
                <a:solidFill>
                  <a:srgbClr val="A31515"/>
                </a:solidFill>
                <a:latin typeface="Consolas" panose="020B0609020204030204" pitchFamily="49" charset="0"/>
              </a:rPr>
              <a:t>"The result is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z);</a:t>
            </a:r>
          </a:p>
          <a:p>
            <a:pPr marL="0" indent="0">
              <a:buNone/>
            </a:pPr>
            <a:r>
              <a:rPr lang="en-US" sz="1800" dirty="0">
                <a:solidFill>
                  <a:srgbClr val="000000"/>
                </a:solidFill>
                <a:latin typeface="Consolas" panose="020B0609020204030204" pitchFamily="49" charset="0"/>
              </a:rPr>
              <a:t>}</a:t>
            </a:r>
            <a:endParaRPr lang="en-US" sz="2400" b="1" dirty="0"/>
          </a:p>
          <a:p>
            <a:pPr marL="0" indent="0" algn="r" rtl="1">
              <a:lnSpc>
                <a:spcPct val="150000"/>
              </a:lnSpc>
              <a:buNone/>
            </a:pPr>
            <a:endParaRPr lang="en-US" sz="2000" dirty="0"/>
          </a:p>
          <a:p>
            <a:pPr algn="r" rtl="1">
              <a:lnSpc>
                <a:spcPct val="150000"/>
              </a:lnSpc>
            </a:pPr>
            <a:endParaRPr lang="en-US" sz="2400" dirty="0"/>
          </a:p>
        </p:txBody>
      </p:sp>
    </p:spTree>
    <p:extLst>
      <p:ext uri="{BB962C8B-B14F-4D97-AF65-F5344CB8AC3E}">
        <p14:creationId xmlns:p14="http://schemas.microsoft.com/office/powerpoint/2010/main" val="3076897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rtl="1">
              <a:defRPr/>
            </a:pPr>
            <a:r>
              <a:rPr lang="ar-SA" sz="4000" b="1" dirty="0">
                <a:solidFill>
                  <a:schemeClr val="accent4">
                    <a:lumMod val="75000"/>
                  </a:schemeClr>
                </a:solidFill>
              </a:rPr>
              <a:t>استخدام الزر ومربع النص:</a:t>
            </a:r>
          </a:p>
          <a:p>
            <a:pPr algn="ctr" rtl="1">
              <a:defRPr/>
            </a:pPr>
            <a:r>
              <a:rPr lang="ar-SA" sz="4000" b="1" dirty="0">
                <a:solidFill>
                  <a:schemeClr val="accent4">
                    <a:lumMod val="75000"/>
                  </a:schemeClr>
                </a:solidFill>
              </a:rPr>
              <a:t>مثال على جملة التحكم  </a:t>
            </a:r>
            <a:r>
              <a:rPr lang="en-US" sz="4000" b="1" dirty="0">
                <a:solidFill>
                  <a:schemeClr val="accent4">
                    <a:lumMod val="75000"/>
                  </a:schemeClr>
                </a:solidFill>
              </a:rPr>
              <a:t>if</a:t>
            </a: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57200" y="1600200"/>
            <a:ext cx="8305800" cy="4756150"/>
          </a:xfrm>
        </p:spPr>
        <p:txBody>
          <a:bodyPr>
            <a:normAutofit fontScale="92500" lnSpcReduction="20000"/>
          </a:bodyPr>
          <a:lstStyle/>
          <a:p>
            <a:pPr algn="r" rtl="1">
              <a:lnSpc>
                <a:spcPct val="150000"/>
              </a:lnSpc>
            </a:pPr>
            <a:r>
              <a:rPr lang="ar-SA" sz="2400" b="1" dirty="0"/>
              <a:t>سيكون البرنامج على ما يرام إذا ادخل المستخدم ارقام في صندوقي النص. ولكن  اذا ترك احدهما فارغا لن يحدث شئ (لا توجد استجابة) ولتجنب عدم الاستجابة من الممكن ان نظهر للمستخدم رسالة نقول له ادخل ارقام في مربعات النصوص، ويكون البرنامج على النحو التالي: </a:t>
            </a:r>
          </a:p>
          <a:p>
            <a:pPr marL="0"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(txtNum1-&gt;Text-&gt;Length &gt; 0 &amp;&amp; txtNum2-&gt;Text-&gt;Length &gt; 0)</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a = i</a:t>
            </a:r>
            <a:r>
              <a:rPr lang="en-US" sz="1400" dirty="0">
                <a:solidFill>
                  <a:srgbClr val="0000FF"/>
                </a:solidFill>
                <a:latin typeface="Consolas" panose="020B0609020204030204" pitchFamily="49" charset="0"/>
              </a:rPr>
              <a:t>nt</a:t>
            </a:r>
            <a:r>
              <a:rPr lang="en-US" sz="1400" dirty="0">
                <a:solidFill>
                  <a:srgbClr val="000000"/>
                </a:solidFill>
                <a:latin typeface="Consolas" panose="020B0609020204030204" pitchFamily="49" charset="0"/>
              </a:rPr>
              <a:t>::Parse(txtNum1-&gt;Text);</a:t>
            </a:r>
          </a:p>
          <a:p>
            <a:pPr marL="400050" lvl="1"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b = i</a:t>
            </a:r>
            <a:r>
              <a:rPr lang="en-US" sz="1400" dirty="0">
                <a:solidFill>
                  <a:srgbClr val="0000FF"/>
                </a:solidFill>
                <a:latin typeface="Consolas" panose="020B0609020204030204" pitchFamily="49" charset="0"/>
              </a:rPr>
              <a:t>nt</a:t>
            </a:r>
            <a:r>
              <a:rPr lang="en-US" sz="1400" dirty="0">
                <a:solidFill>
                  <a:srgbClr val="000000"/>
                </a:solidFill>
                <a:latin typeface="Consolas" panose="020B0609020204030204" pitchFamily="49" charset="0"/>
              </a:rPr>
              <a:t>::Parse(txtNum2-&gt;Text);</a:t>
            </a:r>
          </a:p>
          <a:p>
            <a:pPr marL="400050" lvl="1"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z = a + b;</a:t>
            </a:r>
          </a:p>
          <a:p>
            <a:pPr marL="400050" lvl="1" indent="0">
              <a:buNone/>
            </a:pPr>
            <a:r>
              <a:rPr lang="en-US" sz="1400" dirty="0" err="1">
                <a:solidFill>
                  <a:srgbClr val="2B91AF"/>
                </a:solidFill>
                <a:latin typeface="Consolas" panose="020B0609020204030204" pitchFamily="49" charset="0"/>
              </a:rPr>
              <a:t>MessageBox</a:t>
            </a:r>
            <a:r>
              <a:rPr lang="en-US" sz="1400" dirty="0">
                <a:solidFill>
                  <a:srgbClr val="000000"/>
                </a:solidFill>
                <a:latin typeface="Consolas" panose="020B0609020204030204" pitchFamily="49" charset="0"/>
              </a:rPr>
              <a:t>::Show(</a:t>
            </a:r>
            <a:r>
              <a:rPr lang="en-US" sz="1400" dirty="0">
                <a:solidFill>
                  <a:srgbClr val="A31515"/>
                </a:solidFill>
                <a:latin typeface="Consolas" panose="020B0609020204030204" pitchFamily="49" charset="0"/>
              </a:rPr>
              <a:t>"The result is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z);</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else</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a:t>
            </a:r>
          </a:p>
          <a:p>
            <a:pPr marL="400050" lvl="1" indent="0">
              <a:buNone/>
            </a:pPr>
            <a:r>
              <a:rPr lang="en-US" sz="1400" dirty="0" err="1">
                <a:solidFill>
                  <a:srgbClr val="2B91AF"/>
                </a:solidFill>
                <a:latin typeface="Consolas" panose="020B0609020204030204" pitchFamily="49" charset="0"/>
              </a:rPr>
              <a:t>MessageBox</a:t>
            </a:r>
            <a:r>
              <a:rPr lang="en-US" sz="1400" dirty="0">
                <a:solidFill>
                  <a:srgbClr val="000000"/>
                </a:solidFill>
                <a:latin typeface="Consolas" panose="020B0609020204030204" pitchFamily="49" charset="0"/>
              </a:rPr>
              <a:t>::Show(</a:t>
            </a:r>
            <a:r>
              <a:rPr lang="en-US" sz="1400" dirty="0">
                <a:solidFill>
                  <a:srgbClr val="A31515"/>
                </a:solidFill>
                <a:latin typeface="Consolas" panose="020B0609020204030204" pitchFamily="49" charset="0"/>
              </a:rPr>
              <a:t>"Please enter number in BOTH </a:t>
            </a:r>
            <a:r>
              <a:rPr lang="en-US" sz="1400" dirty="0" err="1">
                <a:solidFill>
                  <a:srgbClr val="A31515"/>
                </a:solidFill>
                <a:latin typeface="Consolas" panose="020B0609020204030204" pitchFamily="49" charset="0"/>
              </a:rPr>
              <a:t>textboxs</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endParaRPr lang="ar-SA" sz="2400" b="1" dirty="0"/>
          </a:p>
          <a:p>
            <a:pPr marL="0" indent="0" algn="r" rtl="1">
              <a:lnSpc>
                <a:spcPct val="150000"/>
              </a:lnSpc>
              <a:buNone/>
            </a:pPr>
            <a:endParaRPr lang="en-US" sz="2000" dirty="0"/>
          </a:p>
          <a:p>
            <a:pPr algn="r" rtl="1">
              <a:lnSpc>
                <a:spcPct val="150000"/>
              </a:lnSpc>
            </a:pPr>
            <a:endParaRPr lang="en-US" sz="2400" dirty="0"/>
          </a:p>
        </p:txBody>
      </p:sp>
      <p:pic>
        <p:nvPicPr>
          <p:cNvPr id="2" name="Picture 1">
            <a:extLst>
              <a:ext uri="{FF2B5EF4-FFF2-40B4-BE49-F238E27FC236}">
                <a16:creationId xmlns:a16="http://schemas.microsoft.com/office/drawing/2014/main" id="{89E70B98-AC95-401E-B5CE-39A4CAFE00E7}"/>
              </a:ext>
            </a:extLst>
          </p:cNvPr>
          <p:cNvPicPr>
            <a:picLocks noChangeAspect="1"/>
          </p:cNvPicPr>
          <p:nvPr/>
        </p:nvPicPr>
        <p:blipFill>
          <a:blip r:embed="rId3"/>
          <a:stretch>
            <a:fillRect/>
          </a:stretch>
        </p:blipFill>
        <p:spPr>
          <a:xfrm>
            <a:off x="6252633" y="3964372"/>
            <a:ext cx="2734733" cy="1907053"/>
          </a:xfrm>
          <a:prstGeom prst="rect">
            <a:avLst/>
          </a:prstGeom>
        </p:spPr>
      </p:pic>
    </p:spTree>
    <p:extLst>
      <p:ext uri="{BB962C8B-B14F-4D97-AF65-F5344CB8AC3E}">
        <p14:creationId xmlns:p14="http://schemas.microsoft.com/office/powerpoint/2010/main" val="1143281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1371600" y="2232819"/>
            <a:ext cx="6553200" cy="23923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استخدام المؤقت</a:t>
            </a:r>
            <a:endParaRPr lang="en-US" sz="3200" b="1" dirty="0">
              <a:solidFill>
                <a:schemeClr val="tx2">
                  <a:lumMod val="75000"/>
                </a:schemeClr>
              </a:solidFill>
            </a:endParaRPr>
          </a:p>
        </p:txBody>
      </p:sp>
    </p:spTree>
    <p:extLst>
      <p:ext uri="{BB962C8B-B14F-4D97-AF65-F5344CB8AC3E}">
        <p14:creationId xmlns:p14="http://schemas.microsoft.com/office/powerpoint/2010/main" val="2837877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5334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200" b="1" dirty="0">
                <a:solidFill>
                  <a:schemeClr val="tx2">
                    <a:lumMod val="75000"/>
                  </a:schemeClr>
                </a:solidFill>
              </a:rPr>
              <a:t>رموز إعطاء القيم</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CA2DAA0A-40F7-4F76-BD4D-30E63EDF70BB}"/>
              </a:ext>
            </a:extLst>
          </p:cNvPr>
          <p:cNvSpPr>
            <a:spLocks noGrp="1"/>
          </p:cNvSpPr>
          <p:nvPr>
            <p:ph idx="1"/>
          </p:nvPr>
        </p:nvSpPr>
        <p:spPr>
          <a:xfrm>
            <a:off x="3429000" y="1600199"/>
            <a:ext cx="5257800" cy="5121275"/>
          </a:xfrm>
        </p:spPr>
        <p:txBody>
          <a:bodyPr>
            <a:normAutofit fontScale="92500" lnSpcReduction="20000"/>
          </a:bodyPr>
          <a:lstStyle/>
          <a:p>
            <a:pPr algn="r" rtl="1">
              <a:lnSpc>
                <a:spcPct val="150000"/>
              </a:lnSpc>
            </a:pPr>
            <a:r>
              <a:rPr lang="ar-SA" sz="2400" b="1" dirty="0"/>
              <a:t>باستعمال رموز إعطاء قيمة يمكن إعادة  كتابة تعبير مثل: </a:t>
            </a:r>
            <a:r>
              <a:rPr lang="en-US" sz="2400" b="1" dirty="0"/>
              <a:t>x=x+2</a:t>
            </a:r>
            <a:r>
              <a:rPr lang="ar-SA" sz="2400" b="1" dirty="0"/>
              <a:t> </a:t>
            </a:r>
            <a:r>
              <a:rPr lang="en-US" sz="2400" b="1" dirty="0"/>
              <a:t>             </a:t>
            </a:r>
            <a:r>
              <a:rPr lang="ar-SA" sz="2400" b="1" dirty="0"/>
              <a:t>على النحو  </a:t>
            </a:r>
            <a:r>
              <a:rPr lang="en-US" sz="2400" b="1" dirty="0"/>
              <a:t>x+=2</a:t>
            </a:r>
            <a:r>
              <a:rPr lang="ar-SA" sz="2400" b="1" dirty="0"/>
              <a:t>    ،يأخذ رمز إعطاء القيمة =+ القيمة</a:t>
            </a:r>
            <a:r>
              <a:rPr lang="en-US" sz="2400" b="1" dirty="0"/>
              <a:t> </a:t>
            </a:r>
            <a:r>
              <a:rPr lang="ar-SA" sz="2400" b="1" dirty="0"/>
              <a:t>الموجودة على يمينه ويضيفها إلى المتغير الموجود على يساره. </a:t>
            </a:r>
          </a:p>
          <a:p>
            <a:pPr algn="r" rtl="1">
              <a:lnSpc>
                <a:spcPct val="150000"/>
              </a:lnSpc>
            </a:pPr>
            <a:r>
              <a:rPr lang="ar-SA" sz="2400" b="1" dirty="0"/>
              <a:t>هناك دائماً حاجة في البرمجة إلى زيادة 1 أو طرح 1 . هذه الحالات شائعة لدرجة أن </a:t>
            </a:r>
            <a:r>
              <a:rPr lang="en-US" sz="2400" b="1" dirty="0"/>
              <a:t>C++ </a:t>
            </a:r>
            <a:r>
              <a:rPr lang="ar-SA" sz="2400" b="1" dirty="0"/>
              <a:t>تتضمن رمزين خاصين ينفذان هذه المهمة، يقوم رمز التناقص (--) بطرح 1 من المتغير ويضيف رمز التزايد (++)  1 إليه ، المثال الآتي يبين طريقة الاستعمال:-</a:t>
            </a:r>
          </a:p>
          <a:p>
            <a:pPr marL="0" indent="0" algn="r" rtl="1">
              <a:lnSpc>
                <a:spcPct val="150000"/>
              </a:lnSpc>
              <a:buNone/>
            </a:pPr>
            <a:r>
              <a:rPr lang="ar-SA" sz="2400" b="1" dirty="0"/>
              <a:t>  </a:t>
            </a:r>
            <a:r>
              <a:rPr lang="en-US" sz="2400" b="1" dirty="0"/>
              <a:t>++a</a:t>
            </a:r>
          </a:p>
          <a:p>
            <a:pPr marL="0" indent="0" algn="r" rtl="1">
              <a:lnSpc>
                <a:spcPct val="150000"/>
              </a:lnSpc>
              <a:buNone/>
            </a:pPr>
            <a:r>
              <a:rPr lang="en-US" sz="2400" b="1" dirty="0"/>
              <a:t>  a++</a:t>
            </a:r>
            <a:endParaRPr lang="ar-SA" sz="2400" b="1" dirty="0"/>
          </a:p>
        </p:txBody>
      </p:sp>
      <p:pic>
        <p:nvPicPr>
          <p:cNvPr id="2" name="Picture 1">
            <a:extLst>
              <a:ext uri="{FF2B5EF4-FFF2-40B4-BE49-F238E27FC236}">
                <a16:creationId xmlns:a16="http://schemas.microsoft.com/office/drawing/2014/main" id="{826FBDD0-B0A7-41B1-8AB7-FA7298B03ED7}"/>
              </a:ext>
            </a:extLst>
          </p:cNvPr>
          <p:cNvPicPr>
            <a:picLocks noChangeAspect="1"/>
          </p:cNvPicPr>
          <p:nvPr/>
        </p:nvPicPr>
        <p:blipFill>
          <a:blip r:embed="rId2"/>
          <a:stretch>
            <a:fillRect/>
          </a:stretch>
        </p:blipFill>
        <p:spPr>
          <a:xfrm>
            <a:off x="228600" y="2743200"/>
            <a:ext cx="3124200" cy="2305957"/>
          </a:xfrm>
          <a:prstGeom prst="rect">
            <a:avLst/>
          </a:prstGeom>
        </p:spPr>
      </p:pic>
    </p:spTree>
    <p:extLst>
      <p:ext uri="{BB962C8B-B14F-4D97-AF65-F5344CB8AC3E}">
        <p14:creationId xmlns:p14="http://schemas.microsoft.com/office/powerpoint/2010/main" val="4008027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rtl="1">
              <a:defRPr/>
            </a:pPr>
            <a:r>
              <a:rPr lang="ar-SA" sz="4000" b="1" dirty="0">
                <a:solidFill>
                  <a:schemeClr val="accent4">
                    <a:lumMod val="75000"/>
                  </a:schemeClr>
                </a:solidFill>
              </a:rPr>
              <a:t>مثال على رموز اعطاء القيم واستخدام المؤقت</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3962400" y="1600199"/>
            <a:ext cx="4800600" cy="5121275"/>
          </a:xfrm>
        </p:spPr>
        <p:txBody>
          <a:bodyPr>
            <a:normAutofit fontScale="85000" lnSpcReduction="10000"/>
          </a:bodyPr>
          <a:lstStyle/>
          <a:p>
            <a:pPr algn="r" rtl="1">
              <a:lnSpc>
                <a:spcPct val="150000"/>
              </a:lnSpc>
            </a:pPr>
            <a:r>
              <a:rPr lang="ar-SA" sz="2400" b="1" dirty="0"/>
              <a:t>قم بإضافة </a:t>
            </a:r>
            <a:r>
              <a:rPr lang="en-US" sz="2400" b="1" dirty="0"/>
              <a:t>Timer</a:t>
            </a:r>
            <a:r>
              <a:rPr lang="ar-SA" sz="2400" b="1" dirty="0"/>
              <a:t> من صندوق الأدوات، غير خاصية </a:t>
            </a:r>
            <a:r>
              <a:rPr lang="en-US" sz="2400" b="1" dirty="0"/>
              <a:t>interval</a:t>
            </a:r>
            <a:r>
              <a:rPr lang="ar-SA" sz="2400" b="1" dirty="0"/>
              <a:t> إلى 1000 وهذا يعني ان اي حدث مرتبط بهذا المؤقت سيحدث كل ثانية (1000 مللي ثانية)، وخاصية </a:t>
            </a:r>
            <a:r>
              <a:rPr lang="en-US" sz="2400" b="1" dirty="0"/>
              <a:t>enabled</a:t>
            </a:r>
            <a:r>
              <a:rPr lang="ar-SA" sz="2400" b="1" dirty="0"/>
              <a:t> إلى </a:t>
            </a:r>
            <a:r>
              <a:rPr lang="en-US" sz="2400" b="1" dirty="0"/>
              <a:t>true</a:t>
            </a:r>
            <a:endParaRPr lang="ar-SA" sz="2400" b="1" dirty="0"/>
          </a:p>
          <a:p>
            <a:pPr algn="r" rtl="1">
              <a:lnSpc>
                <a:spcPct val="150000"/>
              </a:lnSpc>
            </a:pPr>
            <a:r>
              <a:rPr lang="ar-SA" sz="2400" b="1" dirty="0"/>
              <a:t>أضف زر </a:t>
            </a:r>
            <a:r>
              <a:rPr lang="en-US" sz="2400" b="1" dirty="0"/>
              <a:t>button</a:t>
            </a:r>
            <a:r>
              <a:rPr lang="ar-SA" sz="2400" b="1" dirty="0"/>
              <a:t> وعنوان </a:t>
            </a:r>
            <a:r>
              <a:rPr lang="en-US" sz="2400" b="1" dirty="0"/>
              <a:t>label</a:t>
            </a:r>
            <a:r>
              <a:rPr lang="ar-SA" sz="2400" b="1" dirty="0"/>
              <a:t> غير خاصية </a:t>
            </a:r>
            <a:r>
              <a:rPr lang="en-US" sz="2400" b="1" dirty="0"/>
              <a:t>font</a:t>
            </a:r>
            <a:r>
              <a:rPr lang="ar-SA" sz="2400" b="1" dirty="0"/>
              <a:t> للكل بالشكل المناسب ثم غير النص الخاص بالزر ليكون </a:t>
            </a:r>
            <a:r>
              <a:rPr lang="en-US" sz="2400" b="1" dirty="0"/>
              <a:t>Toggle +-3</a:t>
            </a:r>
            <a:r>
              <a:rPr lang="ar-SA" sz="2400" b="1" dirty="0"/>
              <a:t> ونص العنوان ليكون 0.  </a:t>
            </a:r>
            <a:endParaRPr lang="en-US" sz="2400" b="1" dirty="0"/>
          </a:p>
          <a:p>
            <a:pPr algn="r" rtl="1">
              <a:lnSpc>
                <a:spcPct val="150000"/>
              </a:lnSpc>
            </a:pPr>
            <a:r>
              <a:rPr lang="ar-SA" sz="2400" b="1" dirty="0"/>
              <a:t>تأكد من اختيار المؤقت ثم من الخصائص اضغط على زر الاحداث </a:t>
            </a:r>
            <a:r>
              <a:rPr lang="en-US" sz="2400" b="1" dirty="0"/>
              <a:t>events</a:t>
            </a:r>
            <a:r>
              <a:rPr lang="ar-SA" sz="2400" b="1" dirty="0"/>
              <a:t> ثم انقر نقرا مزدوجا علي</a:t>
            </a:r>
            <a:r>
              <a:rPr lang="en-US" sz="2400" b="1" dirty="0"/>
              <a:t> </a:t>
            </a:r>
            <a:r>
              <a:rPr lang="ar-SA" sz="2400" b="1" dirty="0"/>
              <a:t> الحدث </a:t>
            </a:r>
            <a:r>
              <a:rPr lang="en-US" sz="2400" b="1" dirty="0"/>
              <a:t>Tick</a:t>
            </a:r>
            <a:r>
              <a:rPr lang="ar-SA" sz="2400" b="1" dirty="0"/>
              <a:t> يفتح لك محرر الأكواد. </a:t>
            </a:r>
          </a:p>
          <a:p>
            <a:pPr algn="r" rtl="1">
              <a:lnSpc>
                <a:spcPct val="150000"/>
              </a:lnSpc>
            </a:pPr>
            <a:endParaRPr lang="en-US" sz="2000" dirty="0"/>
          </a:p>
          <a:p>
            <a:pPr algn="r" rtl="1">
              <a:lnSpc>
                <a:spcPct val="150000"/>
              </a:lnSpc>
            </a:pPr>
            <a:endParaRPr lang="en-US" sz="2400" dirty="0"/>
          </a:p>
        </p:txBody>
      </p:sp>
      <p:pic>
        <p:nvPicPr>
          <p:cNvPr id="4" name="Picture 3">
            <a:extLst>
              <a:ext uri="{FF2B5EF4-FFF2-40B4-BE49-F238E27FC236}">
                <a16:creationId xmlns:a16="http://schemas.microsoft.com/office/drawing/2014/main" id="{83A469F5-62D8-4F42-9360-693BEA15CA2D}"/>
              </a:ext>
            </a:extLst>
          </p:cNvPr>
          <p:cNvPicPr>
            <a:picLocks noChangeAspect="1"/>
          </p:cNvPicPr>
          <p:nvPr/>
        </p:nvPicPr>
        <p:blipFill>
          <a:blip r:embed="rId3"/>
          <a:stretch>
            <a:fillRect/>
          </a:stretch>
        </p:blipFill>
        <p:spPr>
          <a:xfrm>
            <a:off x="609600" y="1588910"/>
            <a:ext cx="3071037" cy="2803046"/>
          </a:xfrm>
          <a:prstGeom prst="rect">
            <a:avLst/>
          </a:prstGeom>
        </p:spPr>
      </p:pic>
      <p:pic>
        <p:nvPicPr>
          <p:cNvPr id="6" name="Picture 5">
            <a:extLst>
              <a:ext uri="{FF2B5EF4-FFF2-40B4-BE49-F238E27FC236}">
                <a16:creationId xmlns:a16="http://schemas.microsoft.com/office/drawing/2014/main" id="{7FB4E7E4-17E3-4DF5-95CD-B7CA1216D81D}"/>
              </a:ext>
            </a:extLst>
          </p:cNvPr>
          <p:cNvPicPr>
            <a:picLocks noChangeAspect="1"/>
          </p:cNvPicPr>
          <p:nvPr/>
        </p:nvPicPr>
        <p:blipFill>
          <a:blip r:embed="rId4"/>
          <a:stretch>
            <a:fillRect/>
          </a:stretch>
        </p:blipFill>
        <p:spPr>
          <a:xfrm>
            <a:off x="964018" y="4452301"/>
            <a:ext cx="2362200" cy="2301803"/>
          </a:xfrm>
          <a:prstGeom prst="rect">
            <a:avLst/>
          </a:prstGeom>
        </p:spPr>
      </p:pic>
    </p:spTree>
    <p:extLst>
      <p:ext uri="{BB962C8B-B14F-4D97-AF65-F5344CB8AC3E}">
        <p14:creationId xmlns:p14="http://schemas.microsoft.com/office/powerpoint/2010/main" val="1488666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rtl="1">
              <a:defRPr/>
            </a:pPr>
            <a:r>
              <a:rPr lang="ar-SA" sz="4000" b="1" dirty="0">
                <a:solidFill>
                  <a:schemeClr val="accent4">
                    <a:lumMod val="75000"/>
                  </a:schemeClr>
                </a:solidFill>
              </a:rPr>
              <a:t>مثال على رموز اعطاء القيم واستخدام المؤقت</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57200" y="1600199"/>
            <a:ext cx="8305800" cy="5121275"/>
          </a:xfrm>
        </p:spPr>
        <p:txBody>
          <a:bodyPr>
            <a:normAutofit/>
          </a:bodyPr>
          <a:lstStyle/>
          <a:p>
            <a:pPr marL="0" indent="0" algn="r" rtl="1">
              <a:lnSpc>
                <a:spcPct val="150000"/>
              </a:lnSpc>
              <a:buNone/>
            </a:pPr>
            <a:r>
              <a:rPr lang="ar-SA" sz="2400" b="1" dirty="0"/>
              <a:t>اكتب في الحدث </a:t>
            </a:r>
            <a:r>
              <a:rPr lang="en-US" sz="2400" b="1" dirty="0"/>
              <a:t>timer1_Tick</a:t>
            </a:r>
            <a:r>
              <a:rPr lang="ar-SA" sz="2400" b="1" dirty="0"/>
              <a:t> السطور التالية </a:t>
            </a:r>
            <a:endParaRPr lang="ar-SA" sz="2000" b="1" dirty="0"/>
          </a:p>
          <a:p>
            <a:pPr marL="0" indent="0">
              <a:buNone/>
            </a:pP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System::</a:t>
            </a:r>
            <a:r>
              <a:rPr lang="en-US" sz="1600" dirty="0">
                <a:solidFill>
                  <a:srgbClr val="2B91AF"/>
                </a:solidFill>
                <a:latin typeface="Consolas" panose="020B0609020204030204" pitchFamily="49" charset="0"/>
              </a:rPr>
              <a:t>Void</a:t>
            </a:r>
            <a:r>
              <a:rPr lang="en-US" sz="1600" dirty="0">
                <a:solidFill>
                  <a:srgbClr val="000000"/>
                </a:solidFill>
                <a:latin typeface="Consolas" panose="020B0609020204030204" pitchFamily="49" charset="0"/>
              </a:rPr>
              <a:t> timer1_Tick(System::</a:t>
            </a:r>
            <a:r>
              <a:rPr lang="en-US" sz="1600" dirty="0">
                <a:solidFill>
                  <a:srgbClr val="2B91AF"/>
                </a:solidFill>
                <a:latin typeface="Consolas" panose="020B0609020204030204" pitchFamily="49" charset="0"/>
              </a:rPr>
              <a:t>Object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sender</a:t>
            </a:r>
            <a:r>
              <a:rPr lang="en-US" sz="1600" dirty="0">
                <a:solidFill>
                  <a:srgbClr val="000000"/>
                </a:solidFill>
                <a:latin typeface="Consolas" panose="020B0609020204030204" pitchFamily="49" charset="0"/>
              </a:rPr>
              <a:t>, System::</a:t>
            </a:r>
            <a:r>
              <a:rPr lang="en-US" sz="1600" dirty="0" err="1">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e</a:t>
            </a:r>
            <a:r>
              <a:rPr lang="en-US" sz="1600" dirty="0">
                <a:solidFill>
                  <a:srgbClr val="000000"/>
                </a:solidFill>
                <a:latin typeface="Consolas" panose="020B0609020204030204" pitchFamily="49" charset="0"/>
              </a:rPr>
              <a:t>) {</a:t>
            </a:r>
          </a:p>
          <a:p>
            <a:pPr marL="400050" lvl="1" indent="0">
              <a:buNone/>
            </a:pPr>
            <a:r>
              <a:rPr lang="en-US" sz="1200" b="1" dirty="0">
                <a:solidFill>
                  <a:srgbClr val="000000"/>
                </a:solidFill>
                <a:latin typeface="Consolas" panose="020B0609020204030204" pitchFamily="49" charset="0"/>
              </a:rPr>
              <a:t>count += increment;</a:t>
            </a:r>
          </a:p>
          <a:p>
            <a:pPr marL="400050" lvl="1" indent="0">
              <a:buNone/>
            </a:pPr>
            <a:r>
              <a:rPr lang="en-US" sz="1200" b="1" dirty="0">
                <a:solidFill>
                  <a:srgbClr val="000000"/>
                </a:solidFill>
                <a:latin typeface="Consolas" panose="020B0609020204030204" pitchFamily="49" charset="0"/>
              </a:rPr>
              <a:t>label1-&gt;Text = </a:t>
            </a:r>
            <a:r>
              <a:rPr lang="en-US" sz="1200" b="1" dirty="0" err="1">
                <a:solidFill>
                  <a:srgbClr val="000000"/>
                </a:solidFill>
                <a:latin typeface="Consolas" panose="020B0609020204030204" pitchFamily="49" charset="0"/>
              </a:rPr>
              <a:t>count.ToString</a:t>
            </a:r>
            <a:r>
              <a:rPr lang="en-US" sz="1200" b="1" dirty="0">
                <a:solidFill>
                  <a:srgbClr val="000000"/>
                </a:solidFill>
                <a:latin typeface="Consolas" panose="020B0609020204030204" pitchFamily="49" charset="0"/>
              </a:rPr>
              <a:t>();</a:t>
            </a:r>
          </a:p>
          <a:p>
            <a:pPr marL="0" indent="0">
              <a:buNone/>
            </a:pPr>
            <a:r>
              <a:rPr lang="en-US" sz="1600" dirty="0">
                <a:solidFill>
                  <a:srgbClr val="000000"/>
                </a:solidFill>
                <a:latin typeface="Consolas" panose="020B0609020204030204" pitchFamily="49" charset="0"/>
              </a:rPr>
              <a:t>}</a:t>
            </a:r>
            <a:endParaRPr lang="ar-SA" sz="1600" dirty="0">
              <a:solidFill>
                <a:srgbClr val="000000"/>
              </a:solidFill>
              <a:latin typeface="Consolas" panose="020B0609020204030204" pitchFamily="49" charset="0"/>
            </a:endParaRPr>
          </a:p>
          <a:p>
            <a:pPr marL="0" indent="0" algn="r" rtl="1">
              <a:buNone/>
            </a:pPr>
            <a:r>
              <a:rPr lang="ar-SA" sz="2400" b="1" dirty="0"/>
              <a:t>إرجع إلى النموذج وانقر على الزر نقرا مزدوجا ليفتح الاكواد اكتب السطور التالية</a:t>
            </a:r>
            <a:endParaRPr lang="en-US" sz="2400" b="1" dirty="0"/>
          </a:p>
          <a:p>
            <a:pPr marL="0" indent="0">
              <a:buNone/>
            </a:pP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System::</a:t>
            </a:r>
            <a:r>
              <a:rPr lang="en-US" sz="1600" dirty="0">
                <a:solidFill>
                  <a:srgbClr val="2B91AF"/>
                </a:solidFill>
                <a:latin typeface="Consolas" panose="020B0609020204030204" pitchFamily="49" charset="0"/>
              </a:rPr>
              <a:t>Void</a:t>
            </a:r>
            <a:r>
              <a:rPr lang="en-US" sz="1600" dirty="0">
                <a:solidFill>
                  <a:srgbClr val="000000"/>
                </a:solidFill>
                <a:latin typeface="Consolas" panose="020B0609020204030204" pitchFamily="49" charset="0"/>
              </a:rPr>
              <a:t> button1_Click_1(System::</a:t>
            </a:r>
            <a:r>
              <a:rPr lang="en-US" sz="1600" dirty="0">
                <a:solidFill>
                  <a:srgbClr val="2B91AF"/>
                </a:solidFill>
                <a:latin typeface="Consolas" panose="020B0609020204030204" pitchFamily="49" charset="0"/>
              </a:rPr>
              <a:t>Object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sender</a:t>
            </a:r>
            <a:r>
              <a:rPr lang="en-US" sz="1600" dirty="0">
                <a:solidFill>
                  <a:srgbClr val="000000"/>
                </a:solidFill>
                <a:latin typeface="Consolas" panose="020B0609020204030204" pitchFamily="49" charset="0"/>
              </a:rPr>
              <a:t>, System::</a:t>
            </a:r>
            <a:r>
              <a:rPr lang="en-US" sz="1600" dirty="0" err="1">
                <a:solidFill>
                  <a:srgbClr val="2B91AF"/>
                </a:solidFill>
                <a:latin typeface="Consolas" panose="020B0609020204030204" pitchFamily="49" charset="0"/>
              </a:rPr>
              <a:t>EventArgs</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e</a:t>
            </a:r>
            <a:r>
              <a:rPr lang="en-US" sz="1600" dirty="0">
                <a:solidFill>
                  <a:srgbClr val="000000"/>
                </a:solidFill>
                <a:latin typeface="Consolas" panose="020B0609020204030204" pitchFamily="49" charset="0"/>
              </a:rPr>
              <a:t>) {</a:t>
            </a:r>
          </a:p>
          <a:p>
            <a:pPr marL="400050" lvl="1" indent="0">
              <a:buNone/>
            </a:pPr>
            <a:r>
              <a:rPr lang="en-US" sz="1200" b="1" dirty="0">
                <a:solidFill>
                  <a:srgbClr val="000000"/>
                </a:solidFill>
                <a:latin typeface="Consolas" panose="020B0609020204030204" pitchFamily="49" charset="0"/>
              </a:rPr>
              <a:t>increment *= -1;</a:t>
            </a:r>
          </a:p>
          <a:p>
            <a:pPr marL="0" indent="0">
              <a:buNone/>
            </a:pPr>
            <a:r>
              <a:rPr lang="en-US" sz="1600" dirty="0">
                <a:solidFill>
                  <a:srgbClr val="000000"/>
                </a:solidFill>
                <a:latin typeface="Consolas" panose="020B0609020204030204" pitchFamily="49" charset="0"/>
              </a:rPr>
              <a:t>}</a:t>
            </a:r>
            <a:endParaRPr lang="ar-SA" sz="1600" dirty="0">
              <a:solidFill>
                <a:srgbClr val="000000"/>
              </a:solidFill>
              <a:latin typeface="Consolas" panose="020B0609020204030204" pitchFamily="49" charset="0"/>
            </a:endParaRPr>
          </a:p>
          <a:p>
            <a:pPr marL="0" indent="0" algn="r" rtl="1">
              <a:buNone/>
            </a:pPr>
            <a:r>
              <a:rPr lang="ar-SA" sz="1600" b="1" dirty="0">
                <a:solidFill>
                  <a:srgbClr val="002060"/>
                </a:solidFill>
              </a:rPr>
              <a:t>لاحظ ان المتغيرات </a:t>
            </a:r>
            <a:r>
              <a:rPr lang="en-US" sz="1600" b="1" dirty="0">
                <a:solidFill>
                  <a:srgbClr val="002060"/>
                </a:solidFill>
              </a:rPr>
              <a:t>count</a:t>
            </a:r>
            <a:r>
              <a:rPr lang="ar-SA" sz="1600" b="1" dirty="0">
                <a:solidFill>
                  <a:srgbClr val="002060"/>
                </a:solidFill>
              </a:rPr>
              <a:t> و </a:t>
            </a:r>
            <a:r>
              <a:rPr lang="en-US" sz="1600" b="1" dirty="0">
                <a:solidFill>
                  <a:srgbClr val="002060"/>
                </a:solidFill>
              </a:rPr>
              <a:t>increment</a:t>
            </a:r>
            <a:r>
              <a:rPr lang="ar-SA" sz="1600" b="1" dirty="0">
                <a:solidFill>
                  <a:srgbClr val="002060"/>
                </a:solidFill>
              </a:rPr>
              <a:t> يجب تعريفهم بحيث يظهرا لكلا الحدثين، لاحظ مكانهما في الصورة التالية</a:t>
            </a:r>
          </a:p>
          <a:p>
            <a:pPr marL="0" indent="0" algn="r" rtl="1">
              <a:buNone/>
            </a:pPr>
            <a:endParaRPr lang="en-US" sz="2400" b="1" dirty="0"/>
          </a:p>
        </p:txBody>
      </p:sp>
      <p:pic>
        <p:nvPicPr>
          <p:cNvPr id="2" name="Picture 1">
            <a:extLst>
              <a:ext uri="{FF2B5EF4-FFF2-40B4-BE49-F238E27FC236}">
                <a16:creationId xmlns:a16="http://schemas.microsoft.com/office/drawing/2014/main" id="{18D9DA9D-31E2-48BE-A911-B858A7AB2A87}"/>
              </a:ext>
            </a:extLst>
          </p:cNvPr>
          <p:cNvPicPr>
            <a:picLocks noChangeAspect="1"/>
          </p:cNvPicPr>
          <p:nvPr/>
        </p:nvPicPr>
        <p:blipFill>
          <a:blip r:embed="rId3"/>
          <a:stretch>
            <a:fillRect/>
          </a:stretch>
        </p:blipFill>
        <p:spPr>
          <a:xfrm>
            <a:off x="1741135" y="5230135"/>
            <a:ext cx="5661730" cy="1491339"/>
          </a:xfrm>
          <a:prstGeom prst="rect">
            <a:avLst/>
          </a:prstGeom>
        </p:spPr>
      </p:pic>
    </p:spTree>
    <p:extLst>
      <p:ext uri="{BB962C8B-B14F-4D97-AF65-F5344CB8AC3E}">
        <p14:creationId xmlns:p14="http://schemas.microsoft.com/office/powerpoint/2010/main" val="2715617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1371600" y="2232819"/>
            <a:ext cx="6553200" cy="23923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صندوق الصورة</a:t>
            </a:r>
            <a:endParaRPr lang="en-US" sz="3200" b="1" dirty="0">
              <a:solidFill>
                <a:schemeClr val="tx2">
                  <a:lumMod val="75000"/>
                </a:schemeClr>
              </a:solidFill>
            </a:endParaRPr>
          </a:p>
        </p:txBody>
      </p:sp>
    </p:spTree>
    <p:extLst>
      <p:ext uri="{BB962C8B-B14F-4D97-AF65-F5344CB8AC3E}">
        <p14:creationId xmlns:p14="http://schemas.microsoft.com/office/powerpoint/2010/main" val="1445663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ضبط خصائص صندوق الصورة</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4648200" y="1600200"/>
            <a:ext cx="4038600" cy="5029200"/>
          </a:xfrm>
        </p:spPr>
        <p:txBody>
          <a:bodyPr>
            <a:normAutofit/>
          </a:bodyPr>
          <a:lstStyle/>
          <a:p>
            <a:pPr marL="0" indent="0" algn="r" rtl="1">
              <a:lnSpc>
                <a:spcPct val="150000"/>
              </a:lnSpc>
              <a:buNone/>
            </a:pPr>
            <a:r>
              <a:rPr lang="ar-SA" sz="2000" b="1" dirty="0"/>
              <a:t>يمكن استخدام الصورة في عرض لوجو الشركة أو عرض صور الموظفين في قاعدة البيانات. </a:t>
            </a:r>
          </a:p>
          <a:p>
            <a:pPr algn="r" rtl="1">
              <a:lnSpc>
                <a:spcPct val="150000"/>
              </a:lnSpc>
            </a:pPr>
            <a:r>
              <a:rPr lang="ar-SA" sz="2000" b="1" dirty="0"/>
              <a:t>قم بإدراج </a:t>
            </a:r>
            <a:r>
              <a:rPr lang="en-US" sz="2000" b="1" dirty="0" err="1"/>
              <a:t>PictureBox</a:t>
            </a:r>
            <a:r>
              <a:rPr lang="ar-SA" sz="2000" b="1" dirty="0"/>
              <a:t> من صندوق الأدوات</a:t>
            </a:r>
          </a:p>
          <a:p>
            <a:pPr algn="r" rtl="1">
              <a:lnSpc>
                <a:spcPct val="150000"/>
              </a:lnSpc>
            </a:pPr>
            <a:r>
              <a:rPr lang="ar-SA" sz="2000" b="1" dirty="0"/>
              <a:t>تأكد من اختيار صندوق الصورة ثم غير خاصية </a:t>
            </a:r>
            <a:r>
              <a:rPr lang="en-US" sz="2000" b="1" dirty="0"/>
              <a:t>Image</a:t>
            </a:r>
            <a:r>
              <a:rPr lang="ar-SA" sz="2000" b="1" dirty="0"/>
              <a:t> إلى الصورة التي تريد</a:t>
            </a:r>
          </a:p>
          <a:p>
            <a:pPr algn="r" rtl="1">
              <a:lnSpc>
                <a:spcPct val="150000"/>
              </a:lnSpc>
            </a:pPr>
            <a:r>
              <a:rPr lang="ar-SA" sz="2000" b="1" dirty="0"/>
              <a:t>ثم غير خاصية </a:t>
            </a:r>
            <a:r>
              <a:rPr lang="en-US" sz="2000" b="1" dirty="0" err="1"/>
              <a:t>SizeMode</a:t>
            </a:r>
            <a:r>
              <a:rPr lang="ar-SA" sz="2000" b="1" dirty="0"/>
              <a:t> إلى </a:t>
            </a:r>
            <a:r>
              <a:rPr lang="en-US" sz="2000" b="1" dirty="0"/>
              <a:t>Zoom</a:t>
            </a:r>
            <a:r>
              <a:rPr lang="ar-SA" sz="2000" b="1" dirty="0"/>
              <a:t> ليتم تعيين الصورة مع الاحتفاظ بنسب الطول إلى العرض. </a:t>
            </a:r>
          </a:p>
          <a:p>
            <a:pPr algn="r" rtl="1">
              <a:lnSpc>
                <a:spcPct val="150000"/>
              </a:lnSpc>
            </a:pPr>
            <a:endParaRPr lang="en-US" sz="2000" b="1" dirty="0"/>
          </a:p>
        </p:txBody>
      </p:sp>
      <p:pic>
        <p:nvPicPr>
          <p:cNvPr id="2" name="Picture 1">
            <a:extLst>
              <a:ext uri="{FF2B5EF4-FFF2-40B4-BE49-F238E27FC236}">
                <a16:creationId xmlns:a16="http://schemas.microsoft.com/office/drawing/2014/main" id="{D4ACF07A-F9C9-47DA-8E2D-394C69C3733A}"/>
              </a:ext>
            </a:extLst>
          </p:cNvPr>
          <p:cNvPicPr>
            <a:picLocks noChangeAspect="1"/>
          </p:cNvPicPr>
          <p:nvPr/>
        </p:nvPicPr>
        <p:blipFill>
          <a:blip r:embed="rId2"/>
          <a:stretch>
            <a:fillRect/>
          </a:stretch>
        </p:blipFill>
        <p:spPr>
          <a:xfrm>
            <a:off x="152399" y="1447800"/>
            <a:ext cx="3580531" cy="2819400"/>
          </a:xfrm>
          <a:prstGeom prst="rect">
            <a:avLst/>
          </a:prstGeom>
        </p:spPr>
      </p:pic>
      <p:pic>
        <p:nvPicPr>
          <p:cNvPr id="3" name="Picture 2">
            <a:extLst>
              <a:ext uri="{FF2B5EF4-FFF2-40B4-BE49-F238E27FC236}">
                <a16:creationId xmlns:a16="http://schemas.microsoft.com/office/drawing/2014/main" id="{71466F6C-2183-44F9-8A48-9FFC637B2176}"/>
              </a:ext>
            </a:extLst>
          </p:cNvPr>
          <p:cNvPicPr>
            <a:picLocks noChangeAspect="1"/>
          </p:cNvPicPr>
          <p:nvPr/>
        </p:nvPicPr>
        <p:blipFill>
          <a:blip r:embed="rId3"/>
          <a:stretch>
            <a:fillRect/>
          </a:stretch>
        </p:blipFill>
        <p:spPr>
          <a:xfrm>
            <a:off x="708897" y="4431492"/>
            <a:ext cx="2316006" cy="2289983"/>
          </a:xfrm>
          <a:prstGeom prst="rect">
            <a:avLst/>
          </a:prstGeom>
        </p:spPr>
      </p:pic>
    </p:spTree>
    <p:extLst>
      <p:ext uri="{BB962C8B-B14F-4D97-AF65-F5344CB8AC3E}">
        <p14:creationId xmlns:p14="http://schemas.microsoft.com/office/powerpoint/2010/main" val="599365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28</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75438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المراجع</a:t>
            </a:r>
            <a:endParaRPr lang="en-US" sz="3200" b="1" dirty="0">
              <a:solidFill>
                <a:schemeClr val="tx2">
                  <a:lumMod val="75000"/>
                </a:schemeClr>
              </a:solidFill>
            </a:endParaRPr>
          </a:p>
        </p:txBody>
      </p:sp>
      <p:sp>
        <p:nvSpPr>
          <p:cNvPr id="7" name="Content Placeholder 2">
            <a:extLst>
              <a:ext uri="{FF2B5EF4-FFF2-40B4-BE49-F238E27FC236}">
                <a16:creationId xmlns:a16="http://schemas.microsoft.com/office/drawing/2014/main" id="{FE6AB915-929E-45B5-AF11-A43BEA438DB3}"/>
              </a:ext>
            </a:extLst>
          </p:cNvPr>
          <p:cNvSpPr>
            <a:spLocks noGrp="1"/>
          </p:cNvSpPr>
          <p:nvPr>
            <p:ph idx="1"/>
          </p:nvPr>
        </p:nvSpPr>
        <p:spPr>
          <a:xfrm>
            <a:off x="609600" y="1600200"/>
            <a:ext cx="8077200" cy="5029200"/>
          </a:xfrm>
        </p:spPr>
        <p:txBody>
          <a:bodyPr>
            <a:normAutofit/>
          </a:bodyPr>
          <a:lstStyle/>
          <a:p>
            <a:pPr marL="0" indent="0" algn="r" rtl="1">
              <a:lnSpc>
                <a:spcPct val="150000"/>
              </a:lnSpc>
              <a:buNone/>
            </a:pPr>
            <a:r>
              <a:rPr lang="ar-SA" sz="2000" b="1" dirty="0"/>
              <a:t>مذكرات الدكتورة إيمان الغامدي </a:t>
            </a:r>
          </a:p>
          <a:p>
            <a:pPr marL="0" indent="0" algn="r" rtl="1">
              <a:lnSpc>
                <a:spcPct val="150000"/>
              </a:lnSpc>
              <a:buNone/>
            </a:pPr>
            <a:r>
              <a:rPr lang="en-US" sz="1800" u="sng" dirty="0">
                <a:solidFill>
                  <a:srgbClr val="1155CC"/>
                </a:solidFill>
                <a:effectLst/>
                <a:latin typeface="Courier New" panose="02070309020205020404" pitchFamily="49" charset="0"/>
                <a:ea typeface="Times New Roman" panose="02020603050405020304" pitchFamily="18" charset="0"/>
                <a:cs typeface="Arial" panose="020B0604020202020204" pitchFamily="34" charset="0"/>
                <a:hlinkClick r:id="rId2"/>
              </a:rPr>
              <a:t>https://sites.google.com/site/emangh9068/home/albrmjte-alshyyyte-blghte-c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50000"/>
              </a:lnSpc>
              <a:buNone/>
            </a:pPr>
            <a:endParaRPr lang="ar-SA" sz="2000" b="1" dirty="0"/>
          </a:p>
          <a:p>
            <a:pPr algn="r" rtl="1">
              <a:lnSpc>
                <a:spcPct val="150000"/>
              </a:lnSpc>
            </a:pPr>
            <a:endParaRPr lang="en-US" sz="2000" b="1" dirty="0"/>
          </a:p>
        </p:txBody>
      </p:sp>
    </p:spTree>
    <p:extLst>
      <p:ext uri="{BB962C8B-B14F-4D97-AF65-F5344CB8AC3E}">
        <p14:creationId xmlns:p14="http://schemas.microsoft.com/office/powerpoint/2010/main" val="996126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5000" y="1676400"/>
            <a:ext cx="5334000" cy="36576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dirty="0">
                <a:solidFill>
                  <a:srgbClr val="002060"/>
                </a:solidFill>
              </a:rPr>
              <a:t>Thank You</a:t>
            </a:r>
          </a:p>
        </p:txBody>
      </p:sp>
      <p:sp>
        <p:nvSpPr>
          <p:cNvPr id="2" name="AutoShape 5"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a:extLst>
              <a:ext uri="{FF2B5EF4-FFF2-40B4-BE49-F238E27FC236}">
                <a16:creationId xmlns:a16="http://schemas.microsoft.com/office/drawing/2014/main" id="{CB161C0F-F398-49EA-BE94-159EF78AA816}"/>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38338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1371600" y="2232819"/>
            <a:ext cx="6553200" cy="23923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تنزيل برنامج فيجوال سي ++</a:t>
            </a:r>
            <a:endParaRPr lang="en-US" sz="3200" b="1" dirty="0">
              <a:solidFill>
                <a:schemeClr val="tx2">
                  <a:lumMod val="75000"/>
                </a:schemeClr>
              </a:solidFill>
            </a:endParaRPr>
          </a:p>
        </p:txBody>
      </p:sp>
    </p:spTree>
    <p:extLst>
      <p:ext uri="{BB962C8B-B14F-4D97-AF65-F5344CB8AC3E}">
        <p14:creationId xmlns:p14="http://schemas.microsoft.com/office/powerpoint/2010/main" val="109793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31E5A-DCD6-425A-8C80-7B051E2A906C}"/>
              </a:ext>
            </a:extLst>
          </p:cNvPr>
          <p:cNvSpPr>
            <a:spLocks noGrp="1"/>
          </p:cNvSpPr>
          <p:nvPr>
            <p:ph idx="1"/>
          </p:nvPr>
        </p:nvSpPr>
        <p:spPr>
          <a:xfrm>
            <a:off x="457200" y="1600200"/>
            <a:ext cx="8229600" cy="4756150"/>
          </a:xfrm>
        </p:spPr>
        <p:txBody>
          <a:bodyPr>
            <a:normAutofit/>
          </a:bodyPr>
          <a:lstStyle/>
          <a:p>
            <a:pPr algn="r" rtl="1">
              <a:lnSpc>
                <a:spcPct val="150000"/>
              </a:lnSpc>
            </a:pPr>
            <a:r>
              <a:rPr lang="ar-SA" sz="2400" b="1" dirty="0"/>
              <a:t>ادخل إلى الرابط التالي </a:t>
            </a:r>
          </a:p>
          <a:p>
            <a:pPr algn="r" rtl="1">
              <a:lnSpc>
                <a:spcPct val="150000"/>
              </a:lnSpc>
            </a:pPr>
            <a:r>
              <a:rPr lang="en-US" sz="1400" dirty="0">
                <a:hlinkClick r:id="rId2"/>
              </a:rPr>
              <a:t>https://visualstudio.microsoft.com/vs/features/cplusplus/</a:t>
            </a:r>
            <a:endParaRPr lang="ar-SA" sz="2400" b="1" dirty="0"/>
          </a:p>
          <a:p>
            <a:pPr algn="r" rtl="1">
              <a:lnSpc>
                <a:spcPct val="150000"/>
              </a:lnSpc>
            </a:pPr>
            <a:r>
              <a:rPr lang="ar-SA" sz="2400" b="1" dirty="0"/>
              <a:t>قم بتحميل وتنزيل فيجوال سي ++</a:t>
            </a:r>
          </a:p>
          <a:p>
            <a:pPr algn="r" rtl="1">
              <a:lnSpc>
                <a:spcPct val="150000"/>
              </a:lnSpc>
            </a:pPr>
            <a:r>
              <a:rPr lang="ar-SA" sz="2400" b="1" dirty="0"/>
              <a:t>بعد فتح الملف ستجد الشاشة التالية ، اترك البرنامج يهيئ لك الجهاز</a:t>
            </a:r>
          </a:p>
          <a:p>
            <a:pPr algn="r" rtl="1">
              <a:lnSpc>
                <a:spcPct val="150000"/>
              </a:lnSpc>
            </a:pPr>
            <a:endParaRPr lang="en-US" sz="2400" b="1" dirty="0"/>
          </a:p>
        </p:txBody>
      </p:sp>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تحميل فيجوال سي بلس بلس</a:t>
            </a:r>
            <a:endParaRPr lang="en-US" sz="3200" b="1" dirty="0">
              <a:solidFill>
                <a:schemeClr val="tx2">
                  <a:lumMod val="75000"/>
                </a:schemeClr>
              </a:solidFill>
            </a:endParaRPr>
          </a:p>
        </p:txBody>
      </p:sp>
      <p:pic>
        <p:nvPicPr>
          <p:cNvPr id="2" name="Picture 1">
            <a:extLst>
              <a:ext uri="{FF2B5EF4-FFF2-40B4-BE49-F238E27FC236}">
                <a16:creationId xmlns:a16="http://schemas.microsoft.com/office/drawing/2014/main" id="{FA4E2714-A515-42D1-BDE1-88DA930A881D}"/>
              </a:ext>
            </a:extLst>
          </p:cNvPr>
          <p:cNvPicPr>
            <a:picLocks noChangeAspect="1"/>
          </p:cNvPicPr>
          <p:nvPr/>
        </p:nvPicPr>
        <p:blipFill>
          <a:blip r:embed="rId3"/>
          <a:stretch>
            <a:fillRect/>
          </a:stretch>
        </p:blipFill>
        <p:spPr>
          <a:xfrm>
            <a:off x="2133600" y="3858154"/>
            <a:ext cx="4610100" cy="2714625"/>
          </a:xfrm>
          <a:prstGeom prst="rect">
            <a:avLst/>
          </a:prstGeom>
        </p:spPr>
      </p:pic>
    </p:spTree>
    <p:extLst>
      <p:ext uri="{BB962C8B-B14F-4D97-AF65-F5344CB8AC3E}">
        <p14:creationId xmlns:p14="http://schemas.microsoft.com/office/powerpoint/2010/main" val="94959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31E5A-DCD6-425A-8C80-7B051E2A906C}"/>
              </a:ext>
            </a:extLst>
          </p:cNvPr>
          <p:cNvSpPr>
            <a:spLocks noGrp="1"/>
          </p:cNvSpPr>
          <p:nvPr>
            <p:ph idx="1"/>
          </p:nvPr>
        </p:nvSpPr>
        <p:spPr>
          <a:xfrm>
            <a:off x="457200" y="1600200"/>
            <a:ext cx="8229600" cy="4756150"/>
          </a:xfrm>
        </p:spPr>
        <p:txBody>
          <a:bodyPr>
            <a:normAutofit/>
          </a:bodyPr>
          <a:lstStyle/>
          <a:p>
            <a:pPr algn="r" rtl="1">
              <a:lnSpc>
                <a:spcPct val="150000"/>
              </a:lnSpc>
            </a:pPr>
            <a:r>
              <a:rPr lang="ar-SA" sz="2400" b="1" dirty="0"/>
              <a:t>بعد ذلك تظهر الشاشة التالية، لاحظ المساحة المطلوبة ثم اضغط على </a:t>
            </a:r>
            <a:r>
              <a:rPr lang="en-US" sz="2400" b="1" dirty="0"/>
              <a:t>install</a:t>
            </a:r>
            <a:endParaRPr lang="ar-SA" sz="2400" b="1" dirty="0"/>
          </a:p>
          <a:p>
            <a:pPr algn="r" rtl="1">
              <a:lnSpc>
                <a:spcPct val="150000"/>
              </a:lnSpc>
            </a:pPr>
            <a:endParaRPr lang="en-US" sz="2400" b="1" dirty="0"/>
          </a:p>
        </p:txBody>
      </p:sp>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تحميل فيجوال سي بلس بلس</a:t>
            </a:r>
            <a:endParaRPr lang="en-US" sz="3200" b="1" dirty="0">
              <a:solidFill>
                <a:schemeClr val="tx2">
                  <a:lumMod val="75000"/>
                </a:schemeClr>
              </a:solidFill>
            </a:endParaRPr>
          </a:p>
        </p:txBody>
      </p:sp>
      <p:pic>
        <p:nvPicPr>
          <p:cNvPr id="4" name="Picture 3">
            <a:extLst>
              <a:ext uri="{FF2B5EF4-FFF2-40B4-BE49-F238E27FC236}">
                <a16:creationId xmlns:a16="http://schemas.microsoft.com/office/drawing/2014/main" id="{99FFA1DF-EE7A-4E38-8093-676E6D7BBE5A}"/>
              </a:ext>
            </a:extLst>
          </p:cNvPr>
          <p:cNvPicPr>
            <a:picLocks noChangeAspect="1"/>
          </p:cNvPicPr>
          <p:nvPr/>
        </p:nvPicPr>
        <p:blipFill>
          <a:blip r:embed="rId2"/>
          <a:stretch>
            <a:fillRect/>
          </a:stretch>
        </p:blipFill>
        <p:spPr>
          <a:xfrm>
            <a:off x="1471612" y="2336800"/>
            <a:ext cx="6200775" cy="4019550"/>
          </a:xfrm>
          <a:prstGeom prst="rect">
            <a:avLst/>
          </a:prstGeom>
        </p:spPr>
      </p:pic>
    </p:spTree>
    <p:extLst>
      <p:ext uri="{BB962C8B-B14F-4D97-AF65-F5344CB8AC3E}">
        <p14:creationId xmlns:p14="http://schemas.microsoft.com/office/powerpoint/2010/main" val="215298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31E5A-DCD6-425A-8C80-7B051E2A906C}"/>
              </a:ext>
            </a:extLst>
          </p:cNvPr>
          <p:cNvSpPr>
            <a:spLocks noGrp="1"/>
          </p:cNvSpPr>
          <p:nvPr>
            <p:ph idx="1"/>
          </p:nvPr>
        </p:nvSpPr>
        <p:spPr>
          <a:xfrm>
            <a:off x="457200" y="1600200"/>
            <a:ext cx="8229600" cy="4756150"/>
          </a:xfrm>
        </p:spPr>
        <p:txBody>
          <a:bodyPr>
            <a:normAutofit/>
          </a:bodyPr>
          <a:lstStyle/>
          <a:p>
            <a:pPr algn="r" rtl="1">
              <a:lnSpc>
                <a:spcPct val="150000"/>
              </a:lnSpc>
            </a:pPr>
            <a:r>
              <a:rPr lang="ar-SA" sz="2400" b="1" dirty="0"/>
              <a:t>تظهر الشاشة التالية اتركه حتى ينتهي</a:t>
            </a:r>
          </a:p>
          <a:p>
            <a:pPr algn="r" rtl="1">
              <a:lnSpc>
                <a:spcPct val="150000"/>
              </a:lnSpc>
            </a:pPr>
            <a:endParaRPr lang="en-US" sz="2400" b="1" dirty="0"/>
          </a:p>
        </p:txBody>
      </p:sp>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تحميل فيجوال سي بلس بلس</a:t>
            </a:r>
            <a:endParaRPr lang="en-US" sz="3200" b="1" dirty="0">
              <a:solidFill>
                <a:schemeClr val="tx2">
                  <a:lumMod val="75000"/>
                </a:schemeClr>
              </a:solidFill>
            </a:endParaRPr>
          </a:p>
        </p:txBody>
      </p:sp>
      <p:pic>
        <p:nvPicPr>
          <p:cNvPr id="2" name="Picture 1">
            <a:extLst>
              <a:ext uri="{FF2B5EF4-FFF2-40B4-BE49-F238E27FC236}">
                <a16:creationId xmlns:a16="http://schemas.microsoft.com/office/drawing/2014/main" id="{F8FF9DAC-3918-460F-A8DB-51FAEF9AD509}"/>
              </a:ext>
            </a:extLst>
          </p:cNvPr>
          <p:cNvPicPr>
            <a:picLocks noChangeAspect="1"/>
          </p:cNvPicPr>
          <p:nvPr/>
        </p:nvPicPr>
        <p:blipFill>
          <a:blip r:embed="rId2"/>
          <a:stretch>
            <a:fillRect/>
          </a:stretch>
        </p:blipFill>
        <p:spPr>
          <a:xfrm>
            <a:off x="733425" y="2251075"/>
            <a:ext cx="7677150" cy="4105275"/>
          </a:xfrm>
          <a:prstGeom prst="rect">
            <a:avLst/>
          </a:prstGeom>
        </p:spPr>
      </p:pic>
    </p:spTree>
    <p:extLst>
      <p:ext uri="{BB962C8B-B14F-4D97-AF65-F5344CB8AC3E}">
        <p14:creationId xmlns:p14="http://schemas.microsoft.com/office/powerpoint/2010/main" val="337427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31E5A-DCD6-425A-8C80-7B051E2A906C}"/>
              </a:ext>
            </a:extLst>
          </p:cNvPr>
          <p:cNvSpPr>
            <a:spLocks noGrp="1"/>
          </p:cNvSpPr>
          <p:nvPr>
            <p:ph idx="1"/>
          </p:nvPr>
        </p:nvSpPr>
        <p:spPr>
          <a:xfrm>
            <a:off x="457200" y="1600200"/>
            <a:ext cx="8229600" cy="4756150"/>
          </a:xfrm>
        </p:spPr>
        <p:txBody>
          <a:bodyPr>
            <a:normAutofit/>
          </a:bodyPr>
          <a:lstStyle/>
          <a:p>
            <a:pPr algn="r" rtl="1">
              <a:lnSpc>
                <a:spcPct val="150000"/>
              </a:lnSpc>
            </a:pPr>
            <a:r>
              <a:rPr lang="ar-SA" sz="2400" b="1" dirty="0"/>
              <a:t>سيحتاج إلى إعادة التشغيل لاكتمال عملية التثبيت</a:t>
            </a:r>
          </a:p>
          <a:p>
            <a:pPr algn="r" rtl="1">
              <a:lnSpc>
                <a:spcPct val="150000"/>
              </a:lnSpc>
            </a:pPr>
            <a:endParaRPr lang="en-US" sz="2400" b="1" dirty="0"/>
          </a:p>
        </p:txBody>
      </p:sp>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تحميل فيجوال سي بلس بلس</a:t>
            </a:r>
            <a:endParaRPr lang="en-US" sz="3200" b="1" dirty="0">
              <a:solidFill>
                <a:schemeClr val="tx2">
                  <a:lumMod val="75000"/>
                </a:schemeClr>
              </a:solidFill>
            </a:endParaRPr>
          </a:p>
        </p:txBody>
      </p:sp>
      <p:pic>
        <p:nvPicPr>
          <p:cNvPr id="4" name="Picture 3">
            <a:extLst>
              <a:ext uri="{FF2B5EF4-FFF2-40B4-BE49-F238E27FC236}">
                <a16:creationId xmlns:a16="http://schemas.microsoft.com/office/drawing/2014/main" id="{F7D08F59-851B-4350-8A65-A05A3F71FCCE}"/>
              </a:ext>
            </a:extLst>
          </p:cNvPr>
          <p:cNvPicPr>
            <a:picLocks noChangeAspect="1"/>
          </p:cNvPicPr>
          <p:nvPr/>
        </p:nvPicPr>
        <p:blipFill>
          <a:blip r:embed="rId2"/>
          <a:stretch>
            <a:fillRect/>
          </a:stretch>
        </p:blipFill>
        <p:spPr>
          <a:xfrm>
            <a:off x="104775" y="2382838"/>
            <a:ext cx="8934450" cy="4324350"/>
          </a:xfrm>
          <a:prstGeom prst="rect">
            <a:avLst/>
          </a:prstGeom>
        </p:spPr>
      </p:pic>
    </p:spTree>
    <p:extLst>
      <p:ext uri="{BB962C8B-B14F-4D97-AF65-F5344CB8AC3E}">
        <p14:creationId xmlns:p14="http://schemas.microsoft.com/office/powerpoint/2010/main" val="255641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31E5A-DCD6-425A-8C80-7B051E2A906C}"/>
              </a:ext>
            </a:extLst>
          </p:cNvPr>
          <p:cNvSpPr>
            <a:spLocks noGrp="1"/>
          </p:cNvSpPr>
          <p:nvPr>
            <p:ph idx="1"/>
          </p:nvPr>
        </p:nvSpPr>
        <p:spPr>
          <a:xfrm>
            <a:off x="5410200" y="1600200"/>
            <a:ext cx="3276600" cy="5029200"/>
          </a:xfrm>
        </p:spPr>
        <p:txBody>
          <a:bodyPr>
            <a:normAutofit fontScale="77500" lnSpcReduction="20000"/>
          </a:bodyPr>
          <a:lstStyle/>
          <a:p>
            <a:pPr algn="r" rtl="1">
              <a:lnSpc>
                <a:spcPct val="150000"/>
              </a:lnSpc>
            </a:pPr>
            <a:r>
              <a:rPr lang="ar-SA" sz="2400" b="1" dirty="0"/>
              <a:t>اختر من القائمة الرئيسية لفيجوال ستوديو </a:t>
            </a:r>
            <a:r>
              <a:rPr lang="en-US" sz="2400" b="1" dirty="0"/>
              <a:t>extensions -&gt; manage extensions</a:t>
            </a:r>
          </a:p>
          <a:p>
            <a:pPr algn="r" rtl="1">
              <a:lnSpc>
                <a:spcPct val="150000"/>
              </a:lnSpc>
            </a:pPr>
            <a:r>
              <a:rPr lang="ar-SA" sz="2400" b="1" dirty="0"/>
              <a:t>اختر من القائمة اليسرى </a:t>
            </a:r>
            <a:r>
              <a:rPr lang="en-US" sz="2400" b="1" dirty="0"/>
              <a:t>Online</a:t>
            </a:r>
            <a:r>
              <a:rPr lang="ar-SA" sz="2400" b="1" dirty="0"/>
              <a:t> ثم اكتب </a:t>
            </a:r>
            <a:r>
              <a:rPr lang="en-US" sz="2400" b="1" dirty="0" err="1"/>
              <a:t>c++</a:t>
            </a:r>
            <a:r>
              <a:rPr lang="en-US" sz="2400" b="1" dirty="0"/>
              <a:t> windows forms</a:t>
            </a:r>
            <a:r>
              <a:rPr lang="ar-SA" sz="2400" b="1" dirty="0"/>
              <a:t> ستظهر لك النتيجة التالية </a:t>
            </a:r>
          </a:p>
          <a:p>
            <a:pPr algn="r" rtl="1">
              <a:lnSpc>
                <a:spcPct val="150000"/>
              </a:lnSpc>
            </a:pPr>
            <a:r>
              <a:rPr lang="en-US" sz="2400" b="1" dirty="0"/>
              <a:t>C++/CLR windows forms for Visual Studio</a:t>
            </a:r>
          </a:p>
          <a:p>
            <a:pPr algn="r" rtl="1">
              <a:lnSpc>
                <a:spcPct val="150000"/>
              </a:lnSpc>
            </a:pPr>
            <a:r>
              <a:rPr lang="ar-SA" sz="2400" b="1" dirty="0"/>
              <a:t>اضغط على زر التحميل </a:t>
            </a:r>
            <a:r>
              <a:rPr lang="en-US" sz="2400" b="1" dirty="0"/>
              <a:t>Download</a:t>
            </a:r>
          </a:p>
          <a:p>
            <a:pPr algn="r" rtl="1">
              <a:lnSpc>
                <a:spcPct val="150000"/>
              </a:lnSpc>
            </a:pPr>
            <a:r>
              <a:rPr lang="ar-SA" sz="2400" b="1" dirty="0"/>
              <a:t>يتطلب ذلك غلق البرنامج حتى يتم التحديث</a:t>
            </a:r>
            <a:endParaRPr lang="en-US" sz="2400" b="1" dirty="0"/>
          </a:p>
          <a:p>
            <a:pPr algn="r" rtl="1">
              <a:lnSpc>
                <a:spcPct val="150000"/>
              </a:lnSpc>
            </a:pPr>
            <a:endParaRPr lang="ar-SA" sz="2400" b="1" dirty="0"/>
          </a:p>
          <a:p>
            <a:pPr algn="r" rtl="1">
              <a:lnSpc>
                <a:spcPct val="150000"/>
              </a:lnSpc>
            </a:pPr>
            <a:endParaRPr lang="en-US" sz="2400" b="1" dirty="0"/>
          </a:p>
        </p:txBody>
      </p:sp>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إنشاء مشروع جديد باستخدام فيجوال سي ++</a:t>
            </a:r>
            <a:endParaRPr lang="en-US" sz="3200" b="1" dirty="0">
              <a:solidFill>
                <a:schemeClr val="tx2">
                  <a:lumMod val="75000"/>
                </a:schemeClr>
              </a:solidFill>
            </a:endParaRPr>
          </a:p>
        </p:txBody>
      </p:sp>
      <p:pic>
        <p:nvPicPr>
          <p:cNvPr id="8" name="Picture 7">
            <a:extLst>
              <a:ext uri="{FF2B5EF4-FFF2-40B4-BE49-F238E27FC236}">
                <a16:creationId xmlns:a16="http://schemas.microsoft.com/office/drawing/2014/main" id="{06E2B743-B137-462E-A34D-D45968266FE3}"/>
              </a:ext>
            </a:extLst>
          </p:cNvPr>
          <p:cNvPicPr>
            <a:picLocks noChangeAspect="1"/>
          </p:cNvPicPr>
          <p:nvPr/>
        </p:nvPicPr>
        <p:blipFill>
          <a:blip r:embed="rId2"/>
          <a:stretch>
            <a:fillRect/>
          </a:stretch>
        </p:blipFill>
        <p:spPr>
          <a:xfrm>
            <a:off x="270816" y="1809311"/>
            <a:ext cx="5102695" cy="3239377"/>
          </a:xfrm>
          <a:prstGeom prst="rect">
            <a:avLst/>
          </a:prstGeom>
        </p:spPr>
      </p:pic>
    </p:spTree>
    <p:extLst>
      <p:ext uri="{BB962C8B-B14F-4D97-AF65-F5344CB8AC3E}">
        <p14:creationId xmlns:p14="http://schemas.microsoft.com/office/powerpoint/2010/main" val="210619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31E5A-DCD6-425A-8C80-7B051E2A906C}"/>
              </a:ext>
            </a:extLst>
          </p:cNvPr>
          <p:cNvSpPr>
            <a:spLocks noGrp="1"/>
          </p:cNvSpPr>
          <p:nvPr>
            <p:ph idx="1"/>
          </p:nvPr>
        </p:nvSpPr>
        <p:spPr>
          <a:xfrm>
            <a:off x="5410200" y="1600200"/>
            <a:ext cx="3276600" cy="5029200"/>
          </a:xfrm>
        </p:spPr>
        <p:txBody>
          <a:bodyPr>
            <a:normAutofit lnSpcReduction="10000"/>
          </a:bodyPr>
          <a:lstStyle/>
          <a:p>
            <a:pPr algn="r" rtl="1">
              <a:lnSpc>
                <a:spcPct val="150000"/>
              </a:lnSpc>
            </a:pPr>
            <a:r>
              <a:rPr lang="ar-SA" sz="2400" b="1" dirty="0"/>
              <a:t>قم بإنشاء مشروع جديد من نوع </a:t>
            </a:r>
            <a:r>
              <a:rPr lang="en-US" sz="2400" b="1" dirty="0" err="1"/>
              <a:t>CppCLR_Windows</a:t>
            </a:r>
            <a:r>
              <a:rPr lang="en-US" sz="2400" b="1" dirty="0"/>
              <a:t> Project</a:t>
            </a:r>
          </a:p>
          <a:p>
            <a:pPr algn="r" rtl="1">
              <a:lnSpc>
                <a:spcPct val="150000"/>
              </a:lnSpc>
            </a:pPr>
            <a:r>
              <a:rPr lang="ar-SA" sz="2400" b="1" dirty="0"/>
              <a:t>ستظهر رسالة خطأ في حالة الرغبة في عرض النموذج قم بتنزيل </a:t>
            </a:r>
            <a:r>
              <a:rPr lang="en-US" sz="2400" b="1" dirty="0"/>
              <a:t>.</a:t>
            </a:r>
            <a:r>
              <a:rPr lang="en-US" sz="2400" b="1" dirty="0" err="1"/>
              <a:t>netframework</a:t>
            </a:r>
            <a:r>
              <a:rPr lang="en-US" sz="2400" b="1" dirty="0"/>
              <a:t> 4.7.2 developer pack</a:t>
            </a:r>
          </a:p>
          <a:p>
            <a:pPr algn="r" rtl="1">
              <a:lnSpc>
                <a:spcPct val="150000"/>
              </a:lnSpc>
            </a:pPr>
            <a:endParaRPr lang="ar-SA" sz="2400" b="1" dirty="0"/>
          </a:p>
          <a:p>
            <a:pPr algn="r" rtl="1">
              <a:lnSpc>
                <a:spcPct val="150000"/>
              </a:lnSpc>
            </a:pPr>
            <a:endParaRPr lang="en-US" sz="2400" b="1" dirty="0"/>
          </a:p>
        </p:txBody>
      </p:sp>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457200" y="457200"/>
            <a:ext cx="8458200" cy="792162"/>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200" b="1" dirty="0">
                <a:solidFill>
                  <a:schemeClr val="tx2">
                    <a:lumMod val="75000"/>
                  </a:schemeClr>
                </a:solidFill>
              </a:rPr>
              <a:t>إنشاء مشروع جديد باستخدام فيجوال سي ++</a:t>
            </a:r>
            <a:endParaRPr lang="en-US" sz="3200" b="1" dirty="0">
              <a:solidFill>
                <a:schemeClr val="tx2">
                  <a:lumMod val="75000"/>
                </a:schemeClr>
              </a:solidFill>
            </a:endParaRPr>
          </a:p>
        </p:txBody>
      </p:sp>
      <p:pic>
        <p:nvPicPr>
          <p:cNvPr id="2" name="Picture 1">
            <a:extLst>
              <a:ext uri="{FF2B5EF4-FFF2-40B4-BE49-F238E27FC236}">
                <a16:creationId xmlns:a16="http://schemas.microsoft.com/office/drawing/2014/main" id="{E813F663-AB45-487C-94E2-85139A7457C7}"/>
              </a:ext>
            </a:extLst>
          </p:cNvPr>
          <p:cNvPicPr>
            <a:picLocks noChangeAspect="1"/>
          </p:cNvPicPr>
          <p:nvPr/>
        </p:nvPicPr>
        <p:blipFill>
          <a:blip r:embed="rId2"/>
          <a:stretch>
            <a:fillRect/>
          </a:stretch>
        </p:blipFill>
        <p:spPr>
          <a:xfrm>
            <a:off x="266917" y="1508125"/>
            <a:ext cx="5143283" cy="3319462"/>
          </a:xfrm>
          <a:prstGeom prst="rect">
            <a:avLst/>
          </a:prstGeom>
        </p:spPr>
      </p:pic>
      <p:sp>
        <p:nvSpPr>
          <p:cNvPr id="9" name="TextBox 8">
            <a:extLst>
              <a:ext uri="{FF2B5EF4-FFF2-40B4-BE49-F238E27FC236}">
                <a16:creationId xmlns:a16="http://schemas.microsoft.com/office/drawing/2014/main" id="{41F2FB8E-34AA-48D6-B500-5144F958C82C}"/>
              </a:ext>
            </a:extLst>
          </p:cNvPr>
          <p:cNvSpPr txBox="1"/>
          <p:nvPr/>
        </p:nvSpPr>
        <p:spPr>
          <a:xfrm>
            <a:off x="4107445" y="6444476"/>
            <a:ext cx="4891509" cy="276999"/>
          </a:xfrm>
          <a:prstGeom prst="rect">
            <a:avLst/>
          </a:prstGeom>
          <a:noFill/>
        </p:spPr>
        <p:txBody>
          <a:bodyPr wrap="square">
            <a:spAutoFit/>
          </a:bodyPr>
          <a:lstStyle/>
          <a:p>
            <a:r>
              <a:rPr lang="en-US" sz="1200" dirty="0">
                <a:hlinkClick r:id="rId3"/>
              </a:rPr>
              <a:t>https://dotnet.microsoft.com/download/dotnet-framework/net472</a:t>
            </a:r>
            <a:endParaRPr lang="en-US" sz="1200" dirty="0"/>
          </a:p>
        </p:txBody>
      </p:sp>
      <p:pic>
        <p:nvPicPr>
          <p:cNvPr id="4" name="Picture 3">
            <a:extLst>
              <a:ext uri="{FF2B5EF4-FFF2-40B4-BE49-F238E27FC236}">
                <a16:creationId xmlns:a16="http://schemas.microsoft.com/office/drawing/2014/main" id="{E13BF601-F851-44DE-B232-60952D737097}"/>
              </a:ext>
            </a:extLst>
          </p:cNvPr>
          <p:cNvPicPr>
            <a:picLocks noChangeAspect="1"/>
          </p:cNvPicPr>
          <p:nvPr/>
        </p:nvPicPr>
        <p:blipFill>
          <a:blip r:embed="rId4"/>
          <a:stretch>
            <a:fillRect/>
          </a:stretch>
        </p:blipFill>
        <p:spPr>
          <a:xfrm>
            <a:off x="347975" y="4385449"/>
            <a:ext cx="3414989" cy="2153463"/>
          </a:xfrm>
          <a:prstGeom prst="rect">
            <a:avLst/>
          </a:prstGeom>
        </p:spPr>
      </p:pic>
    </p:spTree>
    <p:extLst>
      <p:ext uri="{BB962C8B-B14F-4D97-AF65-F5344CB8AC3E}">
        <p14:creationId xmlns:p14="http://schemas.microsoft.com/office/powerpoint/2010/main" val="2462631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7759</TotalTime>
  <Words>1588</Words>
  <Application>Microsoft Office PowerPoint</Application>
  <PresentationFormat>On-screen Show (4:3)</PresentationFormat>
  <Paragraphs>231</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Courier New</vt:lpstr>
      <vt:lpstr>Times New Roman</vt:lpstr>
      <vt:lpstr>Office Theme</vt:lpstr>
      <vt:lpstr>PowerPoint Presentation</vt:lpstr>
      <vt:lpstr>واجهة المستخدم الرسومية  GUI</vt:lpstr>
      <vt:lpstr>تنزيل برنامج فيجوال سي ++</vt:lpstr>
      <vt:lpstr>تحميل فيجوال سي بلس بلس</vt:lpstr>
      <vt:lpstr>تحميل فيجوال سي بلس بلس</vt:lpstr>
      <vt:lpstr>تحميل فيجوال سي بلس بلس</vt:lpstr>
      <vt:lpstr>تحميل فيجوال سي بلس بلس</vt:lpstr>
      <vt:lpstr>إنشاء مشروع جديد باستخدام فيجوال سي ++</vt:lpstr>
      <vt:lpstr>إنشاء مشروع جديد باستخدام فيجوال سي ++</vt:lpstr>
      <vt:lpstr>ضبط خصائص النموذج والزر ومربع النص</vt:lpstr>
      <vt:lpstr>التعرف على الواجهة الرئيسية</vt:lpstr>
      <vt:lpstr>ضبط خصائص النموذج</vt:lpstr>
      <vt:lpstr>ضبط خصائص الزر وصندوق النص</vt:lpstr>
      <vt:lpstr>أنواع البيانات الأساسية في لغة ++ C</vt:lpstr>
      <vt:lpstr>الرموز الحسابية Math Operators</vt:lpstr>
      <vt:lpstr>الرموز العلائقية Relational Operator</vt:lpstr>
      <vt:lpstr>الرموز المنطقية</vt:lpstr>
      <vt:lpstr>PowerPoint Presentation</vt:lpstr>
      <vt:lpstr>جملة التحكم If</vt:lpstr>
      <vt:lpstr>PowerPoint Presentation</vt:lpstr>
      <vt:lpstr>PowerPoint Presentation</vt:lpstr>
      <vt:lpstr>استخدام المؤقت</vt:lpstr>
      <vt:lpstr>رموز إعطاء القيم</vt:lpstr>
      <vt:lpstr>PowerPoint Presentation</vt:lpstr>
      <vt:lpstr>PowerPoint Presentation</vt:lpstr>
      <vt:lpstr>صندوق الصورة</vt:lpstr>
      <vt:lpstr>ضبط خصائص صندوق الصورة</vt:lpstr>
      <vt:lpstr>المراجع</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OsamaHosamLA</dc:creator>
  <cp:lastModifiedBy>Osama Mohammed Moustafa Hosam Elde</cp:lastModifiedBy>
  <cp:revision>57</cp:revision>
  <cp:lastPrinted>2017-07-18T06:32:22Z</cp:lastPrinted>
  <dcterms:created xsi:type="dcterms:W3CDTF">2006-08-16T00:00:00Z</dcterms:created>
  <dcterms:modified xsi:type="dcterms:W3CDTF">2020-10-14T20:59:45Z</dcterms:modified>
</cp:coreProperties>
</file>