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89" r:id="rId2"/>
    <p:sldId id="371" r:id="rId3"/>
    <p:sldId id="422" r:id="rId4"/>
    <p:sldId id="423" r:id="rId5"/>
    <p:sldId id="424" r:id="rId6"/>
    <p:sldId id="425" r:id="rId7"/>
    <p:sldId id="426" r:id="rId8"/>
    <p:sldId id="427" r:id="rId9"/>
    <p:sldId id="428" r:id="rId10"/>
    <p:sldId id="430" r:id="rId11"/>
    <p:sldId id="431" r:id="rId12"/>
    <p:sldId id="432" r:id="rId13"/>
    <p:sldId id="436" r:id="rId14"/>
    <p:sldId id="433" r:id="rId15"/>
    <p:sldId id="434" r:id="rId16"/>
    <p:sldId id="435" r:id="rId17"/>
    <p:sldId id="317" r:id="rId18"/>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6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13CC4-3002-4561-9227-86E70D3586B7}" v="3" dt="2020-07-06T07:17:05.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65" autoAdjust="0"/>
    <p:restoredTop sz="94660"/>
  </p:normalViewPr>
  <p:slideViewPr>
    <p:cSldViewPr>
      <p:cViewPr varScale="1">
        <p:scale>
          <a:sx n="81" d="100"/>
          <a:sy n="81" d="100"/>
        </p:scale>
        <p:origin x="148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67F3744E-E586-4C2C-91BF-A29AAF840012}"/>
    <pc:docChg chg="undo custSel addSld delSld modSld modMainMaster">
      <pc:chgData name="Osama Mohammed Moustafa Hosam Elde" userId="ab8f451e-a635-42ee-be12-e2dde55852bf" providerId="ADAL" clId="{67F3744E-E586-4C2C-91BF-A29AAF840012}" dt="2019-01-23T12:17:29.333" v="2019" actId="1076"/>
      <pc:docMkLst>
        <pc:docMk/>
      </pc:docMkLst>
      <pc:sldChg chg="addSp delSp modSp">
        <pc:chgData name="Osama Mohammed Moustafa Hosam Elde" userId="ab8f451e-a635-42ee-be12-e2dde55852bf" providerId="ADAL" clId="{67F3744E-E586-4C2C-91BF-A29AAF840012}" dt="2019-01-23T12:17:29.333" v="2019" actId="1076"/>
        <pc:sldMkLst>
          <pc:docMk/>
          <pc:sldMk cId="2795698090" sldId="289"/>
        </pc:sldMkLst>
        <pc:spChg chg="add mod">
          <ac:chgData name="Osama Mohammed Moustafa Hosam Elde" userId="ab8f451e-a635-42ee-be12-e2dde55852bf" providerId="ADAL" clId="{67F3744E-E586-4C2C-91BF-A29AAF840012}" dt="2019-01-23T12:17:20.410" v="2018" actId="404"/>
          <ac:spMkLst>
            <pc:docMk/>
            <pc:sldMk cId="2795698090" sldId="289"/>
            <ac:spMk id="4" creationId="{71F37C0B-C451-4FC0-8BFC-2F9DEFE020DB}"/>
          </ac:spMkLst>
        </pc:spChg>
        <pc:picChg chg="add del mod">
          <ac:chgData name="Osama Mohammed Moustafa Hosam Elde" userId="ab8f451e-a635-42ee-be12-e2dde55852bf" providerId="ADAL" clId="{67F3744E-E586-4C2C-91BF-A29AAF840012}" dt="2019-01-23T11:27:02.669" v="1011" actId="478"/>
          <ac:picMkLst>
            <pc:docMk/>
            <pc:sldMk cId="2795698090" sldId="289"/>
            <ac:picMk id="2" creationId="{8896204A-1CB8-4DEA-9BEF-715C33C8BA95}"/>
          </ac:picMkLst>
        </pc:picChg>
        <pc:picChg chg="add del mod">
          <ac:chgData name="Osama Mohammed Moustafa Hosam Elde" userId="ab8f451e-a635-42ee-be12-e2dde55852bf" providerId="ADAL" clId="{67F3744E-E586-4C2C-91BF-A29AAF840012}" dt="2019-01-23T11:00:05.046" v="160" actId="478"/>
          <ac:picMkLst>
            <pc:docMk/>
            <pc:sldMk cId="2795698090" sldId="289"/>
            <ac:picMk id="3" creationId="{AFC62FBC-F536-497F-A422-8D72DC62A459}"/>
          </ac:picMkLst>
        </pc:picChg>
        <pc:picChg chg="add mod">
          <ac:chgData name="Osama Mohammed Moustafa Hosam Elde" userId="ab8f451e-a635-42ee-be12-e2dde55852bf" providerId="ADAL" clId="{67F3744E-E586-4C2C-91BF-A29AAF840012}" dt="2019-01-23T12:17:29.333" v="2019" actId="1076"/>
          <ac:picMkLst>
            <pc:docMk/>
            <pc:sldMk cId="2795698090" sldId="289"/>
            <ac:picMk id="5" creationId="{8C60DBA5-7B19-4192-857A-5A47B4AE6D6F}"/>
          </ac:picMkLst>
        </pc:picChg>
        <pc:picChg chg="del">
          <ac:chgData name="Osama Mohammed Moustafa Hosam Elde" userId="ab8f451e-a635-42ee-be12-e2dde55852bf" providerId="ADAL" clId="{67F3744E-E586-4C2C-91BF-A29AAF840012}" dt="2019-01-23T10:38:24.094" v="27" actId="478"/>
          <ac:picMkLst>
            <pc:docMk/>
            <pc:sldMk cId="2795698090" sldId="289"/>
            <ac:picMk id="13314" creationId="{00000000-0000-0000-0000-000000000000}"/>
          </ac:picMkLst>
        </pc:picChg>
      </pc:sldChg>
      <pc:sldMasterChg chg="setBg modSldLayout">
        <pc:chgData name="Osama Mohammed Moustafa Hosam Elde" userId="ab8f451e-a635-42ee-be12-e2dde55852bf" providerId="ADAL" clId="{67F3744E-E586-4C2C-91BF-A29AAF840012}" dt="2019-01-23T11:02:47.966" v="222"/>
        <pc:sldMasterMkLst>
          <pc:docMk/>
          <pc:sldMasterMk cId="0" sldId="2147483648"/>
        </pc:sldMasterMkLst>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49"/>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0"/>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1"/>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2"/>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3"/>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4"/>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5"/>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6"/>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7"/>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8"/>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9"/>
          </pc:sldLayoutMkLst>
        </pc:sldLayoutChg>
      </pc:sldMasterChg>
    </pc:docChg>
  </pc:docChgLst>
  <pc:docChgLst>
    <pc:chgData name="Osama hosam elde" userId="ab8f451e-a635-42ee-be12-e2dde55852bf" providerId="ADAL" clId="{5ABF69F1-FFC2-4226-9111-9AF3F4F3349B}"/>
    <pc:docChg chg="undo custSel addSld delSld modSld sldOrd">
      <pc:chgData name="Osama hosam elde" userId="ab8f451e-a635-42ee-be12-e2dde55852bf" providerId="ADAL" clId="{5ABF69F1-FFC2-4226-9111-9AF3F4F3349B}" dt="2019-03-16T16:47:10.072" v="3705" actId="20577"/>
      <pc:docMkLst>
        <pc:docMk/>
      </pc:docMkLst>
      <pc:sldChg chg="modSp">
        <pc:chgData name="Osama hosam elde" userId="ab8f451e-a635-42ee-be12-e2dde55852bf" providerId="ADAL" clId="{5ABF69F1-FFC2-4226-9111-9AF3F4F3349B}" dt="2019-03-13T21:19:18.263" v="2735" actId="1035"/>
        <pc:sldMkLst>
          <pc:docMk/>
          <pc:sldMk cId="2795698090" sldId="289"/>
        </pc:sldMkLst>
        <pc:spChg chg="mod">
          <ac:chgData name="Osama hosam elde" userId="ab8f451e-a635-42ee-be12-e2dde55852bf" providerId="ADAL" clId="{5ABF69F1-FFC2-4226-9111-9AF3F4F3349B}" dt="2019-03-13T21:19:18.263" v="2735" actId="1035"/>
          <ac:spMkLst>
            <pc:docMk/>
            <pc:sldMk cId="2795698090" sldId="289"/>
            <ac:spMk id="4" creationId="{71F37C0B-C451-4FC0-8BFC-2F9DEFE020DB}"/>
          </ac:spMkLst>
        </pc:spChg>
        <pc:spChg chg="mod">
          <ac:chgData name="Osama hosam elde" userId="ab8f451e-a635-42ee-be12-e2dde55852bf" providerId="ADAL" clId="{5ABF69F1-FFC2-4226-9111-9AF3F4F3349B}" dt="2019-03-13T21:19:18.263" v="2735" actId="1035"/>
          <ac:spMkLst>
            <pc:docMk/>
            <pc:sldMk cId="2795698090" sldId="289"/>
            <ac:spMk id="6" creationId="{2B50AF5E-FF4A-4EEF-9521-F635D9019EA4}"/>
          </ac:spMkLst>
        </pc:spChg>
      </pc:sldChg>
      <pc:sldChg chg="modSp add">
        <pc:chgData name="Osama hosam elde" userId="ab8f451e-a635-42ee-be12-e2dde55852bf" providerId="ADAL" clId="{5ABF69F1-FFC2-4226-9111-9AF3F4F3349B}" dt="2019-03-13T19:25:09.862" v="473" actId="27636"/>
        <pc:sldMkLst>
          <pc:docMk/>
          <pc:sldMk cId="1296196847" sldId="371"/>
        </pc:sldMkLst>
        <pc:spChg chg="mod">
          <ac:chgData name="Osama hosam elde" userId="ab8f451e-a635-42ee-be12-e2dde55852bf" providerId="ADAL" clId="{5ABF69F1-FFC2-4226-9111-9AF3F4F3349B}" dt="2019-03-13T19:25:09.862" v="473" actId="27636"/>
          <ac:spMkLst>
            <pc:docMk/>
            <pc:sldMk cId="1296196847" sldId="371"/>
            <ac:spMk id="3" creationId="{25F31E5A-DCD6-425A-8C80-7B051E2A906C}"/>
          </ac:spMkLst>
        </pc:spChg>
        <pc:spChg chg="mod">
          <ac:chgData name="Osama hosam elde" userId="ab8f451e-a635-42ee-be12-e2dde55852bf" providerId="ADAL" clId="{5ABF69F1-FFC2-4226-9111-9AF3F4F3349B}" dt="2019-03-13T18:32:29.176" v="53" actId="20577"/>
          <ac:spMkLst>
            <pc:docMk/>
            <pc:sldMk cId="1296196847" sldId="371"/>
            <ac:spMk id="6" creationId="{F666E11D-E12E-4A1B-AC49-37C776D88AF6}"/>
          </ac:spMkLst>
        </pc:spChg>
      </pc:sldChg>
    </pc:docChg>
  </pc:docChgLst>
  <pc:docChgLst>
    <pc:chgData name="Osama Mohammed Moustafa Hosam Elde" userId="ab8f451e-a635-42ee-be12-e2dde55852bf" providerId="ADAL" clId="{9FFD94E3-0BCA-4FA5-B0FF-54B751CFB744}"/>
    <pc:docChg chg="undo modSld">
      <pc:chgData name="Osama Mohammed Moustafa Hosam Elde" userId="ab8f451e-a635-42ee-be12-e2dde55852bf" providerId="ADAL" clId="{9FFD94E3-0BCA-4FA5-B0FF-54B751CFB744}" dt="2019-01-26T17:14:26.464" v="445" actId="1035"/>
      <pc:docMkLst>
        <pc:docMk/>
      </pc:docMkLst>
    </pc:docChg>
  </pc:docChgLst>
  <pc:docChgLst>
    <pc:chgData name="Osama hosam elde" userId="ab8f451e-a635-42ee-be12-e2dde55852bf" providerId="ADAL" clId="{05BD221A-C782-4DCF-BC2E-73916620224E}"/>
    <pc:docChg chg="undo custSel addSld delSld modSld sldOrd">
      <pc:chgData name="Osama hosam elde" userId="ab8f451e-a635-42ee-be12-e2dde55852bf" providerId="ADAL" clId="{05BD221A-C782-4DCF-BC2E-73916620224E}" dt="2019-03-25T06:33:59.921" v="1219" actId="1076"/>
      <pc:docMkLst>
        <pc:docMk/>
      </pc:docMkLst>
      <pc:sldChg chg="modSp">
        <pc:chgData name="Osama hosam elde" userId="ab8f451e-a635-42ee-be12-e2dde55852bf" providerId="ADAL" clId="{05BD221A-C782-4DCF-BC2E-73916620224E}" dt="2019-03-21T09:47:17.147" v="78" actId="113"/>
        <pc:sldMkLst>
          <pc:docMk/>
          <pc:sldMk cId="2795698090" sldId="289"/>
        </pc:sldMkLst>
        <pc:spChg chg="mod">
          <ac:chgData name="Osama hosam elde" userId="ab8f451e-a635-42ee-be12-e2dde55852bf" providerId="ADAL" clId="{05BD221A-C782-4DCF-BC2E-73916620224E}" dt="2019-03-21T09:47:10.733" v="77" actId="20577"/>
          <ac:spMkLst>
            <pc:docMk/>
            <pc:sldMk cId="2795698090" sldId="289"/>
            <ac:spMk id="4" creationId="{71F37C0B-C451-4FC0-8BFC-2F9DEFE020DB}"/>
          </ac:spMkLst>
        </pc:spChg>
        <pc:spChg chg="mod">
          <ac:chgData name="Osama hosam elde" userId="ab8f451e-a635-42ee-be12-e2dde55852bf" providerId="ADAL" clId="{05BD221A-C782-4DCF-BC2E-73916620224E}" dt="2019-03-21T09:47:17.147" v="78" actId="113"/>
          <ac:spMkLst>
            <pc:docMk/>
            <pc:sldMk cId="2795698090" sldId="289"/>
            <ac:spMk id="6" creationId="{2B50AF5E-FF4A-4EEF-9521-F635D9019EA4}"/>
          </ac:spMkLst>
        </pc:spChg>
      </pc:sldChg>
      <pc:sldChg chg="modSp">
        <pc:chgData name="Osama hosam elde" userId="ab8f451e-a635-42ee-be12-e2dde55852bf" providerId="ADAL" clId="{05BD221A-C782-4DCF-BC2E-73916620224E}" dt="2019-03-23T15:24:28.430" v="897" actId="20577"/>
        <pc:sldMkLst>
          <pc:docMk/>
          <pc:sldMk cId="1296196847" sldId="371"/>
        </pc:sldMkLst>
        <pc:spChg chg="mod">
          <ac:chgData name="Osama hosam elde" userId="ab8f451e-a635-42ee-be12-e2dde55852bf" providerId="ADAL" clId="{05BD221A-C782-4DCF-BC2E-73916620224E}" dt="2019-03-23T15:24:28.430" v="897" actId="20577"/>
          <ac:spMkLst>
            <pc:docMk/>
            <pc:sldMk cId="1296196847" sldId="371"/>
            <ac:spMk id="3" creationId="{25F31E5A-DCD6-425A-8C80-7B051E2A906C}"/>
          </ac:spMkLst>
        </pc:spChg>
      </pc:sldChg>
      <pc:sldChg chg="addSp modSp add">
        <pc:chgData name="Osama hosam elde" userId="ab8f451e-a635-42ee-be12-e2dde55852bf" providerId="ADAL" clId="{05BD221A-C782-4DCF-BC2E-73916620224E}" dt="2019-03-25T06:33:59.921" v="1219" actId="1076"/>
        <pc:sldMkLst>
          <pc:docMk/>
          <pc:sldMk cId="3196798889" sldId="399"/>
        </pc:sldMkLst>
        <pc:spChg chg="add mod">
          <ac:chgData name="Osama hosam elde" userId="ab8f451e-a635-42ee-be12-e2dde55852bf" providerId="ADAL" clId="{05BD221A-C782-4DCF-BC2E-73916620224E}" dt="2019-03-25T06:33:59.921" v="1219" actId="1076"/>
          <ac:spMkLst>
            <pc:docMk/>
            <pc:sldMk cId="3196798889" sldId="399"/>
            <ac:spMk id="2" creationId="{1A90D943-EE20-4C40-BF03-91A0D02D1D02}"/>
          </ac:spMkLst>
        </pc:spChg>
        <pc:spChg chg="mod">
          <ac:chgData name="Osama hosam elde" userId="ab8f451e-a635-42ee-be12-e2dde55852bf" providerId="ADAL" clId="{05BD221A-C782-4DCF-BC2E-73916620224E}" dt="2019-03-25T06:30:18.760" v="1182" actId="20577"/>
          <ac:spMkLst>
            <pc:docMk/>
            <pc:sldMk cId="3196798889" sldId="399"/>
            <ac:spMk id="3" creationId="{00000000-0000-0000-0000-000000000000}"/>
          </ac:spMkLst>
        </pc:spChg>
        <pc:spChg chg="mod">
          <ac:chgData name="Osama hosam elde" userId="ab8f451e-a635-42ee-be12-e2dde55852bf" providerId="ADAL" clId="{05BD221A-C782-4DCF-BC2E-73916620224E}" dt="2019-03-25T06:32:22.046" v="1186" actId="207"/>
          <ac:spMkLst>
            <pc:docMk/>
            <pc:sldMk cId="3196798889" sldId="399"/>
            <ac:spMk id="6" creationId="{0310BDA9-66D9-43E6-AD04-552DFEFB7985}"/>
          </ac:spMkLst>
        </pc:spChg>
      </pc:sldChg>
    </pc:docChg>
  </pc:docChgLst>
  <pc:docChgLst>
    <pc:chgData name="Osama Mohammed Moustafa Hosam Elde" userId="ab8f451e-a635-42ee-be12-e2dde55852bf" providerId="ADAL" clId="{A9245666-B037-40E2-BCA5-307D32676253}"/>
    <pc:docChg chg="modSld">
      <pc:chgData name="Osama Mohammed Moustafa Hosam Elde" userId="ab8f451e-a635-42ee-be12-e2dde55852bf" providerId="ADAL" clId="{A9245666-B037-40E2-BCA5-307D32676253}" dt="2019-03-20T17:13:15.384" v="26" actId="20577"/>
      <pc:docMkLst>
        <pc:docMk/>
      </pc:docMkLst>
    </pc:docChg>
  </pc:docChgLst>
  <pc:docChgLst>
    <pc:chgData name="Osama Mohammed Moustafa Hosam Elde" userId="ab8f451e-a635-42ee-be12-e2dde55852bf" providerId="ADAL" clId="{8B30543A-886C-405C-A4AB-619EE1014085}"/>
    <pc:docChg chg="custSel addSld delSld modSld">
      <pc:chgData name="Osama Mohammed Moustafa Hosam Elde" userId="ab8f451e-a635-42ee-be12-e2dde55852bf" providerId="ADAL" clId="{8B30543A-886C-405C-A4AB-619EE1014085}" dt="2020-06-14T08:43:24.342" v="191" actId="1076"/>
      <pc:docMkLst>
        <pc:docMk/>
      </pc:docMkLst>
      <pc:sldChg chg="modSp mod">
        <pc:chgData name="Osama Mohammed Moustafa Hosam Elde" userId="ab8f451e-a635-42ee-be12-e2dde55852bf" providerId="ADAL" clId="{8B30543A-886C-405C-A4AB-619EE1014085}" dt="2020-06-02T21:54:07.870" v="1" actId="20577"/>
        <pc:sldMkLst>
          <pc:docMk/>
          <pc:sldMk cId="2795698090" sldId="289"/>
        </pc:sldMkLst>
        <pc:spChg chg="mod">
          <ac:chgData name="Osama Mohammed Moustafa Hosam Elde" userId="ab8f451e-a635-42ee-be12-e2dde55852bf" providerId="ADAL" clId="{8B30543A-886C-405C-A4AB-619EE1014085}" dt="2020-06-02T21:54:07.870" v="1" actId="20577"/>
          <ac:spMkLst>
            <pc:docMk/>
            <pc:sldMk cId="2795698090" sldId="289"/>
            <ac:spMk id="4" creationId="{71F37C0B-C451-4FC0-8BFC-2F9DEFE020DB}"/>
          </ac:spMkLst>
        </pc:spChg>
        <pc:spChg chg="mod">
          <ac:chgData name="Osama Mohammed Moustafa Hosam Elde" userId="ab8f451e-a635-42ee-be12-e2dde55852bf" providerId="ADAL" clId="{8B30543A-886C-405C-A4AB-619EE1014085}" dt="2020-06-02T21:54:00.146" v="0" actId="6549"/>
          <ac:spMkLst>
            <pc:docMk/>
            <pc:sldMk cId="2795698090" sldId="289"/>
            <ac:spMk id="6" creationId="{2B50AF5E-FF4A-4EEF-9521-F635D9019EA4}"/>
          </ac:spMkLst>
        </pc:spChg>
      </pc:sldChg>
      <pc:sldChg chg="modSp add mod">
        <pc:chgData name="Osama Mohammed Moustafa Hosam Elde" userId="ab8f451e-a635-42ee-be12-e2dde55852bf" providerId="ADAL" clId="{8B30543A-886C-405C-A4AB-619EE1014085}" dt="2020-06-06T12:04:16.042" v="150" actId="404"/>
        <pc:sldMkLst>
          <pc:docMk/>
          <pc:sldMk cId="1296196847" sldId="371"/>
        </pc:sldMkLst>
        <pc:spChg chg="mod">
          <ac:chgData name="Osama Mohammed Moustafa Hosam Elde" userId="ab8f451e-a635-42ee-be12-e2dde55852bf" providerId="ADAL" clId="{8B30543A-886C-405C-A4AB-619EE1014085}" dt="2020-06-06T12:02:56.960" v="80" actId="12"/>
          <ac:spMkLst>
            <pc:docMk/>
            <pc:sldMk cId="1296196847" sldId="371"/>
            <ac:spMk id="3" creationId="{25F31E5A-DCD6-425A-8C80-7B051E2A906C}"/>
          </ac:spMkLst>
        </pc:spChg>
        <pc:spChg chg="mod">
          <ac:chgData name="Osama Mohammed Moustafa Hosam Elde" userId="ab8f451e-a635-42ee-be12-e2dde55852bf" providerId="ADAL" clId="{8B30543A-886C-405C-A4AB-619EE1014085}" dt="2020-06-06T12:04:16.042" v="150" actId="404"/>
          <ac:spMkLst>
            <pc:docMk/>
            <pc:sldMk cId="1296196847" sldId="371"/>
            <ac:spMk id="6" creationId="{F666E11D-E12E-4A1B-AC49-37C776D88AF6}"/>
          </ac:spMkLst>
        </pc:spChg>
      </pc:sldChg>
      <pc:sldChg chg="modSp mod">
        <pc:chgData name="Osama Mohammed Moustafa Hosam Elde" userId="ab8f451e-a635-42ee-be12-e2dde55852bf" providerId="ADAL" clId="{8B30543A-886C-405C-A4AB-619EE1014085}" dt="2020-06-06T12:03:44.799" v="97" actId="20577"/>
        <pc:sldMkLst>
          <pc:docMk/>
          <pc:sldMk cId="1336552493" sldId="422"/>
        </pc:sldMkLst>
        <pc:spChg chg="mod">
          <ac:chgData name="Osama Mohammed Moustafa Hosam Elde" userId="ab8f451e-a635-42ee-be12-e2dde55852bf" providerId="ADAL" clId="{8B30543A-886C-405C-A4AB-619EE1014085}" dt="2020-06-06T12:03:44.799" v="97" actId="20577"/>
          <ac:spMkLst>
            <pc:docMk/>
            <pc:sldMk cId="1336552493" sldId="422"/>
            <ac:spMk id="6" creationId="{F666E11D-E12E-4A1B-AC49-37C776D88AF6}"/>
          </ac:spMkLst>
        </pc:spChg>
      </pc:sldChg>
      <pc:sldChg chg="modSp mod">
        <pc:chgData name="Osama Mohammed Moustafa Hosam Elde" userId="ab8f451e-a635-42ee-be12-e2dde55852bf" providerId="ADAL" clId="{8B30543A-886C-405C-A4AB-619EE1014085}" dt="2020-06-09T11:13:17.415" v="189" actId="1076"/>
        <pc:sldMkLst>
          <pc:docMk/>
          <pc:sldMk cId="2508733497" sldId="425"/>
        </pc:sldMkLst>
        <pc:picChg chg="mod">
          <ac:chgData name="Osama Mohammed Moustafa Hosam Elde" userId="ab8f451e-a635-42ee-be12-e2dde55852bf" providerId="ADAL" clId="{8B30543A-886C-405C-A4AB-619EE1014085}" dt="2020-06-09T11:13:17.415" v="189" actId="1076"/>
          <ac:picMkLst>
            <pc:docMk/>
            <pc:sldMk cId="2508733497" sldId="425"/>
            <ac:picMk id="13" creationId="{88EF9ACA-8C64-4D3E-BBF7-57BF58CE4B97}"/>
          </ac:picMkLst>
        </pc:picChg>
      </pc:sldChg>
      <pc:sldChg chg="add del">
        <pc:chgData name="Osama Mohammed Moustafa Hosam Elde" userId="ab8f451e-a635-42ee-be12-e2dde55852bf" providerId="ADAL" clId="{8B30543A-886C-405C-A4AB-619EE1014085}" dt="2020-06-06T12:03:31.048" v="84"/>
        <pc:sldMkLst>
          <pc:docMk/>
          <pc:sldMk cId="546229974" sldId="436"/>
        </pc:sldMkLst>
      </pc:sldChg>
      <pc:sldChg chg="addSp delSp modSp new del mod">
        <pc:chgData name="Osama Mohammed Moustafa Hosam Elde" userId="ab8f451e-a635-42ee-be12-e2dde55852bf" providerId="ADAL" clId="{8B30543A-886C-405C-A4AB-619EE1014085}" dt="2020-06-06T12:07:09.773" v="164" actId="47"/>
        <pc:sldMkLst>
          <pc:docMk/>
          <pc:sldMk cId="1439592566" sldId="436"/>
        </pc:sldMkLst>
        <pc:spChg chg="mod">
          <ac:chgData name="Osama Mohammed Moustafa Hosam Elde" userId="ab8f451e-a635-42ee-be12-e2dde55852bf" providerId="ADAL" clId="{8B30543A-886C-405C-A4AB-619EE1014085}" dt="2020-06-06T12:07:01.042" v="163" actId="313"/>
          <ac:spMkLst>
            <pc:docMk/>
            <pc:sldMk cId="1439592566" sldId="436"/>
            <ac:spMk id="2" creationId="{C8C0183E-5916-4424-8DED-C03049AD9ECC}"/>
          </ac:spMkLst>
        </pc:spChg>
        <pc:spChg chg="del mod">
          <ac:chgData name="Osama Mohammed Moustafa Hosam Elde" userId="ab8f451e-a635-42ee-be12-e2dde55852bf" providerId="ADAL" clId="{8B30543A-886C-405C-A4AB-619EE1014085}" dt="2020-06-06T12:06:56.318" v="162" actId="478"/>
          <ac:spMkLst>
            <pc:docMk/>
            <pc:sldMk cId="1439592566" sldId="436"/>
            <ac:spMk id="3" creationId="{155AD349-F567-4C80-8E33-6F313B575BDB}"/>
          </ac:spMkLst>
        </pc:spChg>
        <pc:spChg chg="add del mod">
          <ac:chgData name="Osama Mohammed Moustafa Hosam Elde" userId="ab8f451e-a635-42ee-be12-e2dde55852bf" providerId="ADAL" clId="{8B30543A-886C-405C-A4AB-619EE1014085}" dt="2020-06-06T12:06:56.318" v="162" actId="478"/>
          <ac:spMkLst>
            <pc:docMk/>
            <pc:sldMk cId="1439592566" sldId="436"/>
            <ac:spMk id="6" creationId="{849D4CE5-AE93-482E-82BC-C4E658F33735}"/>
          </ac:spMkLst>
        </pc:spChg>
        <pc:spChg chg="add del mod">
          <ac:chgData name="Osama Mohammed Moustafa Hosam Elde" userId="ab8f451e-a635-42ee-be12-e2dde55852bf" providerId="ADAL" clId="{8B30543A-886C-405C-A4AB-619EE1014085}" dt="2020-06-06T12:06:56.318" v="162" actId="478"/>
          <ac:spMkLst>
            <pc:docMk/>
            <pc:sldMk cId="1439592566" sldId="436"/>
            <ac:spMk id="9" creationId="{EFF5B0A7-F2CE-4F2F-9816-BFFB8D2F0C05}"/>
          </ac:spMkLst>
        </pc:spChg>
        <pc:spChg chg="add del mod">
          <ac:chgData name="Osama Mohammed Moustafa Hosam Elde" userId="ab8f451e-a635-42ee-be12-e2dde55852bf" providerId="ADAL" clId="{8B30543A-886C-405C-A4AB-619EE1014085}" dt="2020-06-06T12:06:56.318" v="162" actId="478"/>
          <ac:spMkLst>
            <pc:docMk/>
            <pc:sldMk cId="1439592566" sldId="436"/>
            <ac:spMk id="10" creationId="{69C3B753-C4FE-44D1-AD0C-2179C571C8CF}"/>
          </ac:spMkLst>
        </pc:sp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7" creationId="{C650CD30-84EA-43FB-926B-DDABABBB5D37}"/>
          </ac:graphicFrameMkLst>
        </pc:graphicFrame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8" creationId="{F2048700-B894-420D-81A2-01C032D1F657}"/>
          </ac:graphicFrameMkLst>
        </pc:graphicFrameChg>
      </pc:sldChg>
      <pc:sldChg chg="add del">
        <pc:chgData name="Osama Mohammed Moustafa Hosam Elde" userId="ab8f451e-a635-42ee-be12-e2dde55852bf" providerId="ADAL" clId="{8B30543A-886C-405C-A4AB-619EE1014085}" dt="2020-06-06T12:03:22" v="82"/>
        <pc:sldMkLst>
          <pc:docMk/>
          <pc:sldMk cId="2068200420" sldId="436"/>
        </pc:sldMkLst>
      </pc:sldChg>
      <pc:sldChg chg="addSp delSp modSp new mod">
        <pc:chgData name="Osama Mohammed Moustafa Hosam Elde" userId="ab8f451e-a635-42ee-be12-e2dde55852bf" providerId="ADAL" clId="{8B30543A-886C-405C-A4AB-619EE1014085}" dt="2020-06-14T08:43:24.342" v="191" actId="1076"/>
        <pc:sldMkLst>
          <pc:docMk/>
          <pc:sldMk cId="3249354268" sldId="436"/>
        </pc:sldMkLst>
        <pc:spChg chg="mod">
          <ac:chgData name="Osama Mohammed Moustafa Hosam Elde" userId="ab8f451e-a635-42ee-be12-e2dde55852bf" providerId="ADAL" clId="{8B30543A-886C-405C-A4AB-619EE1014085}" dt="2020-06-06T12:07:18.108" v="173" actId="20577"/>
          <ac:spMkLst>
            <pc:docMk/>
            <pc:sldMk cId="3249354268" sldId="436"/>
            <ac:spMk id="2" creationId="{6B888D75-3CF2-404E-B74B-3E874153FF73}"/>
          </ac:spMkLst>
        </pc:spChg>
        <pc:spChg chg="del">
          <ac:chgData name="Osama Mohammed Moustafa Hosam Elde" userId="ab8f451e-a635-42ee-be12-e2dde55852bf" providerId="ADAL" clId="{8B30543A-886C-405C-A4AB-619EE1014085}" dt="2020-06-06T12:07:29.190" v="174"/>
          <ac:spMkLst>
            <pc:docMk/>
            <pc:sldMk cId="3249354268" sldId="436"/>
            <ac:spMk id="3" creationId="{7D792210-0F44-4F0F-A847-95ECF2B031EA}"/>
          </ac:spMkLst>
        </pc:spChg>
        <pc:spChg chg="del">
          <ac:chgData name="Osama Mohammed Moustafa Hosam Elde" userId="ab8f451e-a635-42ee-be12-e2dde55852bf" providerId="ADAL" clId="{8B30543A-886C-405C-A4AB-619EE1014085}" dt="2020-06-06T12:08:47.318" v="184" actId="478"/>
          <ac:spMkLst>
            <pc:docMk/>
            <pc:sldMk cId="3249354268" sldId="436"/>
            <ac:spMk id="4" creationId="{2A35D6E7-BB70-41ED-913C-8B1C24C4B10A}"/>
          </ac:spMkLst>
        </pc:spChg>
        <pc:spChg chg="add del mod">
          <ac:chgData name="Osama Mohammed Moustafa Hosam Elde" userId="ab8f451e-a635-42ee-be12-e2dde55852bf" providerId="ADAL" clId="{8B30543A-886C-405C-A4AB-619EE1014085}" dt="2020-06-06T12:08:30.777" v="179" actId="478"/>
          <ac:spMkLst>
            <pc:docMk/>
            <pc:sldMk cId="3249354268" sldId="436"/>
            <ac:spMk id="6" creationId="{6B8C8BCC-F372-494A-A9F2-5EED0EF80F79}"/>
          </ac:spMkLst>
        </pc:spChg>
        <pc:spChg chg="add del mod">
          <ac:chgData name="Osama Mohammed Moustafa Hosam Elde" userId="ab8f451e-a635-42ee-be12-e2dde55852bf" providerId="ADAL" clId="{8B30543A-886C-405C-A4AB-619EE1014085}" dt="2020-06-06T12:07:53.155" v="178"/>
          <ac:spMkLst>
            <pc:docMk/>
            <pc:sldMk cId="3249354268" sldId="436"/>
            <ac:spMk id="7" creationId="{5BC299C8-9E3F-4683-944F-CD43081D106C}"/>
          </ac:spMkLst>
        </pc:spChg>
        <pc:spChg chg="add mod">
          <ac:chgData name="Osama Mohammed Moustafa Hosam Elde" userId="ab8f451e-a635-42ee-be12-e2dde55852bf" providerId="ADAL" clId="{8B30543A-886C-405C-A4AB-619EE1014085}" dt="2020-06-06T12:08:30.777" v="179" actId="478"/>
          <ac:spMkLst>
            <pc:docMk/>
            <pc:sldMk cId="3249354268" sldId="436"/>
            <ac:spMk id="8" creationId="{64E40908-5851-4788-A86B-FDFE86D940DB}"/>
          </ac:spMkLst>
        </pc:spChg>
        <pc:picChg chg="add mod">
          <ac:chgData name="Osama Mohammed Moustafa Hosam Elde" userId="ab8f451e-a635-42ee-be12-e2dde55852bf" providerId="ADAL" clId="{8B30543A-886C-405C-A4AB-619EE1014085}" dt="2020-06-14T08:43:24.342" v="191" actId="1076"/>
          <ac:picMkLst>
            <pc:docMk/>
            <pc:sldMk cId="3249354268" sldId="436"/>
            <ac:picMk id="9" creationId="{BB3643D3-0CD3-49CD-9273-6B2F8E17E7CD}"/>
          </ac:picMkLst>
        </pc:picChg>
      </pc:sldChg>
    </pc:docChg>
  </pc:docChgLst>
  <pc:docChgLst>
    <pc:chgData name="Osama hosam elde" userId="ab8f451e-a635-42ee-be12-e2dde55852bf" providerId="ADAL" clId="{2FCDF9D6-ACBD-42D8-81E0-C9C7308A905F}"/>
    <pc:docChg chg="undo custSel addSld delSld modSld sldOrd">
      <pc:chgData name="Osama hosam elde" userId="ab8f451e-a635-42ee-be12-e2dde55852bf" providerId="ADAL" clId="{2FCDF9D6-ACBD-42D8-81E0-C9C7308A905F}" dt="2019-04-15T21:33:03.590" v="233" actId="1076"/>
      <pc:docMkLst>
        <pc:docMk/>
      </pc:docMkLst>
      <pc:sldChg chg="modSp">
        <pc:chgData name="Osama hosam elde" userId="ab8f451e-a635-42ee-be12-e2dde55852bf" providerId="ADAL" clId="{2FCDF9D6-ACBD-42D8-81E0-C9C7308A905F}" dt="2019-04-15T20:33:28.669" v="48" actId="6549"/>
        <pc:sldMkLst>
          <pc:docMk/>
          <pc:sldMk cId="2795698090" sldId="289"/>
        </pc:sldMkLst>
        <pc:spChg chg="mod">
          <ac:chgData name="Osama hosam elde" userId="ab8f451e-a635-42ee-be12-e2dde55852bf" providerId="ADAL" clId="{2FCDF9D6-ACBD-42D8-81E0-C9C7308A905F}" dt="2019-04-15T20:33:28.669" v="48" actId="6549"/>
          <ac:spMkLst>
            <pc:docMk/>
            <pc:sldMk cId="2795698090" sldId="289"/>
            <ac:spMk id="4" creationId="{71F37C0B-C451-4FC0-8BFC-2F9DEFE020DB}"/>
          </ac:spMkLst>
        </pc:spChg>
      </pc:sldChg>
      <pc:sldChg chg="modSp">
        <pc:chgData name="Osama hosam elde" userId="ab8f451e-a635-42ee-be12-e2dde55852bf" providerId="ADAL" clId="{2FCDF9D6-ACBD-42D8-81E0-C9C7308A905F}" dt="2019-04-15T20:33:40.067" v="51" actId="20577"/>
        <pc:sldMkLst>
          <pc:docMk/>
          <pc:sldMk cId="1296196847" sldId="371"/>
        </pc:sldMkLst>
        <pc:spChg chg="mod">
          <ac:chgData name="Osama hosam elde" userId="ab8f451e-a635-42ee-be12-e2dde55852bf" providerId="ADAL" clId="{2FCDF9D6-ACBD-42D8-81E0-C9C7308A905F}" dt="2019-04-15T20:33:40.067" v="51" actId="20577"/>
          <ac:spMkLst>
            <pc:docMk/>
            <pc:sldMk cId="1296196847" sldId="371"/>
            <ac:spMk id="6" creationId="{F666E11D-E12E-4A1B-AC49-37C776D88AF6}"/>
          </ac:spMkLst>
        </pc:spChg>
      </pc:sldChg>
      <pc:sldChg chg="addSp delSp modSp">
        <pc:chgData name="Osama hosam elde" userId="ab8f451e-a635-42ee-be12-e2dde55852bf" providerId="ADAL" clId="{2FCDF9D6-ACBD-42D8-81E0-C9C7308A905F}" dt="2019-04-15T21:13:28.846" v="163" actId="20577"/>
        <pc:sldMkLst>
          <pc:docMk/>
          <pc:sldMk cId="3196798889" sldId="399"/>
        </pc:sldMkLst>
        <pc:spChg chg="del">
          <ac:chgData name="Osama hosam elde" userId="ab8f451e-a635-42ee-be12-e2dde55852bf" providerId="ADAL" clId="{2FCDF9D6-ACBD-42D8-81E0-C9C7308A905F}" dt="2019-04-15T21:08:13.017" v="138" actId="478"/>
          <ac:spMkLst>
            <pc:docMk/>
            <pc:sldMk cId="3196798889" sldId="399"/>
            <ac:spMk id="2" creationId="{1A90D943-EE20-4C40-BF03-91A0D02D1D02}"/>
          </ac:spMkLst>
        </pc:spChg>
        <pc:spChg chg="mod">
          <ac:chgData name="Osama hosam elde" userId="ab8f451e-a635-42ee-be12-e2dde55852bf" providerId="ADAL" clId="{2FCDF9D6-ACBD-42D8-81E0-C9C7308A905F}" dt="2019-04-15T21:13:28.846" v="163" actId="20577"/>
          <ac:spMkLst>
            <pc:docMk/>
            <pc:sldMk cId="3196798889" sldId="399"/>
            <ac:spMk id="3" creationId="{00000000-0000-0000-0000-000000000000}"/>
          </ac:spMkLst>
        </pc:spChg>
        <pc:spChg chg="del">
          <ac:chgData name="Osama hosam elde" userId="ab8f451e-a635-42ee-be12-e2dde55852bf" providerId="ADAL" clId="{2FCDF9D6-ACBD-42D8-81E0-C9C7308A905F}" dt="2019-04-15T21:08:11.291" v="137" actId="478"/>
          <ac:spMkLst>
            <pc:docMk/>
            <pc:sldMk cId="3196798889" sldId="399"/>
            <ac:spMk id="6" creationId="{0310BDA9-66D9-43E6-AD04-552DFEFB7985}"/>
          </ac:spMkLst>
        </pc:spChg>
        <pc:spChg chg="del">
          <ac:chgData name="Osama hosam elde" userId="ab8f451e-a635-42ee-be12-e2dde55852bf" providerId="ADAL" clId="{2FCDF9D6-ACBD-42D8-81E0-C9C7308A905F}" dt="2019-04-15T21:08:15.891" v="140" actId="478"/>
          <ac:spMkLst>
            <pc:docMk/>
            <pc:sldMk cId="3196798889" sldId="399"/>
            <ac:spMk id="7" creationId="{DE99B78D-41EB-46DB-B204-4A310375312C}"/>
          </ac:spMkLst>
        </pc:spChg>
        <pc:spChg chg="del">
          <ac:chgData name="Osama hosam elde" userId="ab8f451e-a635-42ee-be12-e2dde55852bf" providerId="ADAL" clId="{2FCDF9D6-ACBD-42D8-81E0-C9C7308A905F}" dt="2019-04-15T21:08:14.278" v="139" actId="478"/>
          <ac:spMkLst>
            <pc:docMk/>
            <pc:sldMk cId="3196798889" sldId="399"/>
            <ac:spMk id="8" creationId="{E4BC7E6C-1818-4EC4-9EB5-6CF2A0583DE3}"/>
          </ac:spMkLst>
        </pc:spChg>
        <pc:picChg chg="add mod">
          <ac:chgData name="Osama hosam elde" userId="ab8f451e-a635-42ee-be12-e2dde55852bf" providerId="ADAL" clId="{2FCDF9D6-ACBD-42D8-81E0-C9C7308A905F}" dt="2019-04-15T21:13:14.639" v="156" actId="14861"/>
          <ac:picMkLst>
            <pc:docMk/>
            <pc:sldMk cId="3196798889" sldId="399"/>
            <ac:picMk id="4" creationId="{EAD7882B-3129-402B-B3F1-23B4AD8952D5}"/>
          </ac:picMkLst>
        </pc:picChg>
        <pc:picChg chg="add del mod">
          <ac:chgData name="Osama hosam elde" userId="ab8f451e-a635-42ee-be12-e2dde55852bf" providerId="ADAL" clId="{2FCDF9D6-ACBD-42D8-81E0-C9C7308A905F}" dt="2019-04-15T21:12:34.818" v="150" actId="478"/>
          <ac:picMkLst>
            <pc:docMk/>
            <pc:sldMk cId="3196798889" sldId="399"/>
            <ac:picMk id="9" creationId="{6064373C-3CD4-4373-84EF-1B42ADBA29F0}"/>
          </ac:picMkLst>
        </pc:picChg>
      </pc:sldChg>
      <pc:sldChg chg="addSp delSp modSp add">
        <pc:chgData name="Osama hosam elde" userId="ab8f451e-a635-42ee-be12-e2dde55852bf" providerId="ADAL" clId="{2FCDF9D6-ACBD-42D8-81E0-C9C7308A905F}" dt="2019-04-15T20:57:08.804" v="122" actId="20577"/>
        <pc:sldMkLst>
          <pc:docMk/>
          <pc:sldMk cId="780253205" sldId="408"/>
        </pc:sldMkLst>
        <pc:spChg chg="add mod">
          <ac:chgData name="Osama hosam elde" userId="ab8f451e-a635-42ee-be12-e2dde55852bf" providerId="ADAL" clId="{2FCDF9D6-ACBD-42D8-81E0-C9C7308A905F}" dt="2019-04-15T20:56:51.875" v="110" actId="20577"/>
          <ac:spMkLst>
            <pc:docMk/>
            <pc:sldMk cId="780253205" sldId="408"/>
            <ac:spMk id="3" creationId="{7D761A79-5CB8-45FD-88A2-899BA7146AC0}"/>
          </ac:spMkLst>
        </pc:spChg>
        <pc:spChg chg="mod">
          <ac:chgData name="Osama hosam elde" userId="ab8f451e-a635-42ee-be12-e2dde55852bf" providerId="ADAL" clId="{2FCDF9D6-ACBD-42D8-81E0-C9C7308A905F}" dt="2019-04-15T20:57:08.804" v="122" actId="20577"/>
          <ac:spMkLst>
            <pc:docMk/>
            <pc:sldMk cId="780253205" sldId="408"/>
            <ac:spMk id="6" creationId="{F666E11D-E12E-4A1B-AC49-37C776D88AF6}"/>
          </ac:spMkLst>
        </pc:spChg>
        <pc:picChg chg="del">
          <ac:chgData name="Osama hosam elde" userId="ab8f451e-a635-42ee-be12-e2dde55852bf" providerId="ADAL" clId="{2FCDF9D6-ACBD-42D8-81E0-C9C7308A905F}" dt="2019-04-15T20:54:16.152" v="92" actId="478"/>
          <ac:picMkLst>
            <pc:docMk/>
            <pc:sldMk cId="780253205" sldId="408"/>
            <ac:picMk id="2" creationId="{2F04D54C-AF6B-496B-BC77-40A01158129A}"/>
          </ac:picMkLst>
        </pc:picChg>
        <pc:picChg chg="add mod">
          <ac:chgData name="Osama hosam elde" userId="ab8f451e-a635-42ee-be12-e2dde55852bf" providerId="ADAL" clId="{2FCDF9D6-ACBD-42D8-81E0-C9C7308A905F}" dt="2019-04-15T20:56:59.520" v="112" actId="1076"/>
          <ac:picMkLst>
            <pc:docMk/>
            <pc:sldMk cId="780253205" sldId="408"/>
            <ac:picMk id="7" creationId="{6414896A-D2BB-4D79-B627-3BDA6C55EDB0}"/>
          </ac:picMkLst>
        </pc:picChg>
      </pc:sldChg>
      <pc:sldChg chg="addSp delSp modSp add">
        <pc:chgData name="Osama hosam elde" userId="ab8f451e-a635-42ee-be12-e2dde55852bf" providerId="ADAL" clId="{2FCDF9D6-ACBD-42D8-81E0-C9C7308A905F}" dt="2019-04-15T21:15:25.559" v="172" actId="1076"/>
        <pc:sldMkLst>
          <pc:docMk/>
          <pc:sldMk cId="1784454325" sldId="410"/>
        </pc:sldMkLst>
        <pc:spChg chg="mod">
          <ac:chgData name="Osama hosam elde" userId="ab8f451e-a635-42ee-be12-e2dde55852bf" providerId="ADAL" clId="{2FCDF9D6-ACBD-42D8-81E0-C9C7308A905F}" dt="2019-04-15T21:13:59.145" v="165"/>
          <ac:spMkLst>
            <pc:docMk/>
            <pc:sldMk cId="1784454325" sldId="410"/>
            <ac:spMk id="3" creationId="{00000000-0000-0000-0000-000000000000}"/>
          </ac:spMkLst>
        </pc:spChg>
        <pc:picChg chg="add mod">
          <ac:chgData name="Osama hosam elde" userId="ab8f451e-a635-42ee-be12-e2dde55852bf" providerId="ADAL" clId="{2FCDF9D6-ACBD-42D8-81E0-C9C7308A905F}" dt="2019-04-15T21:15:25.559" v="172" actId="1076"/>
          <ac:picMkLst>
            <pc:docMk/>
            <pc:sldMk cId="1784454325" sldId="410"/>
            <ac:picMk id="2" creationId="{7872A62C-DD55-4239-B757-CE43544FABC0}"/>
          </ac:picMkLst>
        </pc:picChg>
        <pc:picChg chg="del">
          <ac:chgData name="Osama hosam elde" userId="ab8f451e-a635-42ee-be12-e2dde55852bf" providerId="ADAL" clId="{2FCDF9D6-ACBD-42D8-81E0-C9C7308A905F}" dt="2019-04-15T21:14:02.012" v="166" actId="478"/>
          <ac:picMkLst>
            <pc:docMk/>
            <pc:sldMk cId="1784454325" sldId="410"/>
            <ac:picMk id="4" creationId="{EAD7882B-3129-402B-B3F1-23B4AD8952D5}"/>
          </ac:picMkLst>
        </pc:picChg>
      </pc:sldChg>
      <pc:sldChg chg="addSp delSp modSp add">
        <pc:chgData name="Osama hosam elde" userId="ab8f451e-a635-42ee-be12-e2dde55852bf" providerId="ADAL" clId="{2FCDF9D6-ACBD-42D8-81E0-C9C7308A905F}" dt="2019-04-15T21:20:37.381" v="177" actId="14100"/>
        <pc:sldMkLst>
          <pc:docMk/>
          <pc:sldMk cId="850766308" sldId="411"/>
        </pc:sldMkLst>
        <pc:picChg chg="del">
          <ac:chgData name="Osama hosam elde" userId="ab8f451e-a635-42ee-be12-e2dde55852bf" providerId="ADAL" clId="{2FCDF9D6-ACBD-42D8-81E0-C9C7308A905F}" dt="2019-04-15T21:20:22.478" v="174" actId="478"/>
          <ac:picMkLst>
            <pc:docMk/>
            <pc:sldMk cId="850766308" sldId="411"/>
            <ac:picMk id="2" creationId="{7872A62C-DD55-4239-B757-CE43544FABC0}"/>
          </ac:picMkLst>
        </pc:picChg>
        <pc:picChg chg="add mod">
          <ac:chgData name="Osama hosam elde" userId="ab8f451e-a635-42ee-be12-e2dde55852bf" providerId="ADAL" clId="{2FCDF9D6-ACBD-42D8-81E0-C9C7308A905F}" dt="2019-04-15T21:20:37.381" v="177" actId="14100"/>
          <ac:picMkLst>
            <pc:docMk/>
            <pc:sldMk cId="850766308" sldId="411"/>
            <ac:picMk id="4" creationId="{309A92E1-3FDF-49D0-BF9E-0FA7AA423145}"/>
          </ac:picMkLst>
        </pc:picChg>
      </pc:sldChg>
      <pc:sldChg chg="addSp delSp modSp add">
        <pc:chgData name="Osama hosam elde" userId="ab8f451e-a635-42ee-be12-e2dde55852bf" providerId="ADAL" clId="{2FCDF9D6-ACBD-42D8-81E0-C9C7308A905F}" dt="2019-04-15T21:22:51.145" v="191" actId="1035"/>
        <pc:sldMkLst>
          <pc:docMk/>
          <pc:sldMk cId="3027327914" sldId="412"/>
        </pc:sldMkLst>
        <pc:spChg chg="mod">
          <ac:chgData name="Osama hosam elde" userId="ab8f451e-a635-42ee-be12-e2dde55852bf" providerId="ADAL" clId="{2FCDF9D6-ACBD-42D8-81E0-C9C7308A905F}" dt="2019-04-15T21:22:00.854" v="180"/>
          <ac:spMkLst>
            <pc:docMk/>
            <pc:sldMk cId="3027327914" sldId="412"/>
            <ac:spMk id="3" creationId="{00000000-0000-0000-0000-000000000000}"/>
          </ac:spMkLst>
        </pc:spChg>
        <pc:picChg chg="del">
          <ac:chgData name="Osama hosam elde" userId="ab8f451e-a635-42ee-be12-e2dde55852bf" providerId="ADAL" clId="{2FCDF9D6-ACBD-42D8-81E0-C9C7308A905F}" dt="2019-04-15T21:21:09.789" v="179" actId="478"/>
          <ac:picMkLst>
            <pc:docMk/>
            <pc:sldMk cId="3027327914" sldId="412"/>
            <ac:picMk id="4" creationId="{309A92E1-3FDF-49D0-BF9E-0FA7AA423145}"/>
          </ac:picMkLst>
        </pc:picChg>
        <pc:picChg chg="add mod">
          <ac:chgData name="Osama hosam elde" userId="ab8f451e-a635-42ee-be12-e2dde55852bf" providerId="ADAL" clId="{2FCDF9D6-ACBD-42D8-81E0-C9C7308A905F}" dt="2019-04-15T21:22:22.707" v="185" actId="1076"/>
          <ac:picMkLst>
            <pc:docMk/>
            <pc:sldMk cId="3027327914" sldId="412"/>
            <ac:picMk id="6" creationId="{3C01FE67-7693-44E0-816E-01046C92C8F9}"/>
          </ac:picMkLst>
        </pc:picChg>
        <pc:picChg chg="add mod">
          <ac:chgData name="Osama hosam elde" userId="ab8f451e-a635-42ee-be12-e2dde55852bf" providerId="ADAL" clId="{2FCDF9D6-ACBD-42D8-81E0-C9C7308A905F}" dt="2019-04-15T21:22:51.145" v="191" actId="1035"/>
          <ac:picMkLst>
            <pc:docMk/>
            <pc:sldMk cId="3027327914" sldId="412"/>
            <ac:picMk id="7" creationId="{30CFB3B4-15C0-4660-9D20-1F6CF65BA46B}"/>
          </ac:picMkLst>
        </pc:picChg>
      </pc:sldChg>
      <pc:sldChg chg="addSp delSp modSp add ord">
        <pc:chgData name="Osama hosam elde" userId="ab8f451e-a635-42ee-be12-e2dde55852bf" providerId="ADAL" clId="{2FCDF9D6-ACBD-42D8-81E0-C9C7308A905F}" dt="2019-04-15T21:30:06.434" v="208"/>
        <pc:sldMkLst>
          <pc:docMk/>
          <pc:sldMk cId="3029568669" sldId="413"/>
        </pc:sldMkLst>
        <pc:spChg chg="mod">
          <ac:chgData name="Osama hosam elde" userId="ab8f451e-a635-42ee-be12-e2dde55852bf" providerId="ADAL" clId="{2FCDF9D6-ACBD-42D8-81E0-C9C7308A905F}" dt="2019-04-15T21:30:06.434" v="208"/>
          <ac:spMkLst>
            <pc:docMk/>
            <pc:sldMk cId="3029568669" sldId="413"/>
            <ac:spMk id="3" creationId="{00000000-0000-0000-0000-000000000000}"/>
          </ac:spMkLst>
        </pc:spChg>
        <pc:picChg chg="add mod">
          <ac:chgData name="Osama hosam elde" userId="ab8f451e-a635-42ee-be12-e2dde55852bf" providerId="ADAL" clId="{2FCDF9D6-ACBD-42D8-81E0-C9C7308A905F}" dt="2019-04-15T21:29:25.905" v="202" actId="1076"/>
          <ac:picMkLst>
            <pc:docMk/>
            <pc:sldMk cId="3029568669" sldId="413"/>
            <ac:picMk id="2" creationId="{FA9ABF5D-ED59-4B80-88F2-AD43EE5A86D6}"/>
          </ac:picMkLst>
        </pc:picChg>
        <pc:picChg chg="del">
          <ac:chgData name="Osama hosam elde" userId="ab8f451e-a635-42ee-be12-e2dde55852bf" providerId="ADAL" clId="{2FCDF9D6-ACBD-42D8-81E0-C9C7308A905F}" dt="2019-04-15T21:23:55.978" v="194" actId="478"/>
          <ac:picMkLst>
            <pc:docMk/>
            <pc:sldMk cId="3029568669" sldId="413"/>
            <ac:picMk id="4" creationId="{309A92E1-3FDF-49D0-BF9E-0FA7AA423145}"/>
          </ac:picMkLst>
        </pc:picChg>
        <pc:picChg chg="add mod">
          <ac:chgData name="Osama hosam elde" userId="ab8f451e-a635-42ee-be12-e2dde55852bf" providerId="ADAL" clId="{2FCDF9D6-ACBD-42D8-81E0-C9C7308A905F}" dt="2019-04-15T21:29:45.160" v="207" actId="1076"/>
          <ac:picMkLst>
            <pc:docMk/>
            <pc:sldMk cId="3029568669" sldId="413"/>
            <ac:picMk id="7" creationId="{A4E0BEBE-DDC4-484B-A937-C974A126832E}"/>
          </ac:picMkLst>
        </pc:picChg>
      </pc:sldChg>
      <pc:sldChg chg="addSp delSp modSp add">
        <pc:chgData name="Osama hosam elde" userId="ab8f451e-a635-42ee-be12-e2dde55852bf" providerId="ADAL" clId="{2FCDF9D6-ACBD-42D8-81E0-C9C7308A905F}" dt="2019-04-15T21:33:03.590" v="233" actId="1076"/>
        <pc:sldMkLst>
          <pc:docMk/>
          <pc:sldMk cId="1030125752" sldId="414"/>
        </pc:sldMkLst>
        <pc:spChg chg="mod">
          <ac:chgData name="Osama hosam elde" userId="ab8f451e-a635-42ee-be12-e2dde55852bf" providerId="ADAL" clId="{2FCDF9D6-ACBD-42D8-81E0-C9C7308A905F}" dt="2019-04-15T21:30:32.355" v="209"/>
          <ac:spMkLst>
            <pc:docMk/>
            <pc:sldMk cId="1030125752" sldId="414"/>
            <ac:spMk id="3" creationId="{00000000-0000-0000-0000-000000000000}"/>
          </ac:spMkLst>
        </pc:spChg>
        <pc:spChg chg="add mod">
          <ac:chgData name="Osama hosam elde" userId="ab8f451e-a635-42ee-be12-e2dde55852bf" providerId="ADAL" clId="{2FCDF9D6-ACBD-42D8-81E0-C9C7308A905F}" dt="2019-04-15T21:33:03.590" v="233" actId="1076"/>
          <ac:spMkLst>
            <pc:docMk/>
            <pc:sldMk cId="1030125752" sldId="414"/>
            <ac:spMk id="7" creationId="{CEB3E277-AAC2-4B92-AD00-395DDD154D92}"/>
          </ac:spMkLst>
        </pc:spChg>
        <pc:picChg chg="del">
          <ac:chgData name="Osama hosam elde" userId="ab8f451e-a635-42ee-be12-e2dde55852bf" providerId="ADAL" clId="{2FCDF9D6-ACBD-42D8-81E0-C9C7308A905F}" dt="2019-04-15T21:28:50.770" v="201" actId="478"/>
          <ac:picMkLst>
            <pc:docMk/>
            <pc:sldMk cId="1030125752" sldId="414"/>
            <ac:picMk id="2" creationId="{FA9ABF5D-ED59-4B80-88F2-AD43EE5A86D6}"/>
          </ac:picMkLst>
        </pc:picChg>
        <pc:picChg chg="add mod">
          <ac:chgData name="Osama hosam elde" userId="ab8f451e-a635-42ee-be12-e2dde55852bf" providerId="ADAL" clId="{2FCDF9D6-ACBD-42D8-81E0-C9C7308A905F}" dt="2019-04-15T21:32:59.753" v="232" actId="1076"/>
          <ac:picMkLst>
            <pc:docMk/>
            <pc:sldMk cId="1030125752" sldId="414"/>
            <ac:picMk id="4" creationId="{88465FF3-E28F-43EE-8929-789CC2A3A348}"/>
          </ac:picMkLst>
        </pc:picChg>
        <pc:picChg chg="add del mod">
          <ac:chgData name="Osama hosam elde" userId="ab8f451e-a635-42ee-be12-e2dde55852bf" providerId="ADAL" clId="{2FCDF9D6-ACBD-42D8-81E0-C9C7308A905F}" dt="2019-04-15T21:32:20.753" v="216" actId="478"/>
          <ac:picMkLst>
            <pc:docMk/>
            <pc:sldMk cId="1030125752" sldId="414"/>
            <ac:picMk id="6" creationId="{097D9399-BAF6-4694-A00D-6E967E147FEE}"/>
          </ac:picMkLst>
        </pc:picChg>
      </pc:sldChg>
    </pc:docChg>
  </pc:docChgLst>
  <pc:docChgLst>
    <pc:chgData name="Osama Mohammed Moustafa Hosam Elde" userId="ab8f451e-a635-42ee-be12-e2dde55852bf" providerId="ADAL" clId="{20FD9F35-C7C2-4321-92CA-BE5BC08E781E}"/>
    <pc:docChg chg="undo custSel addSld delSld modSld sldOrd">
      <pc:chgData name="Osama Mohammed Moustafa Hosam Elde" userId="ab8f451e-a635-42ee-be12-e2dde55852bf" providerId="ADAL" clId="{20FD9F35-C7C2-4321-92CA-BE5BC08E781E}" dt="2019-04-17T12:13:22.011" v="859" actId="478"/>
      <pc:docMkLst>
        <pc:docMk/>
      </pc:docMkLst>
      <pc:sldChg chg="modSp">
        <pc:chgData name="Osama Mohammed Moustafa Hosam Elde" userId="ab8f451e-a635-42ee-be12-e2dde55852bf" providerId="ADAL" clId="{20FD9F35-C7C2-4321-92CA-BE5BC08E781E}" dt="2019-04-17T10:16:29.073" v="260" actId="20577"/>
        <pc:sldMkLst>
          <pc:docMk/>
          <pc:sldMk cId="1296196847" sldId="371"/>
        </pc:sldMkLst>
        <pc:spChg chg="mod">
          <ac:chgData name="Osama Mohammed Moustafa Hosam Elde" userId="ab8f451e-a635-42ee-be12-e2dde55852bf" providerId="ADAL" clId="{20FD9F35-C7C2-4321-92CA-BE5BC08E781E}" dt="2019-04-17T10:16:29.073" v="260" actId="20577"/>
          <ac:spMkLst>
            <pc:docMk/>
            <pc:sldMk cId="1296196847" sldId="371"/>
            <ac:spMk id="3" creationId="{25F31E5A-DCD6-425A-8C80-7B051E2A906C}"/>
          </ac:spMkLst>
        </pc:spChg>
      </pc:sldChg>
      <pc:sldChg chg="del">
        <pc:chgData name="Osama Mohammed Moustafa Hosam Elde" userId="ab8f451e-a635-42ee-be12-e2dde55852bf" providerId="ADAL" clId="{20FD9F35-C7C2-4321-92CA-BE5BC08E781E}" dt="2019-04-17T11:10:19.026" v="771" actId="2696"/>
        <pc:sldMkLst>
          <pc:docMk/>
          <pc:sldMk cId="722097047" sldId="407"/>
        </pc:sldMkLst>
      </pc:sldChg>
      <pc:sldChg chg="del">
        <pc:chgData name="Osama Mohammed Moustafa Hosam Elde" userId="ab8f451e-a635-42ee-be12-e2dde55852bf" providerId="ADAL" clId="{20FD9F35-C7C2-4321-92CA-BE5BC08E781E}" dt="2019-04-17T09:00:02.686" v="35" actId="2696"/>
        <pc:sldMkLst>
          <pc:docMk/>
          <pc:sldMk cId="4239229746" sldId="409"/>
        </pc:sldMkLst>
      </pc:sldChg>
      <pc:sldChg chg="addSp modSp">
        <pc:chgData name="Osama Mohammed Moustafa Hosam Elde" userId="ab8f451e-a635-42ee-be12-e2dde55852bf" providerId="ADAL" clId="{20FD9F35-C7C2-4321-92CA-BE5BC08E781E}" dt="2019-04-17T11:24:05.067" v="803" actId="20577"/>
        <pc:sldMkLst>
          <pc:docMk/>
          <pc:sldMk cId="3029568669" sldId="413"/>
        </pc:sldMkLst>
        <pc:spChg chg="add mod">
          <ac:chgData name="Osama Mohammed Moustafa Hosam Elde" userId="ab8f451e-a635-42ee-be12-e2dde55852bf" providerId="ADAL" clId="{20FD9F35-C7C2-4321-92CA-BE5BC08E781E}" dt="2019-04-17T11:24:05.067" v="803" actId="20577"/>
          <ac:spMkLst>
            <pc:docMk/>
            <pc:sldMk cId="3029568669" sldId="413"/>
            <ac:spMk id="4" creationId="{97A355FD-15C1-4998-804A-42AFA09FD270}"/>
          </ac:spMkLst>
        </pc:spChg>
        <pc:picChg chg="mod">
          <ac:chgData name="Osama Mohammed Moustafa Hosam Elde" userId="ab8f451e-a635-42ee-be12-e2dde55852bf" providerId="ADAL" clId="{20FD9F35-C7C2-4321-92CA-BE5BC08E781E}" dt="2019-04-17T11:23:36.433" v="772" actId="1076"/>
          <ac:picMkLst>
            <pc:docMk/>
            <pc:sldMk cId="3029568669" sldId="413"/>
            <ac:picMk id="7" creationId="{A4E0BEBE-DDC4-484B-A937-C974A126832E}"/>
          </ac:picMkLst>
        </pc:picChg>
      </pc:sldChg>
      <pc:sldChg chg="addSp delSp modSp add">
        <pc:chgData name="Osama Mohammed Moustafa Hosam Elde" userId="ab8f451e-a635-42ee-be12-e2dde55852bf" providerId="ADAL" clId="{20FD9F35-C7C2-4321-92CA-BE5BC08E781E}" dt="2019-04-17T11:44:36.942" v="838" actId="14100"/>
        <pc:sldMkLst>
          <pc:docMk/>
          <pc:sldMk cId="2688263575" sldId="415"/>
        </pc:sldMkLst>
        <pc:spChg chg="mod">
          <ac:chgData name="Osama Mohammed Moustafa Hosam Elde" userId="ab8f451e-a635-42ee-be12-e2dde55852bf" providerId="ADAL" clId="{20FD9F35-C7C2-4321-92CA-BE5BC08E781E}" dt="2019-04-17T08:55:52.424" v="15" actId="20577"/>
          <ac:spMkLst>
            <pc:docMk/>
            <pc:sldMk cId="2688263575" sldId="415"/>
            <ac:spMk id="3" creationId="{00000000-0000-0000-0000-000000000000}"/>
          </ac:spMkLst>
        </pc:spChg>
        <pc:spChg chg="del">
          <ac:chgData name="Osama Mohammed Moustafa Hosam Elde" userId="ab8f451e-a635-42ee-be12-e2dde55852bf" providerId="ADAL" clId="{20FD9F35-C7C2-4321-92CA-BE5BC08E781E}" dt="2019-04-17T08:55:58.037" v="17" actId="478"/>
          <ac:spMkLst>
            <pc:docMk/>
            <pc:sldMk cId="2688263575" sldId="415"/>
            <ac:spMk id="7" creationId="{CEB3E277-AAC2-4B92-AD00-395DDD154D92}"/>
          </ac:spMkLst>
        </pc:spChg>
        <pc:spChg chg="add mod">
          <ac:chgData name="Osama Mohammed Moustafa Hosam Elde" userId="ab8f451e-a635-42ee-be12-e2dde55852bf" providerId="ADAL" clId="{20FD9F35-C7C2-4321-92CA-BE5BC08E781E}" dt="2019-04-17T11:42:52.976" v="837" actId="20577"/>
          <ac:spMkLst>
            <pc:docMk/>
            <pc:sldMk cId="2688263575" sldId="415"/>
            <ac:spMk id="10" creationId="{BF874ACF-D4A8-4086-8F2C-82B98F277999}"/>
          </ac:spMkLst>
        </pc:spChg>
        <pc:picChg chg="add mod">
          <ac:chgData name="Osama Mohammed Moustafa Hosam Elde" userId="ab8f451e-a635-42ee-be12-e2dde55852bf" providerId="ADAL" clId="{20FD9F35-C7C2-4321-92CA-BE5BC08E781E}" dt="2019-04-17T08:58:13.103" v="30" actId="14100"/>
          <ac:picMkLst>
            <pc:docMk/>
            <pc:sldMk cId="2688263575" sldId="415"/>
            <ac:picMk id="2" creationId="{2AD34009-0E5C-4EC6-B05A-21E733062A2B}"/>
          </ac:picMkLst>
        </pc:picChg>
        <pc:picChg chg="del">
          <ac:chgData name="Osama Mohammed Moustafa Hosam Elde" userId="ab8f451e-a635-42ee-be12-e2dde55852bf" providerId="ADAL" clId="{20FD9F35-C7C2-4321-92CA-BE5BC08E781E}" dt="2019-04-17T08:55:56.115" v="16" actId="478"/>
          <ac:picMkLst>
            <pc:docMk/>
            <pc:sldMk cId="2688263575" sldId="415"/>
            <ac:picMk id="4" creationId="{88465FF3-E28F-43EE-8929-789CC2A3A348}"/>
          </ac:picMkLst>
        </pc:picChg>
        <pc:picChg chg="add mod">
          <ac:chgData name="Osama Mohammed Moustafa Hosam Elde" userId="ab8f451e-a635-42ee-be12-e2dde55852bf" providerId="ADAL" clId="{20FD9F35-C7C2-4321-92CA-BE5BC08E781E}" dt="2019-04-17T11:44:36.942" v="838" actId="14100"/>
          <ac:picMkLst>
            <pc:docMk/>
            <pc:sldMk cId="2688263575" sldId="415"/>
            <ac:picMk id="6" creationId="{FAFEC948-A6E9-457E-954C-DCCE547866D0}"/>
          </ac:picMkLst>
        </pc:picChg>
        <pc:picChg chg="add mod">
          <ac:chgData name="Osama Mohammed Moustafa Hosam Elde" userId="ab8f451e-a635-42ee-be12-e2dde55852bf" providerId="ADAL" clId="{20FD9F35-C7C2-4321-92CA-BE5BC08E781E}" dt="2019-04-17T08:58:02.067" v="26" actId="1076"/>
          <ac:picMkLst>
            <pc:docMk/>
            <pc:sldMk cId="2688263575" sldId="415"/>
            <ac:picMk id="8" creationId="{73A0444F-5F38-4ABB-B2B0-279B096FB262}"/>
          </ac:picMkLst>
        </pc:picChg>
        <pc:picChg chg="add mod">
          <ac:chgData name="Osama Mohammed Moustafa Hosam Elde" userId="ab8f451e-a635-42ee-be12-e2dde55852bf" providerId="ADAL" clId="{20FD9F35-C7C2-4321-92CA-BE5BC08E781E}" dt="2019-04-17T08:58:03.411" v="27" actId="1076"/>
          <ac:picMkLst>
            <pc:docMk/>
            <pc:sldMk cId="2688263575" sldId="415"/>
            <ac:picMk id="9" creationId="{3BEA8FFD-D1AF-455D-98AA-58F3AF3B2036}"/>
          </ac:picMkLst>
        </pc:picChg>
      </pc:sldChg>
      <pc:sldChg chg="addSp delSp modSp add">
        <pc:chgData name="Osama Mohammed Moustafa Hosam Elde" userId="ab8f451e-a635-42ee-be12-e2dde55852bf" providerId="ADAL" clId="{20FD9F35-C7C2-4321-92CA-BE5BC08E781E}" dt="2019-04-17T09:01:27.978" v="67" actId="113"/>
        <pc:sldMkLst>
          <pc:docMk/>
          <pc:sldMk cId="2193964566" sldId="416"/>
        </pc:sldMkLst>
        <pc:spChg chg="mod">
          <ac:chgData name="Osama Mohammed Moustafa Hosam Elde" userId="ab8f451e-a635-42ee-be12-e2dde55852bf" providerId="ADAL" clId="{20FD9F35-C7C2-4321-92CA-BE5BC08E781E}" dt="2019-04-17T09:00:20.270" v="41"/>
          <ac:spMkLst>
            <pc:docMk/>
            <pc:sldMk cId="2193964566" sldId="416"/>
            <ac:spMk id="3" creationId="{00000000-0000-0000-0000-000000000000}"/>
          </ac:spMkLst>
        </pc:spChg>
        <pc:spChg chg="add del mod">
          <ac:chgData name="Osama Mohammed Moustafa Hosam Elde" userId="ab8f451e-a635-42ee-be12-e2dde55852bf" providerId="ADAL" clId="{20FD9F35-C7C2-4321-92CA-BE5BC08E781E}" dt="2019-04-17T09:00:45.729" v="45" actId="478"/>
          <ac:spMkLst>
            <pc:docMk/>
            <pc:sldMk cId="2193964566" sldId="416"/>
            <ac:spMk id="7" creationId="{46D63F86-F3A6-4F31-AAB1-7505B3FEEE6E}"/>
          </ac:spMkLst>
        </pc:spChg>
        <pc:spChg chg="add mod">
          <ac:chgData name="Osama Mohammed Moustafa Hosam Elde" userId="ab8f451e-a635-42ee-be12-e2dde55852bf" providerId="ADAL" clId="{20FD9F35-C7C2-4321-92CA-BE5BC08E781E}" dt="2019-04-17T09:00:42.024" v="44" actId="1076"/>
          <ac:spMkLst>
            <pc:docMk/>
            <pc:sldMk cId="2193964566" sldId="416"/>
            <ac:spMk id="10" creationId="{73D41474-D41E-4DEC-924B-EF95E5FB556C}"/>
          </ac:spMkLst>
        </pc:spChg>
        <pc:spChg chg="add mod">
          <ac:chgData name="Osama Mohammed Moustafa Hosam Elde" userId="ab8f451e-a635-42ee-be12-e2dde55852bf" providerId="ADAL" clId="{20FD9F35-C7C2-4321-92CA-BE5BC08E781E}" dt="2019-04-17T09:01:27.978" v="67" actId="113"/>
          <ac:spMkLst>
            <pc:docMk/>
            <pc:sldMk cId="2193964566" sldId="416"/>
            <ac:spMk id="11" creationId="{CDE4388A-BB0A-43E3-AE63-8F1F3F8C4C63}"/>
          </ac:spMkLst>
        </pc:spChg>
        <pc:picChg chg="del">
          <ac:chgData name="Osama Mohammed Moustafa Hosam Elde" userId="ab8f451e-a635-42ee-be12-e2dde55852bf" providerId="ADAL" clId="{20FD9F35-C7C2-4321-92CA-BE5BC08E781E}" dt="2019-04-17T09:00:14.502" v="39" actId="478"/>
          <ac:picMkLst>
            <pc:docMk/>
            <pc:sldMk cId="2193964566" sldId="416"/>
            <ac:picMk id="2" creationId="{2AD34009-0E5C-4EC6-B05A-21E733062A2B}"/>
          </ac:picMkLst>
        </pc:picChg>
        <pc:picChg chg="add mod">
          <ac:chgData name="Osama Mohammed Moustafa Hosam Elde" userId="ab8f451e-a635-42ee-be12-e2dde55852bf" providerId="ADAL" clId="{20FD9F35-C7C2-4321-92CA-BE5BC08E781E}" dt="2019-04-17T09:01:10.846" v="49" actId="14100"/>
          <ac:picMkLst>
            <pc:docMk/>
            <pc:sldMk cId="2193964566" sldId="416"/>
            <ac:picMk id="4" creationId="{CB1631AE-E484-496F-B6FF-B647F4E59E20}"/>
          </ac:picMkLst>
        </pc:picChg>
        <pc:picChg chg="del">
          <ac:chgData name="Osama Mohammed Moustafa Hosam Elde" userId="ab8f451e-a635-42ee-be12-e2dde55852bf" providerId="ADAL" clId="{20FD9F35-C7C2-4321-92CA-BE5BC08E781E}" dt="2019-04-17T09:00:15.065" v="40" actId="478"/>
          <ac:picMkLst>
            <pc:docMk/>
            <pc:sldMk cId="2193964566" sldId="416"/>
            <ac:picMk id="6" creationId="{FAFEC948-A6E9-457E-954C-DCCE547866D0}"/>
          </ac:picMkLst>
        </pc:picChg>
        <pc:picChg chg="del">
          <ac:chgData name="Osama Mohammed Moustafa Hosam Elde" userId="ab8f451e-a635-42ee-be12-e2dde55852bf" providerId="ADAL" clId="{20FD9F35-C7C2-4321-92CA-BE5BC08E781E}" dt="2019-04-17T09:00:12.906" v="37" actId="478"/>
          <ac:picMkLst>
            <pc:docMk/>
            <pc:sldMk cId="2193964566" sldId="416"/>
            <ac:picMk id="8" creationId="{73A0444F-5F38-4ABB-B2B0-279B096FB262}"/>
          </ac:picMkLst>
        </pc:picChg>
        <pc:picChg chg="del">
          <ac:chgData name="Osama Mohammed Moustafa Hosam Elde" userId="ab8f451e-a635-42ee-be12-e2dde55852bf" providerId="ADAL" clId="{20FD9F35-C7C2-4321-92CA-BE5BC08E781E}" dt="2019-04-17T09:00:13.547" v="38" actId="478"/>
          <ac:picMkLst>
            <pc:docMk/>
            <pc:sldMk cId="2193964566" sldId="416"/>
            <ac:picMk id="9" creationId="{3BEA8FFD-D1AF-455D-98AA-58F3AF3B2036}"/>
          </ac:picMkLst>
        </pc:picChg>
        <pc:picChg chg="add mod">
          <ac:chgData name="Osama Mohammed Moustafa Hosam Elde" userId="ab8f451e-a635-42ee-be12-e2dde55852bf" providerId="ADAL" clId="{20FD9F35-C7C2-4321-92CA-BE5BC08E781E}" dt="2019-04-17T09:01:20.096" v="64" actId="1036"/>
          <ac:picMkLst>
            <pc:docMk/>
            <pc:sldMk cId="2193964566" sldId="416"/>
            <ac:picMk id="1025" creationId="{30A8F627-E869-47F4-AC8A-F3CAFEAC8CA3}"/>
          </ac:picMkLst>
        </pc:picChg>
      </pc:sldChg>
      <pc:sldChg chg="addSp delSp modSp add">
        <pc:chgData name="Osama Mohammed Moustafa Hosam Elde" userId="ab8f451e-a635-42ee-be12-e2dde55852bf" providerId="ADAL" clId="{20FD9F35-C7C2-4321-92CA-BE5BC08E781E}" dt="2019-04-17T09:15:36.811" v="84" actId="14861"/>
        <pc:sldMkLst>
          <pc:docMk/>
          <pc:sldMk cId="3055561800" sldId="417"/>
        </pc:sldMkLst>
        <pc:spChg chg="mod">
          <ac:chgData name="Osama Mohammed Moustafa Hosam Elde" userId="ab8f451e-a635-42ee-be12-e2dde55852bf" providerId="ADAL" clId="{20FD9F35-C7C2-4321-92CA-BE5BC08E781E}" dt="2019-04-17T09:13:24.429" v="75" actId="14100"/>
          <ac:spMkLst>
            <pc:docMk/>
            <pc:sldMk cId="3055561800" sldId="417"/>
            <ac:spMk id="3" creationId="{00000000-0000-0000-0000-000000000000}"/>
          </ac:spMkLst>
        </pc:spChg>
        <pc:spChg chg="del">
          <ac:chgData name="Osama Mohammed Moustafa Hosam Elde" userId="ab8f451e-a635-42ee-be12-e2dde55852bf" providerId="ADAL" clId="{20FD9F35-C7C2-4321-92CA-BE5BC08E781E}" dt="2019-04-17T09:13:11.923" v="71" actId="478"/>
          <ac:spMkLst>
            <pc:docMk/>
            <pc:sldMk cId="3055561800" sldId="417"/>
            <ac:spMk id="11" creationId="{CDE4388A-BB0A-43E3-AE63-8F1F3F8C4C63}"/>
          </ac:spMkLst>
        </pc:spChg>
        <pc:picChg chg="add mod">
          <ac:chgData name="Osama Mohammed Moustafa Hosam Elde" userId="ab8f451e-a635-42ee-be12-e2dde55852bf" providerId="ADAL" clId="{20FD9F35-C7C2-4321-92CA-BE5BC08E781E}" dt="2019-04-17T09:14:32.698" v="83" actId="1076"/>
          <ac:picMkLst>
            <pc:docMk/>
            <pc:sldMk cId="3055561800" sldId="417"/>
            <ac:picMk id="2" creationId="{D79A4002-9929-44E0-83F9-A39BC69DDD7F}"/>
          </ac:picMkLst>
        </pc:picChg>
        <pc:picChg chg="del">
          <ac:chgData name="Osama Mohammed Moustafa Hosam Elde" userId="ab8f451e-a635-42ee-be12-e2dde55852bf" providerId="ADAL" clId="{20FD9F35-C7C2-4321-92CA-BE5BC08E781E}" dt="2019-04-17T09:13:09.907" v="69" actId="478"/>
          <ac:picMkLst>
            <pc:docMk/>
            <pc:sldMk cId="3055561800" sldId="417"/>
            <ac:picMk id="4" creationId="{CB1631AE-E484-496F-B6FF-B647F4E59E20}"/>
          </ac:picMkLst>
        </pc:picChg>
        <pc:picChg chg="add mod">
          <ac:chgData name="Osama Mohammed Moustafa Hosam Elde" userId="ab8f451e-a635-42ee-be12-e2dde55852bf" providerId="ADAL" clId="{20FD9F35-C7C2-4321-92CA-BE5BC08E781E}" dt="2019-04-17T09:15:36.811" v="84" actId="14861"/>
          <ac:picMkLst>
            <pc:docMk/>
            <pc:sldMk cId="3055561800" sldId="417"/>
            <ac:picMk id="9" creationId="{716B57F3-69ED-4577-8D76-36AF45375CC3}"/>
          </ac:picMkLst>
        </pc:picChg>
        <pc:picChg chg="del">
          <ac:chgData name="Osama Mohammed Moustafa Hosam Elde" userId="ab8f451e-a635-42ee-be12-e2dde55852bf" providerId="ADAL" clId="{20FD9F35-C7C2-4321-92CA-BE5BC08E781E}" dt="2019-04-17T09:13:10.579" v="70" actId="478"/>
          <ac:picMkLst>
            <pc:docMk/>
            <pc:sldMk cId="3055561800" sldId="417"/>
            <ac:picMk id="1025" creationId="{30A8F627-E869-47F4-AC8A-F3CAFEAC8CA3}"/>
          </ac:picMkLst>
        </pc:picChg>
      </pc:sldChg>
      <pc:sldChg chg="addSp delSp modSp add">
        <pc:chgData name="Osama Mohammed Moustafa Hosam Elde" userId="ab8f451e-a635-42ee-be12-e2dde55852bf" providerId="ADAL" clId="{20FD9F35-C7C2-4321-92CA-BE5BC08E781E}" dt="2019-04-17T09:20:55.144" v="129" actId="20577"/>
        <pc:sldMkLst>
          <pc:docMk/>
          <pc:sldMk cId="1564429499" sldId="418"/>
        </pc:sldMkLst>
        <pc:spChg chg="mod">
          <ac:chgData name="Osama Mohammed Moustafa Hosam Elde" userId="ab8f451e-a635-42ee-be12-e2dde55852bf" providerId="ADAL" clId="{20FD9F35-C7C2-4321-92CA-BE5BC08E781E}" dt="2019-04-17T09:16:36.071" v="89" actId="14100"/>
          <ac:spMkLst>
            <pc:docMk/>
            <pc:sldMk cId="1564429499" sldId="418"/>
            <ac:spMk id="3" creationId="{00000000-0000-0000-0000-000000000000}"/>
          </ac:spMkLst>
        </pc:spChg>
        <pc:spChg chg="add mod">
          <ac:chgData name="Osama Mohammed Moustafa Hosam Elde" userId="ab8f451e-a635-42ee-be12-e2dde55852bf" providerId="ADAL" clId="{20FD9F35-C7C2-4321-92CA-BE5BC08E781E}" dt="2019-04-17T09:20:55.144" v="129" actId="20577"/>
          <ac:spMkLst>
            <pc:docMk/>
            <pc:sldMk cId="1564429499" sldId="418"/>
            <ac:spMk id="7" creationId="{6CF6B211-E9CC-4671-8153-F17841A4D9FA}"/>
          </ac:spMkLst>
        </pc:spChg>
        <pc:spChg chg="del">
          <ac:chgData name="Osama Mohammed Moustafa Hosam Elde" userId="ab8f451e-a635-42ee-be12-e2dde55852bf" providerId="ADAL" clId="{20FD9F35-C7C2-4321-92CA-BE5BC08E781E}" dt="2019-04-17T09:18:14.247" v="98" actId="478"/>
          <ac:spMkLst>
            <pc:docMk/>
            <pc:sldMk cId="1564429499" sldId="418"/>
            <ac:spMk id="10" creationId="{73D41474-D41E-4DEC-924B-EF95E5FB556C}"/>
          </ac:spMkLst>
        </pc:spChg>
        <pc:grpChg chg="add del mod">
          <ac:chgData name="Osama Mohammed Moustafa Hosam Elde" userId="ab8f451e-a635-42ee-be12-e2dde55852bf" providerId="ADAL" clId="{20FD9F35-C7C2-4321-92CA-BE5BC08E781E}" dt="2019-04-17T09:18:54.500" v="107" actId="165"/>
          <ac:grpSpMkLst>
            <pc:docMk/>
            <pc:sldMk cId="1564429499" sldId="418"/>
            <ac:grpSpMk id="4" creationId="{4AD3E125-8F55-4880-AD01-37D08ED7F8FF}"/>
          </ac:grpSpMkLst>
        </pc:grpChg>
        <pc:grpChg chg="add del mod">
          <ac:chgData name="Osama Mohammed Moustafa Hosam Elde" userId="ab8f451e-a635-42ee-be12-e2dde55852bf" providerId="ADAL" clId="{20FD9F35-C7C2-4321-92CA-BE5BC08E781E}" dt="2019-04-17T09:19:52.133" v="114" actId="165"/>
          <ac:grpSpMkLst>
            <pc:docMk/>
            <pc:sldMk cId="1564429499" sldId="418"/>
            <ac:grpSpMk id="6" creationId="{35DBAF5C-51F1-48EA-A3A4-F19D15977159}"/>
          </ac:grpSpMkLst>
        </pc:grpChg>
        <pc:picChg chg="del">
          <ac:chgData name="Osama Mohammed Moustafa Hosam Elde" userId="ab8f451e-a635-42ee-be12-e2dde55852bf" providerId="ADAL" clId="{20FD9F35-C7C2-4321-92CA-BE5BC08E781E}" dt="2019-04-17T09:16:40.119" v="91" actId="478"/>
          <ac:picMkLst>
            <pc:docMk/>
            <pc:sldMk cId="1564429499" sldId="418"/>
            <ac:picMk id="2" creationId="{D79A4002-9929-44E0-83F9-A39BC69DDD7F}"/>
          </ac:picMkLst>
        </pc:picChg>
        <pc:picChg chg="add mod topLvl">
          <ac:chgData name="Osama Mohammed Moustafa Hosam Elde" userId="ab8f451e-a635-42ee-be12-e2dde55852bf" providerId="ADAL" clId="{20FD9F35-C7C2-4321-92CA-BE5BC08E781E}" dt="2019-04-17T09:20:07.236" v="115" actId="14861"/>
          <ac:picMkLst>
            <pc:docMk/>
            <pc:sldMk cId="1564429499" sldId="418"/>
            <ac:picMk id="8" creationId="{F10BD288-F98D-48BF-91BB-9BC9766FCCFF}"/>
          </ac:picMkLst>
        </pc:picChg>
        <pc:picChg chg="del">
          <ac:chgData name="Osama Mohammed Moustafa Hosam Elde" userId="ab8f451e-a635-42ee-be12-e2dde55852bf" providerId="ADAL" clId="{20FD9F35-C7C2-4321-92CA-BE5BC08E781E}" dt="2019-04-17T09:16:38.290" v="90" actId="478"/>
          <ac:picMkLst>
            <pc:docMk/>
            <pc:sldMk cId="1564429499" sldId="418"/>
            <ac:picMk id="9" creationId="{716B57F3-69ED-4577-8D76-36AF45375CC3}"/>
          </ac:picMkLst>
        </pc:picChg>
        <pc:picChg chg="add mod topLvl">
          <ac:chgData name="Osama Mohammed Moustafa Hosam Elde" userId="ab8f451e-a635-42ee-be12-e2dde55852bf" providerId="ADAL" clId="{20FD9F35-C7C2-4321-92CA-BE5BC08E781E}" dt="2019-04-17T09:20:09.870" v="116" actId="14861"/>
          <ac:picMkLst>
            <pc:docMk/>
            <pc:sldMk cId="1564429499" sldId="418"/>
            <ac:picMk id="11" creationId="{451974C5-3082-4D7D-8ACD-C66577AB2A61}"/>
          </ac:picMkLst>
        </pc:picChg>
        <pc:picChg chg="add mod topLvl">
          <ac:chgData name="Osama Mohammed Moustafa Hosam Elde" userId="ab8f451e-a635-42ee-be12-e2dde55852bf" providerId="ADAL" clId="{20FD9F35-C7C2-4321-92CA-BE5BC08E781E}" dt="2019-04-17T09:20:10.729" v="117" actId="14861"/>
          <ac:picMkLst>
            <pc:docMk/>
            <pc:sldMk cId="1564429499" sldId="418"/>
            <ac:picMk id="12" creationId="{D171EBEC-7702-4AAB-85C1-616275E32B2C}"/>
          </ac:picMkLst>
        </pc:picChg>
        <pc:picChg chg="add mod topLvl">
          <ac:chgData name="Osama Mohammed Moustafa Hosam Elde" userId="ab8f451e-a635-42ee-be12-e2dde55852bf" providerId="ADAL" clId="{20FD9F35-C7C2-4321-92CA-BE5BC08E781E}" dt="2019-04-17T09:20:17.187" v="123" actId="1038"/>
          <ac:picMkLst>
            <pc:docMk/>
            <pc:sldMk cId="1564429499" sldId="418"/>
            <ac:picMk id="13" creationId="{4053776E-DFA4-49F0-9E84-3567AF75FDC0}"/>
          </ac:picMkLst>
        </pc:picChg>
      </pc:sldChg>
      <pc:sldChg chg="addSp delSp modSp add ord">
        <pc:chgData name="Osama Mohammed Moustafa Hosam Elde" userId="ab8f451e-a635-42ee-be12-e2dde55852bf" providerId="ADAL" clId="{20FD9F35-C7C2-4321-92CA-BE5BC08E781E}" dt="2019-04-17T09:24:19.458" v="145" actId="1076"/>
        <pc:sldMkLst>
          <pc:docMk/>
          <pc:sldMk cId="2042332116" sldId="419"/>
        </pc:sldMkLst>
        <pc:spChg chg="mod">
          <ac:chgData name="Osama Mohammed Moustafa Hosam Elde" userId="ab8f451e-a635-42ee-be12-e2dde55852bf" providerId="ADAL" clId="{20FD9F35-C7C2-4321-92CA-BE5BC08E781E}" dt="2019-04-17T09:22:26.164" v="137" actId="14100"/>
          <ac:spMkLst>
            <pc:docMk/>
            <pc:sldMk cId="2042332116" sldId="419"/>
            <ac:spMk id="3" creationId="{00000000-0000-0000-0000-000000000000}"/>
          </ac:spMkLst>
        </pc:spChg>
        <pc:spChg chg="del">
          <ac:chgData name="Osama Mohammed Moustafa Hosam Elde" userId="ab8f451e-a635-42ee-be12-e2dde55852bf" providerId="ADAL" clId="{20FD9F35-C7C2-4321-92CA-BE5BC08E781E}" dt="2019-04-17T09:22:30.979" v="140" actId="478"/>
          <ac:spMkLst>
            <pc:docMk/>
            <pc:sldMk cId="2042332116" sldId="419"/>
            <ac:spMk id="11" creationId="{CDE4388A-BB0A-43E3-AE63-8F1F3F8C4C63}"/>
          </ac:spMkLst>
        </pc:spChg>
        <pc:picChg chg="del">
          <ac:chgData name="Osama Mohammed Moustafa Hosam Elde" userId="ab8f451e-a635-42ee-be12-e2dde55852bf" providerId="ADAL" clId="{20FD9F35-C7C2-4321-92CA-BE5BC08E781E}" dt="2019-04-17T09:22:28.682" v="138" actId="478"/>
          <ac:picMkLst>
            <pc:docMk/>
            <pc:sldMk cId="2042332116" sldId="419"/>
            <ac:picMk id="4" creationId="{CB1631AE-E484-496F-B6FF-B647F4E59E20}"/>
          </ac:picMkLst>
        </pc:picChg>
        <pc:picChg chg="add mod">
          <ac:chgData name="Osama Mohammed Moustafa Hosam Elde" userId="ab8f451e-a635-42ee-be12-e2dde55852bf" providerId="ADAL" clId="{20FD9F35-C7C2-4321-92CA-BE5BC08E781E}" dt="2019-04-17T09:24:19.458" v="145" actId="1076"/>
          <ac:picMkLst>
            <pc:docMk/>
            <pc:sldMk cId="2042332116" sldId="419"/>
            <ac:picMk id="9" creationId="{BAAD1772-3DFA-4F56-9D13-D7B8551DAFC0}"/>
          </ac:picMkLst>
        </pc:picChg>
        <pc:picChg chg="del">
          <ac:chgData name="Osama Mohammed Moustafa Hosam Elde" userId="ab8f451e-a635-42ee-be12-e2dde55852bf" providerId="ADAL" clId="{20FD9F35-C7C2-4321-92CA-BE5BC08E781E}" dt="2019-04-17T09:22:29.651" v="139" actId="478"/>
          <ac:picMkLst>
            <pc:docMk/>
            <pc:sldMk cId="2042332116" sldId="419"/>
            <ac:picMk id="1025" creationId="{30A8F627-E869-47F4-AC8A-F3CAFEAC8CA3}"/>
          </ac:picMkLst>
        </pc:picChg>
      </pc:sldChg>
      <pc:sldChg chg="addSp delSp modSp add">
        <pc:chgData name="Osama Mohammed Moustafa Hosam Elde" userId="ab8f451e-a635-42ee-be12-e2dde55852bf" providerId="ADAL" clId="{20FD9F35-C7C2-4321-92CA-BE5BC08E781E}" dt="2019-04-17T09:26:32.190" v="155" actId="1076"/>
        <pc:sldMkLst>
          <pc:docMk/>
          <pc:sldMk cId="4136597372" sldId="420"/>
        </pc:sldMkLst>
        <pc:spChg chg="mod">
          <ac:chgData name="Osama Mohammed Moustafa Hosam Elde" userId="ab8f451e-a635-42ee-be12-e2dde55852bf" providerId="ADAL" clId="{20FD9F35-C7C2-4321-92CA-BE5BC08E781E}" dt="2019-04-17T09:25:52.175" v="150" actId="14100"/>
          <ac:spMkLst>
            <pc:docMk/>
            <pc:sldMk cId="4136597372" sldId="420"/>
            <ac:spMk id="3" creationId="{00000000-0000-0000-0000-000000000000}"/>
          </ac:spMkLst>
        </pc:spChg>
        <pc:picChg chg="add mod">
          <ac:chgData name="Osama Mohammed Moustafa Hosam Elde" userId="ab8f451e-a635-42ee-be12-e2dde55852bf" providerId="ADAL" clId="{20FD9F35-C7C2-4321-92CA-BE5BC08E781E}" dt="2019-04-17T09:26:32.190" v="155" actId="1076"/>
          <ac:picMkLst>
            <pc:docMk/>
            <pc:sldMk cId="4136597372" sldId="420"/>
            <ac:picMk id="7" creationId="{C714F6E3-62CC-47F1-84F8-F936311C4669}"/>
          </ac:picMkLst>
        </pc:picChg>
        <pc:picChg chg="del">
          <ac:chgData name="Osama Mohammed Moustafa Hosam Elde" userId="ab8f451e-a635-42ee-be12-e2dde55852bf" providerId="ADAL" clId="{20FD9F35-C7C2-4321-92CA-BE5BC08E781E}" dt="2019-04-17T09:25:37.018" v="147" actId="478"/>
          <ac:picMkLst>
            <pc:docMk/>
            <pc:sldMk cId="4136597372" sldId="420"/>
            <ac:picMk id="9" creationId="{BAAD1772-3DFA-4F56-9D13-D7B8551DAFC0}"/>
          </ac:picMkLst>
        </pc:picChg>
      </pc:sldChg>
      <pc:sldChg chg="addSp delSp modSp add ord">
        <pc:chgData name="Osama Mohammed Moustafa Hosam Elde" userId="ab8f451e-a635-42ee-be12-e2dde55852bf" providerId="ADAL" clId="{20FD9F35-C7C2-4321-92CA-BE5BC08E781E}" dt="2019-04-17T12:13:22.011" v="859" actId="478"/>
        <pc:sldMkLst>
          <pc:docMk/>
          <pc:sldMk cId="1698068108" sldId="421"/>
        </pc:sldMkLst>
        <pc:spChg chg="add mod">
          <ac:chgData name="Osama Mohammed Moustafa Hosam Elde" userId="ab8f451e-a635-42ee-be12-e2dde55852bf" providerId="ADAL" clId="{20FD9F35-C7C2-4321-92CA-BE5BC08E781E}" dt="2019-04-17T12:13:17.462" v="858" actId="207"/>
          <ac:spMkLst>
            <pc:docMk/>
            <pc:sldMk cId="1698068108" sldId="421"/>
            <ac:spMk id="2" creationId="{7EE4D6E1-B46D-4DC5-9D69-3ECEE2461738}"/>
          </ac:spMkLst>
        </pc:spChg>
        <pc:spChg chg="mod">
          <ac:chgData name="Osama Mohammed Moustafa Hosam Elde" userId="ab8f451e-a635-42ee-be12-e2dde55852bf" providerId="ADAL" clId="{20FD9F35-C7C2-4321-92CA-BE5BC08E781E}" dt="2019-04-17T09:27:43.341" v="160" actId="1076"/>
          <ac:spMkLst>
            <pc:docMk/>
            <pc:sldMk cId="1698068108" sldId="421"/>
            <ac:spMk id="3" creationId="{00000000-0000-0000-0000-000000000000}"/>
          </ac:spMkLst>
        </pc:spChg>
        <pc:spChg chg="del">
          <ac:chgData name="Osama Mohammed Moustafa Hosam Elde" userId="ab8f451e-a635-42ee-be12-e2dde55852bf" providerId="ADAL" clId="{20FD9F35-C7C2-4321-92CA-BE5BC08E781E}" dt="2019-04-17T12:13:22.011" v="859" actId="478"/>
          <ac:spMkLst>
            <pc:docMk/>
            <pc:sldMk cId="1698068108" sldId="421"/>
            <ac:spMk id="10" creationId="{73D41474-D41E-4DEC-924B-EF95E5FB556C}"/>
          </ac:spMkLst>
        </pc:spChg>
        <pc:picChg chg="add mod">
          <ac:chgData name="Osama Mohammed Moustafa Hosam Elde" userId="ab8f451e-a635-42ee-be12-e2dde55852bf" providerId="ADAL" clId="{20FD9F35-C7C2-4321-92CA-BE5BC08E781E}" dt="2019-04-17T12:12:19.165" v="840" actId="1076"/>
          <ac:picMkLst>
            <pc:docMk/>
            <pc:sldMk cId="1698068108" sldId="421"/>
            <ac:picMk id="7" creationId="{C0EFD5D8-385B-457C-9F37-13808EF694F2}"/>
          </ac:picMkLst>
        </pc:picChg>
        <pc:picChg chg="add mod">
          <ac:chgData name="Osama Mohammed Moustafa Hosam Elde" userId="ab8f451e-a635-42ee-be12-e2dde55852bf" providerId="ADAL" clId="{20FD9F35-C7C2-4321-92CA-BE5BC08E781E}" dt="2019-04-17T12:12:34.448" v="844" actId="14100"/>
          <ac:picMkLst>
            <pc:docMk/>
            <pc:sldMk cId="1698068108" sldId="421"/>
            <ac:picMk id="8" creationId="{C2706A73-2224-45F4-8BB3-F9758A082607}"/>
          </ac:picMkLst>
        </pc:picChg>
        <pc:picChg chg="del">
          <ac:chgData name="Osama Mohammed Moustafa Hosam Elde" userId="ab8f451e-a635-42ee-be12-e2dde55852bf" providerId="ADAL" clId="{20FD9F35-C7C2-4321-92CA-BE5BC08E781E}" dt="2019-04-17T09:27:44.984" v="161" actId="478"/>
          <ac:picMkLst>
            <pc:docMk/>
            <pc:sldMk cId="1698068108" sldId="421"/>
            <ac:picMk id="9" creationId="{BAAD1772-3DFA-4F56-9D13-D7B8551DAFC0}"/>
          </ac:picMkLst>
        </pc:picChg>
        <pc:picChg chg="add mod">
          <ac:chgData name="Osama Mohammed Moustafa Hosam Elde" userId="ab8f451e-a635-42ee-be12-e2dde55852bf" providerId="ADAL" clId="{20FD9F35-C7C2-4321-92CA-BE5BC08E781E}" dt="2019-04-17T12:12:40.154" v="845" actId="1076"/>
          <ac:picMkLst>
            <pc:docMk/>
            <pc:sldMk cId="1698068108" sldId="421"/>
            <ac:picMk id="11" creationId="{82C10936-B2FE-4CD3-876F-760880A2B40F}"/>
          </ac:picMkLst>
        </pc:picChg>
      </pc:sldChg>
      <pc:sldChg chg="modSp add">
        <pc:chgData name="Osama Mohammed Moustafa Hosam Elde" userId="ab8f451e-a635-42ee-be12-e2dde55852bf" providerId="ADAL" clId="{20FD9F35-C7C2-4321-92CA-BE5BC08E781E}" dt="2019-04-17T10:27:35.551" v="415" actId="20577"/>
        <pc:sldMkLst>
          <pc:docMk/>
          <pc:sldMk cId="1336552493" sldId="422"/>
        </pc:sldMkLst>
        <pc:spChg chg="mod">
          <ac:chgData name="Osama Mohammed Moustafa Hosam Elde" userId="ab8f451e-a635-42ee-be12-e2dde55852bf" providerId="ADAL" clId="{20FD9F35-C7C2-4321-92CA-BE5BC08E781E}" dt="2019-04-17T10:27:35.551" v="415" actId="20577"/>
          <ac:spMkLst>
            <pc:docMk/>
            <pc:sldMk cId="1336552493" sldId="422"/>
            <ac:spMk id="3" creationId="{25F31E5A-DCD6-425A-8C80-7B051E2A906C}"/>
          </ac:spMkLst>
        </pc:spChg>
        <pc:spChg chg="mod">
          <ac:chgData name="Osama Mohammed Moustafa Hosam Elde" userId="ab8f451e-a635-42ee-be12-e2dde55852bf" providerId="ADAL" clId="{20FD9F35-C7C2-4321-92CA-BE5BC08E781E}" dt="2019-04-17T10:15:38.666" v="185" actId="20577"/>
          <ac:spMkLst>
            <pc:docMk/>
            <pc:sldMk cId="1336552493" sldId="422"/>
            <ac:spMk id="6" creationId="{F666E11D-E12E-4A1B-AC49-37C776D88AF6}"/>
          </ac:spMkLst>
        </pc:spChg>
      </pc:sldChg>
      <pc:sldChg chg="addSp delSp modSp add">
        <pc:chgData name="Osama Mohammed Moustafa Hosam Elde" userId="ab8f451e-a635-42ee-be12-e2dde55852bf" providerId="ADAL" clId="{20FD9F35-C7C2-4321-92CA-BE5BC08E781E}" dt="2019-04-17T10:18:51.872" v="287" actId="1076"/>
        <pc:sldMkLst>
          <pc:docMk/>
          <pc:sldMk cId="3720649549" sldId="423"/>
        </pc:sldMkLst>
        <pc:spChg chg="del">
          <ac:chgData name="Osama Mohammed Moustafa Hosam Elde" userId="ab8f451e-a635-42ee-be12-e2dde55852bf" providerId="ADAL" clId="{20FD9F35-C7C2-4321-92CA-BE5BC08E781E}" dt="2019-04-17T10:17:53.820" v="270" actId="478"/>
          <ac:spMkLst>
            <pc:docMk/>
            <pc:sldMk cId="3720649549" sldId="423"/>
            <ac:spMk id="3" creationId="{25F31E5A-DCD6-425A-8C80-7B051E2A906C}"/>
          </ac:spMkLst>
        </pc:spChg>
        <pc:spChg chg="add del mod">
          <ac:chgData name="Osama Mohammed Moustafa Hosam Elde" userId="ab8f451e-a635-42ee-be12-e2dde55852bf" providerId="ADAL" clId="{20FD9F35-C7C2-4321-92CA-BE5BC08E781E}" dt="2019-04-17T10:17:56.398" v="272" actId="478"/>
          <ac:spMkLst>
            <pc:docMk/>
            <pc:sldMk cId="3720649549" sldId="423"/>
            <ac:spMk id="4" creationId="{42D0AD80-B155-4E48-91E0-54AD38832030}"/>
          </ac:spMkLst>
        </pc:spChg>
        <pc:spChg chg="del">
          <ac:chgData name="Osama Mohammed Moustafa Hosam Elde" userId="ab8f451e-a635-42ee-be12-e2dde55852bf" providerId="ADAL" clId="{20FD9F35-C7C2-4321-92CA-BE5BC08E781E}" dt="2019-04-17T10:17:54.742" v="271" actId="478"/>
          <ac:spMkLst>
            <pc:docMk/>
            <pc:sldMk cId="3720649549" sldId="423"/>
            <ac:spMk id="6" creationId="{F666E11D-E12E-4A1B-AC49-37C776D88AF6}"/>
          </ac:spMkLst>
        </pc:spChg>
        <pc:spChg chg="add del mod">
          <ac:chgData name="Osama Mohammed Moustafa Hosam Elde" userId="ab8f451e-a635-42ee-be12-e2dde55852bf" providerId="ADAL" clId="{20FD9F35-C7C2-4321-92CA-BE5BC08E781E}" dt="2019-04-17T10:17:57.789" v="273" actId="478"/>
          <ac:spMkLst>
            <pc:docMk/>
            <pc:sldMk cId="3720649549" sldId="423"/>
            <ac:spMk id="8" creationId="{525FE67E-808C-452B-826E-F23E78AB1B70}"/>
          </ac:spMkLst>
        </pc:spChg>
        <pc:graphicFrameChg chg="add del modGraphic">
          <ac:chgData name="Osama Mohammed Moustafa Hosam Elde" userId="ab8f451e-a635-42ee-be12-e2dde55852bf" providerId="ADAL" clId="{20FD9F35-C7C2-4321-92CA-BE5BC08E781E}" dt="2019-04-17T10:18:15.298" v="279"/>
          <ac:graphicFrameMkLst>
            <pc:docMk/>
            <pc:sldMk cId="3720649549" sldId="423"/>
            <ac:graphicFrameMk id="10" creationId="{57718DA5-86C4-431F-8F9B-A91F8AFB828D}"/>
          </ac:graphicFrameMkLst>
        </pc:graphicFrameChg>
        <pc:picChg chg="add mod">
          <ac:chgData name="Osama Mohammed Moustafa Hosam Elde" userId="ab8f451e-a635-42ee-be12-e2dde55852bf" providerId="ADAL" clId="{20FD9F35-C7C2-4321-92CA-BE5BC08E781E}" dt="2019-04-17T10:18:47.030" v="286" actId="1076"/>
          <ac:picMkLst>
            <pc:docMk/>
            <pc:sldMk cId="3720649549" sldId="423"/>
            <ac:picMk id="9" creationId="{C58898DD-F750-44FF-AB5D-2E3954808183}"/>
          </ac:picMkLst>
        </pc:picChg>
        <pc:picChg chg="add mod">
          <ac:chgData name="Osama Mohammed Moustafa Hosam Elde" userId="ab8f451e-a635-42ee-be12-e2dde55852bf" providerId="ADAL" clId="{20FD9F35-C7C2-4321-92CA-BE5BC08E781E}" dt="2019-04-17T10:18:51.872" v="287" actId="1076"/>
          <ac:picMkLst>
            <pc:docMk/>
            <pc:sldMk cId="3720649549" sldId="423"/>
            <ac:picMk id="14" creationId="{E5645C80-805E-4E7E-8BA3-5F61074F7DDA}"/>
          </ac:picMkLst>
        </pc:picChg>
        <pc:picChg chg="add mod">
          <ac:chgData name="Osama Mohammed Moustafa Hosam Elde" userId="ab8f451e-a635-42ee-be12-e2dde55852bf" providerId="ADAL" clId="{20FD9F35-C7C2-4321-92CA-BE5BC08E781E}" dt="2019-04-17T10:18:51.872" v="287" actId="1076"/>
          <ac:picMkLst>
            <pc:docMk/>
            <pc:sldMk cId="3720649549" sldId="423"/>
            <ac:picMk id="15" creationId="{BE68C558-5670-46A7-9CBD-644C513B3F68}"/>
          </ac:picMkLst>
        </pc:picChg>
        <pc:picChg chg="add mod">
          <ac:chgData name="Osama Mohammed Moustafa Hosam Elde" userId="ab8f451e-a635-42ee-be12-e2dde55852bf" providerId="ADAL" clId="{20FD9F35-C7C2-4321-92CA-BE5BC08E781E}" dt="2019-04-17T10:18:51.872" v="287" actId="1076"/>
          <ac:picMkLst>
            <pc:docMk/>
            <pc:sldMk cId="3720649549" sldId="423"/>
            <ac:picMk id="16" creationId="{0D115142-582A-482B-9056-86DDF124A988}"/>
          </ac:picMkLst>
        </pc:picChg>
        <pc:picChg chg="add del mod">
          <ac:chgData name="Osama Mohammed Moustafa Hosam Elde" userId="ab8f451e-a635-42ee-be12-e2dde55852bf" providerId="ADAL" clId="{20FD9F35-C7C2-4321-92CA-BE5BC08E781E}" dt="2019-04-17T10:18:15.298" v="279"/>
          <ac:picMkLst>
            <pc:docMk/>
            <pc:sldMk cId="3720649549" sldId="423"/>
            <ac:picMk id="2049" creationId="{ED37AB21-401D-42B7-B00C-079FCE0B6737}"/>
          </ac:picMkLst>
        </pc:picChg>
        <pc:picChg chg="add del mod">
          <ac:chgData name="Osama Mohammed Moustafa Hosam Elde" userId="ab8f451e-a635-42ee-be12-e2dde55852bf" providerId="ADAL" clId="{20FD9F35-C7C2-4321-92CA-BE5BC08E781E}" dt="2019-04-17T10:18:15.298" v="279"/>
          <ac:picMkLst>
            <pc:docMk/>
            <pc:sldMk cId="3720649549" sldId="423"/>
            <ac:picMk id="2050" creationId="{EDF3F412-F171-4610-BAC5-2BA838906FD9}"/>
          </ac:picMkLst>
        </pc:picChg>
        <pc:picChg chg="add del mod">
          <ac:chgData name="Osama Mohammed Moustafa Hosam Elde" userId="ab8f451e-a635-42ee-be12-e2dde55852bf" providerId="ADAL" clId="{20FD9F35-C7C2-4321-92CA-BE5BC08E781E}" dt="2019-04-17T10:18:15.298" v="279"/>
          <ac:picMkLst>
            <pc:docMk/>
            <pc:sldMk cId="3720649549" sldId="423"/>
            <ac:picMk id="2051" creationId="{E27B312C-3319-4998-A0F4-05F9E02A29B6}"/>
          </ac:picMkLst>
        </pc:picChg>
      </pc:sldChg>
      <pc:sldChg chg="add del">
        <pc:chgData name="Osama Mohammed Moustafa Hosam Elde" userId="ab8f451e-a635-42ee-be12-e2dde55852bf" providerId="ADAL" clId="{20FD9F35-C7C2-4321-92CA-BE5BC08E781E}" dt="2019-04-17T10:19:33.341" v="289" actId="2696"/>
        <pc:sldMkLst>
          <pc:docMk/>
          <pc:sldMk cId="1906483004" sldId="424"/>
        </pc:sldMkLst>
      </pc:sldChg>
      <pc:sldChg chg="addSp delSp modSp add ord">
        <pc:chgData name="Osama Mohammed Moustafa Hosam Elde" userId="ab8f451e-a635-42ee-be12-e2dde55852bf" providerId="ADAL" clId="{20FD9F35-C7C2-4321-92CA-BE5BC08E781E}" dt="2019-04-17T10:28:50.080" v="446" actId="20577"/>
        <pc:sldMkLst>
          <pc:docMk/>
          <pc:sldMk cId="4206181403" sldId="424"/>
        </pc:sldMkLst>
        <pc:spChg chg="mod">
          <ac:chgData name="Osama Mohammed Moustafa Hosam Elde" userId="ab8f451e-a635-42ee-be12-e2dde55852bf" providerId="ADAL" clId="{20FD9F35-C7C2-4321-92CA-BE5BC08E781E}" dt="2019-04-17T10:19:44.860" v="292"/>
          <ac:spMkLst>
            <pc:docMk/>
            <pc:sldMk cId="4206181403" sldId="424"/>
            <ac:spMk id="3" creationId="{00000000-0000-0000-0000-000000000000}"/>
          </ac:spMkLst>
        </pc:spChg>
        <pc:spChg chg="add mod">
          <ac:chgData name="Osama Mohammed Moustafa Hosam Elde" userId="ab8f451e-a635-42ee-be12-e2dde55852bf" providerId="ADAL" clId="{20FD9F35-C7C2-4321-92CA-BE5BC08E781E}" dt="2019-04-17T10:28:50.080" v="446" actId="20577"/>
          <ac:spMkLst>
            <pc:docMk/>
            <pc:sldMk cId="4206181403" sldId="424"/>
            <ac:spMk id="9" creationId="{41FE1DB5-8880-44CA-8A01-91EC9D1E2C91}"/>
          </ac:spMkLst>
        </pc:spChg>
        <pc:picChg chg="del">
          <ac:chgData name="Osama Mohammed Moustafa Hosam Elde" userId="ab8f451e-a635-42ee-be12-e2dde55852bf" providerId="ADAL" clId="{20FD9F35-C7C2-4321-92CA-BE5BC08E781E}" dt="2019-04-17T10:19:46.610" v="293" actId="478"/>
          <ac:picMkLst>
            <pc:docMk/>
            <pc:sldMk cId="4206181403" sldId="424"/>
            <ac:picMk id="7" creationId="{C0EFD5D8-385B-457C-9F37-13808EF694F2}"/>
          </ac:picMkLst>
        </pc:picChg>
        <pc:picChg chg="del">
          <ac:chgData name="Osama Mohammed Moustafa Hosam Elde" userId="ab8f451e-a635-42ee-be12-e2dde55852bf" providerId="ADAL" clId="{20FD9F35-C7C2-4321-92CA-BE5BC08E781E}" dt="2019-04-17T10:19:47.987" v="295" actId="478"/>
          <ac:picMkLst>
            <pc:docMk/>
            <pc:sldMk cId="4206181403" sldId="424"/>
            <ac:picMk id="8" creationId="{C2706A73-2224-45F4-8BB3-F9758A082607}"/>
          </ac:picMkLst>
        </pc:picChg>
        <pc:picChg chg="del">
          <ac:chgData name="Osama Mohammed Moustafa Hosam Elde" userId="ab8f451e-a635-42ee-be12-e2dde55852bf" providerId="ADAL" clId="{20FD9F35-C7C2-4321-92CA-BE5BC08E781E}" dt="2019-04-17T10:19:47.329" v="294" actId="478"/>
          <ac:picMkLst>
            <pc:docMk/>
            <pc:sldMk cId="4206181403" sldId="424"/>
            <ac:picMk id="11" creationId="{82C10936-B2FE-4CD3-876F-760880A2B40F}"/>
          </ac:picMkLst>
        </pc:picChg>
      </pc:sldChg>
      <pc:sldChg chg="addSp delSp modSp add">
        <pc:chgData name="Osama Mohammed Moustafa Hosam Elde" userId="ab8f451e-a635-42ee-be12-e2dde55852bf" providerId="ADAL" clId="{20FD9F35-C7C2-4321-92CA-BE5BC08E781E}" dt="2019-04-17T10:23:50.293" v="335" actId="6549"/>
        <pc:sldMkLst>
          <pc:docMk/>
          <pc:sldMk cId="2508733497" sldId="425"/>
        </pc:sldMkLst>
        <pc:spChg chg="add del mod">
          <ac:chgData name="Osama Mohammed Moustafa Hosam Elde" userId="ab8f451e-a635-42ee-be12-e2dde55852bf" providerId="ADAL" clId="{20FD9F35-C7C2-4321-92CA-BE5BC08E781E}" dt="2019-04-17T10:23:40.916" v="332" actId="1076"/>
          <ac:spMkLst>
            <pc:docMk/>
            <pc:sldMk cId="2508733497" sldId="425"/>
            <ac:spMk id="2" creationId="{31859BDB-80EE-4200-806B-E0C8B5CFE775}"/>
          </ac:spMkLst>
        </pc:spChg>
        <pc:spChg chg="mod">
          <ac:chgData name="Osama Mohammed Moustafa Hosam Elde" userId="ab8f451e-a635-42ee-be12-e2dde55852bf" providerId="ADAL" clId="{20FD9F35-C7C2-4321-92CA-BE5BC08E781E}" dt="2019-04-17T10:23:50.293" v="335" actId="6549"/>
          <ac:spMkLst>
            <pc:docMk/>
            <pc:sldMk cId="2508733497" sldId="425"/>
            <ac:spMk id="3" creationId="{00000000-0000-0000-0000-000000000000}"/>
          </ac:spMkLst>
        </pc:spChg>
        <pc:spChg chg="add del mod">
          <ac:chgData name="Osama Mohammed Moustafa Hosam Elde" userId="ab8f451e-a635-42ee-be12-e2dde55852bf" providerId="ADAL" clId="{20FD9F35-C7C2-4321-92CA-BE5BC08E781E}" dt="2019-04-17T10:21:18.588" v="303" actId="478"/>
          <ac:spMkLst>
            <pc:docMk/>
            <pc:sldMk cId="2508733497" sldId="425"/>
            <ac:spMk id="6" creationId="{42C6B640-DD43-475C-B2E1-162D19C73C51}"/>
          </ac:spMkLst>
        </pc:spChg>
        <pc:spChg chg="add del mod">
          <ac:chgData name="Osama Mohammed Moustafa Hosam Elde" userId="ab8f451e-a635-42ee-be12-e2dde55852bf" providerId="ADAL" clId="{20FD9F35-C7C2-4321-92CA-BE5BC08E781E}" dt="2019-04-17T10:21:27.668" v="305" actId="478"/>
          <ac:spMkLst>
            <pc:docMk/>
            <pc:sldMk cId="2508733497" sldId="425"/>
            <ac:spMk id="8" creationId="{118168E4-20E1-4FAB-B6EA-E3E32EEC3044}"/>
          </ac:spMkLst>
        </pc:spChg>
        <pc:spChg chg="add del">
          <ac:chgData name="Osama Mohammed Moustafa Hosam Elde" userId="ab8f451e-a635-42ee-be12-e2dde55852bf" providerId="ADAL" clId="{20FD9F35-C7C2-4321-92CA-BE5BC08E781E}" dt="2019-04-17T10:21:24.822" v="304" actId="478"/>
          <ac:spMkLst>
            <pc:docMk/>
            <pc:sldMk cId="2508733497" sldId="425"/>
            <ac:spMk id="9" creationId="{41FE1DB5-8880-44CA-8A01-91EC9D1E2C91}"/>
          </ac:spMkLst>
        </pc:spChg>
        <pc:spChg chg="del">
          <ac:chgData name="Osama Mohammed Moustafa Hosam Elde" userId="ab8f451e-a635-42ee-be12-e2dde55852bf" providerId="ADAL" clId="{20FD9F35-C7C2-4321-92CA-BE5BC08E781E}" dt="2019-04-17T10:23:16.818" v="329" actId="478"/>
          <ac:spMkLst>
            <pc:docMk/>
            <pc:sldMk cId="2508733497" sldId="425"/>
            <ac:spMk id="10" creationId="{73D41474-D41E-4DEC-924B-EF95E5FB556C}"/>
          </ac:spMkLst>
        </pc:spChg>
        <pc:spChg chg="add del">
          <ac:chgData name="Osama Mohammed Moustafa Hosam Elde" userId="ab8f451e-a635-42ee-be12-e2dde55852bf" providerId="ADAL" clId="{20FD9F35-C7C2-4321-92CA-BE5BC08E781E}" dt="2019-04-17T10:22:48.872" v="322"/>
          <ac:spMkLst>
            <pc:docMk/>
            <pc:sldMk cId="2508733497" sldId="425"/>
            <ac:spMk id="11" creationId="{ED5761FA-E06E-469F-8533-68CFA38B02ED}"/>
          </ac:spMkLst>
        </pc:spChg>
        <pc:picChg chg="add mod">
          <ac:chgData name="Osama Mohammed Moustafa Hosam Elde" userId="ab8f451e-a635-42ee-be12-e2dde55852bf" providerId="ADAL" clId="{20FD9F35-C7C2-4321-92CA-BE5BC08E781E}" dt="2019-04-17T10:23:44.715" v="334" actId="1076"/>
          <ac:picMkLst>
            <pc:docMk/>
            <pc:sldMk cId="2508733497" sldId="425"/>
            <ac:picMk id="13" creationId="{88EF9ACA-8C64-4D3E-BBF7-57BF58CE4B97}"/>
          </ac:picMkLst>
        </pc:picChg>
      </pc:sldChg>
      <pc:sldChg chg="addSp delSp modSp add">
        <pc:chgData name="Osama Mohammed Moustafa Hosam Elde" userId="ab8f451e-a635-42ee-be12-e2dde55852bf" providerId="ADAL" clId="{20FD9F35-C7C2-4321-92CA-BE5BC08E781E}" dt="2019-04-17T10:27:17.089" v="384" actId="1076"/>
        <pc:sldMkLst>
          <pc:docMk/>
          <pc:sldMk cId="94325505" sldId="426"/>
        </pc:sldMkLst>
        <pc:spChg chg="del">
          <ac:chgData name="Osama Mohammed Moustafa Hosam Elde" userId="ab8f451e-a635-42ee-be12-e2dde55852bf" providerId="ADAL" clId="{20FD9F35-C7C2-4321-92CA-BE5BC08E781E}" dt="2019-04-17T10:24:58.956" v="339" actId="478"/>
          <ac:spMkLst>
            <pc:docMk/>
            <pc:sldMk cId="94325505" sldId="426"/>
            <ac:spMk id="2" creationId="{31859BDB-80EE-4200-806B-E0C8B5CFE775}"/>
          </ac:spMkLst>
        </pc:spChg>
        <pc:spChg chg="mod">
          <ac:chgData name="Osama Mohammed Moustafa Hosam Elde" userId="ab8f451e-a635-42ee-be12-e2dde55852bf" providerId="ADAL" clId="{20FD9F35-C7C2-4321-92CA-BE5BC08E781E}" dt="2019-04-17T10:24:17.473" v="337"/>
          <ac:spMkLst>
            <pc:docMk/>
            <pc:sldMk cId="94325505" sldId="426"/>
            <ac:spMk id="3" creationId="{00000000-0000-0000-0000-000000000000}"/>
          </ac:spMkLst>
        </pc:spChg>
        <pc:spChg chg="add del">
          <ac:chgData name="Osama Mohammed Moustafa Hosam Elde" userId="ab8f451e-a635-42ee-be12-e2dde55852bf" providerId="ADAL" clId="{20FD9F35-C7C2-4321-92CA-BE5BC08E781E}" dt="2019-04-17T10:26:49.452" v="356"/>
          <ac:spMkLst>
            <pc:docMk/>
            <pc:sldMk cId="94325505" sldId="426"/>
            <ac:spMk id="4" creationId="{C056921C-1BF1-4668-8751-A124B7220650}"/>
          </ac:spMkLst>
        </pc:spChg>
        <pc:spChg chg="add mod">
          <ac:chgData name="Osama Mohammed Moustafa Hosam Elde" userId="ab8f451e-a635-42ee-be12-e2dde55852bf" providerId="ADAL" clId="{20FD9F35-C7C2-4321-92CA-BE5BC08E781E}" dt="2019-04-17T10:27:17.089" v="384" actId="1076"/>
          <ac:spMkLst>
            <pc:docMk/>
            <pc:sldMk cId="94325505" sldId="426"/>
            <ac:spMk id="8" creationId="{9ADFE53B-FDE8-4376-AAAF-3A866F32CCAE}"/>
          </ac:spMkLst>
        </pc:spChg>
        <pc:picChg chg="add mod">
          <ac:chgData name="Osama Mohammed Moustafa Hosam Elde" userId="ab8f451e-a635-42ee-be12-e2dde55852bf" providerId="ADAL" clId="{20FD9F35-C7C2-4321-92CA-BE5BC08E781E}" dt="2019-04-17T10:25:42.046" v="348" actId="14100"/>
          <ac:picMkLst>
            <pc:docMk/>
            <pc:sldMk cId="94325505" sldId="426"/>
            <ac:picMk id="7" creationId="{1B05FE87-5D93-4E77-AB55-6CD0D2385491}"/>
          </ac:picMkLst>
        </pc:picChg>
        <pc:picChg chg="del">
          <ac:chgData name="Osama Mohammed Moustafa Hosam Elde" userId="ab8f451e-a635-42ee-be12-e2dde55852bf" providerId="ADAL" clId="{20FD9F35-C7C2-4321-92CA-BE5BC08E781E}" dt="2019-04-17T10:24:28.135" v="338" actId="478"/>
          <ac:picMkLst>
            <pc:docMk/>
            <pc:sldMk cId="94325505" sldId="426"/>
            <ac:picMk id="13" creationId="{88EF9ACA-8C64-4D3E-BBF7-57BF58CE4B97}"/>
          </ac:picMkLst>
        </pc:picChg>
      </pc:sldChg>
      <pc:sldChg chg="addSp delSp modSp add">
        <pc:chgData name="Osama Mohammed Moustafa Hosam Elde" userId="ab8f451e-a635-42ee-be12-e2dde55852bf" providerId="ADAL" clId="{20FD9F35-C7C2-4321-92CA-BE5BC08E781E}" dt="2019-04-17T10:33:57.501" v="475" actId="20577"/>
        <pc:sldMkLst>
          <pc:docMk/>
          <pc:sldMk cId="4258748223" sldId="427"/>
        </pc:sldMkLst>
        <pc:spChg chg="add mod">
          <ac:chgData name="Osama Mohammed Moustafa Hosam Elde" userId="ab8f451e-a635-42ee-be12-e2dde55852bf" providerId="ADAL" clId="{20FD9F35-C7C2-4321-92CA-BE5BC08E781E}" dt="2019-04-17T10:33:57.501" v="475" actId="20577"/>
          <ac:spMkLst>
            <pc:docMk/>
            <pc:sldMk cId="4258748223" sldId="427"/>
            <ac:spMk id="2" creationId="{8490E3E0-94D0-4204-9BB9-F507E91472D5}"/>
          </ac:spMkLst>
        </pc:spChg>
        <pc:spChg chg="mod">
          <ac:chgData name="Osama Mohammed Moustafa Hosam Elde" userId="ab8f451e-a635-42ee-be12-e2dde55852bf" providerId="ADAL" clId="{20FD9F35-C7C2-4321-92CA-BE5BC08E781E}" dt="2019-04-17T10:29:31.828" v="449"/>
          <ac:spMkLst>
            <pc:docMk/>
            <pc:sldMk cId="4258748223" sldId="427"/>
            <ac:spMk id="3" creationId="{00000000-0000-0000-0000-000000000000}"/>
          </ac:spMkLst>
        </pc:spChg>
        <pc:spChg chg="del mod">
          <ac:chgData name="Osama Mohammed Moustafa Hosam Elde" userId="ab8f451e-a635-42ee-be12-e2dde55852bf" providerId="ADAL" clId="{20FD9F35-C7C2-4321-92CA-BE5BC08E781E}" dt="2019-04-17T10:29:54.835" v="453" actId="478"/>
          <ac:spMkLst>
            <pc:docMk/>
            <pc:sldMk cId="4258748223" sldId="427"/>
            <ac:spMk id="8" creationId="{9ADFE53B-FDE8-4376-AAAF-3A866F32CCAE}"/>
          </ac:spMkLst>
        </pc:spChg>
        <pc:picChg chg="del">
          <ac:chgData name="Osama Mohammed Moustafa Hosam Elde" userId="ab8f451e-a635-42ee-be12-e2dde55852bf" providerId="ADAL" clId="{20FD9F35-C7C2-4321-92CA-BE5BC08E781E}" dt="2019-04-17T10:29:28.547" v="448" actId="478"/>
          <ac:picMkLst>
            <pc:docMk/>
            <pc:sldMk cId="4258748223" sldId="427"/>
            <ac:picMk id="7" creationId="{1B05FE87-5D93-4E77-AB55-6CD0D2385491}"/>
          </ac:picMkLst>
        </pc:picChg>
      </pc:sldChg>
      <pc:sldChg chg="addSp modSp add">
        <pc:chgData name="Osama Mohammed Moustafa Hosam Elde" userId="ab8f451e-a635-42ee-be12-e2dde55852bf" providerId="ADAL" clId="{20FD9F35-C7C2-4321-92CA-BE5BC08E781E}" dt="2019-04-17T10:36:48.160" v="498" actId="1036"/>
        <pc:sldMkLst>
          <pc:docMk/>
          <pc:sldMk cId="1429025225" sldId="428"/>
        </pc:sldMkLst>
        <pc:spChg chg="mod">
          <ac:chgData name="Osama Mohammed Moustafa Hosam Elde" userId="ab8f451e-a635-42ee-be12-e2dde55852bf" providerId="ADAL" clId="{20FD9F35-C7C2-4321-92CA-BE5BC08E781E}" dt="2019-04-17T10:35:06.306" v="485" actId="5793"/>
          <ac:spMkLst>
            <pc:docMk/>
            <pc:sldMk cId="1429025225" sldId="428"/>
            <ac:spMk id="2" creationId="{8490E3E0-94D0-4204-9BB9-F507E91472D5}"/>
          </ac:spMkLst>
        </pc:spChg>
        <pc:spChg chg="mod">
          <ac:chgData name="Osama Mohammed Moustafa Hosam Elde" userId="ab8f451e-a635-42ee-be12-e2dde55852bf" providerId="ADAL" clId="{20FD9F35-C7C2-4321-92CA-BE5BC08E781E}" dt="2019-04-17T10:34:40.263" v="481" actId="14100"/>
          <ac:spMkLst>
            <pc:docMk/>
            <pc:sldMk cId="1429025225" sldId="428"/>
            <ac:spMk id="3" creationId="{00000000-0000-0000-0000-000000000000}"/>
          </ac:spMkLst>
        </pc:spChg>
        <pc:picChg chg="add mod">
          <ac:chgData name="Osama Mohammed Moustafa Hosam Elde" userId="ab8f451e-a635-42ee-be12-e2dde55852bf" providerId="ADAL" clId="{20FD9F35-C7C2-4321-92CA-BE5BC08E781E}" dt="2019-04-17T10:36:48.160" v="498" actId="1036"/>
          <ac:picMkLst>
            <pc:docMk/>
            <pc:sldMk cId="1429025225" sldId="428"/>
            <ac:picMk id="4" creationId="{24999B75-F338-4568-B997-F27A5E8242E3}"/>
          </ac:picMkLst>
        </pc:picChg>
        <pc:picChg chg="add mod">
          <ac:chgData name="Osama Mohammed Moustafa Hosam Elde" userId="ab8f451e-a635-42ee-be12-e2dde55852bf" providerId="ADAL" clId="{20FD9F35-C7C2-4321-92CA-BE5BC08E781E}" dt="2019-04-17T10:36:45.556" v="494" actId="1076"/>
          <ac:picMkLst>
            <pc:docMk/>
            <pc:sldMk cId="1429025225" sldId="428"/>
            <ac:picMk id="6" creationId="{DE187D67-8964-4887-B86A-347F2A5D5F30}"/>
          </ac:picMkLst>
        </pc:picChg>
      </pc:sldChg>
      <pc:sldChg chg="delSp modSp add del ord">
        <pc:chgData name="Osama Mohammed Moustafa Hosam Elde" userId="ab8f451e-a635-42ee-be12-e2dde55852bf" providerId="ADAL" clId="{20FD9F35-C7C2-4321-92CA-BE5BC08E781E}" dt="2019-04-17T10:39:05.884" v="504" actId="2696"/>
        <pc:sldMkLst>
          <pc:docMk/>
          <pc:sldMk cId="1072605401" sldId="429"/>
        </pc:sldMkLst>
        <pc:spChg chg="mod">
          <ac:chgData name="Osama Mohammed Moustafa Hosam Elde" userId="ab8f451e-a635-42ee-be12-e2dde55852bf" providerId="ADAL" clId="{20FD9F35-C7C2-4321-92CA-BE5BC08E781E}" dt="2019-04-17T10:37:31.050" v="501"/>
          <ac:spMkLst>
            <pc:docMk/>
            <pc:sldMk cId="1072605401" sldId="429"/>
            <ac:spMk id="3" creationId="{00000000-0000-0000-0000-000000000000}"/>
          </ac:spMkLst>
        </pc:spChg>
        <pc:picChg chg="del">
          <ac:chgData name="Osama Mohammed Moustafa Hosam Elde" userId="ab8f451e-a635-42ee-be12-e2dde55852bf" providerId="ADAL" clId="{20FD9F35-C7C2-4321-92CA-BE5BC08E781E}" dt="2019-04-17T10:37:34.097" v="502" actId="478"/>
          <ac:picMkLst>
            <pc:docMk/>
            <pc:sldMk cId="1072605401" sldId="429"/>
            <ac:picMk id="13" creationId="{88EF9ACA-8C64-4D3E-BBF7-57BF58CE4B97}"/>
          </ac:picMkLst>
        </pc:picChg>
      </pc:sldChg>
      <pc:sldChg chg="addSp delSp modSp add ord">
        <pc:chgData name="Osama Mohammed Moustafa Hosam Elde" userId="ab8f451e-a635-42ee-be12-e2dde55852bf" providerId="ADAL" clId="{20FD9F35-C7C2-4321-92CA-BE5BC08E781E}" dt="2019-04-17T10:41:35.598" v="549" actId="1076"/>
        <pc:sldMkLst>
          <pc:docMk/>
          <pc:sldMk cId="2994675499" sldId="430"/>
        </pc:sldMkLst>
        <pc:spChg chg="del mod">
          <ac:chgData name="Osama Mohammed Moustafa Hosam Elde" userId="ab8f451e-a635-42ee-be12-e2dde55852bf" providerId="ADAL" clId="{20FD9F35-C7C2-4321-92CA-BE5BC08E781E}" dt="2019-04-17T10:39:39.987" v="517" actId="478"/>
          <ac:spMkLst>
            <pc:docMk/>
            <pc:sldMk cId="2994675499" sldId="430"/>
            <ac:spMk id="2" creationId="{8490E3E0-94D0-4204-9BB9-F507E91472D5}"/>
          </ac:spMkLst>
        </pc:spChg>
        <pc:spChg chg="mod">
          <ac:chgData name="Osama Mohammed Moustafa Hosam Elde" userId="ab8f451e-a635-42ee-be12-e2dde55852bf" providerId="ADAL" clId="{20FD9F35-C7C2-4321-92CA-BE5BC08E781E}" dt="2019-04-17T10:39:14.565" v="512" actId="20577"/>
          <ac:spMkLst>
            <pc:docMk/>
            <pc:sldMk cId="2994675499" sldId="430"/>
            <ac:spMk id="3" creationId="{00000000-0000-0000-0000-000000000000}"/>
          </ac:spMkLst>
        </pc:spChg>
        <pc:spChg chg="add mod">
          <ac:chgData name="Osama Mohammed Moustafa Hosam Elde" userId="ab8f451e-a635-42ee-be12-e2dde55852bf" providerId="ADAL" clId="{20FD9F35-C7C2-4321-92CA-BE5BC08E781E}" dt="2019-04-17T10:41:35.598" v="549" actId="1076"/>
          <ac:spMkLst>
            <pc:docMk/>
            <pc:sldMk cId="2994675499" sldId="430"/>
            <ac:spMk id="4" creationId="{DC702BB5-2ACE-4407-8A92-CC5482EECF40}"/>
          </ac:spMkLst>
        </pc:spChg>
      </pc:sldChg>
      <pc:sldChg chg="addSp delSp modSp add">
        <pc:chgData name="Osama Mohammed Moustafa Hosam Elde" userId="ab8f451e-a635-42ee-be12-e2dde55852bf" providerId="ADAL" clId="{20FD9F35-C7C2-4321-92CA-BE5BC08E781E}" dt="2019-04-17T10:44:46.331" v="593" actId="1076"/>
        <pc:sldMkLst>
          <pc:docMk/>
          <pc:sldMk cId="2283478512" sldId="431"/>
        </pc:sldMkLst>
        <pc:spChg chg="add del">
          <ac:chgData name="Osama Mohammed Moustafa Hosam Elde" userId="ab8f451e-a635-42ee-be12-e2dde55852bf" providerId="ADAL" clId="{20FD9F35-C7C2-4321-92CA-BE5BC08E781E}" dt="2019-04-17T10:42:30.227" v="552" actId="478"/>
          <ac:spMkLst>
            <pc:docMk/>
            <pc:sldMk cId="2283478512" sldId="431"/>
            <ac:spMk id="2" creationId="{6EC0152D-3C7E-4207-9B0D-25CCD43C1990}"/>
          </ac:spMkLst>
        </pc:spChg>
        <pc:spChg chg="del">
          <ac:chgData name="Osama Mohammed Moustafa Hosam Elde" userId="ab8f451e-a635-42ee-be12-e2dde55852bf" providerId="ADAL" clId="{20FD9F35-C7C2-4321-92CA-BE5BC08E781E}" dt="2019-04-17T10:42:30.227" v="552" actId="478"/>
          <ac:spMkLst>
            <pc:docMk/>
            <pc:sldMk cId="2283478512" sldId="431"/>
            <ac:spMk id="4" creationId="{DC702BB5-2ACE-4407-8A92-CC5482EECF40}"/>
          </ac:spMkLst>
        </pc:spChg>
        <pc:spChg chg="add mod">
          <ac:chgData name="Osama Mohammed Moustafa Hosam Elde" userId="ab8f451e-a635-42ee-be12-e2dde55852bf" providerId="ADAL" clId="{20FD9F35-C7C2-4321-92CA-BE5BC08E781E}" dt="2019-04-17T10:44:46.331" v="593" actId="1076"/>
          <ac:spMkLst>
            <pc:docMk/>
            <pc:sldMk cId="2283478512" sldId="431"/>
            <ac:spMk id="6" creationId="{8DC96F11-3C6C-425D-A450-B0BB8DB77AD5}"/>
          </ac:spMkLst>
        </pc:spChg>
        <pc:spChg chg="add mod">
          <ac:chgData name="Osama Mohammed Moustafa Hosam Elde" userId="ab8f451e-a635-42ee-be12-e2dde55852bf" providerId="ADAL" clId="{20FD9F35-C7C2-4321-92CA-BE5BC08E781E}" dt="2019-04-17T10:44:03.733" v="586" actId="20578"/>
          <ac:spMkLst>
            <pc:docMk/>
            <pc:sldMk cId="2283478512" sldId="431"/>
            <ac:spMk id="7" creationId="{FAD85979-A7D1-46DA-9509-C525FA0613A2}"/>
          </ac:spMkLst>
        </pc:spChg>
      </pc:sldChg>
      <pc:sldChg chg="addSp delSp modSp add">
        <pc:chgData name="Osama Mohammed Moustafa Hosam Elde" userId="ab8f451e-a635-42ee-be12-e2dde55852bf" providerId="ADAL" clId="{20FD9F35-C7C2-4321-92CA-BE5BC08E781E}" dt="2019-04-17T10:57:46.383" v="618" actId="404"/>
        <pc:sldMkLst>
          <pc:docMk/>
          <pc:sldMk cId="706051383" sldId="432"/>
        </pc:sldMkLst>
        <pc:spChg chg="add mod">
          <ac:chgData name="Osama Mohammed Moustafa Hosam Elde" userId="ab8f451e-a635-42ee-be12-e2dde55852bf" providerId="ADAL" clId="{20FD9F35-C7C2-4321-92CA-BE5BC08E781E}" dt="2019-04-17T10:57:46.383" v="618" actId="404"/>
          <ac:spMkLst>
            <pc:docMk/>
            <pc:sldMk cId="706051383" sldId="432"/>
            <ac:spMk id="2" creationId="{D5C5C028-9055-4370-8526-5F3AF3FD3EAA}"/>
          </ac:spMkLst>
        </pc:spChg>
        <pc:spChg chg="mod">
          <ac:chgData name="Osama Mohammed Moustafa Hosam Elde" userId="ab8f451e-a635-42ee-be12-e2dde55852bf" providerId="ADAL" clId="{20FD9F35-C7C2-4321-92CA-BE5BC08E781E}" dt="2019-04-17T10:50:34.802" v="596" actId="14100"/>
          <ac:spMkLst>
            <pc:docMk/>
            <pc:sldMk cId="706051383" sldId="432"/>
            <ac:spMk id="3" creationId="{00000000-0000-0000-0000-000000000000}"/>
          </ac:spMkLst>
        </pc:spChg>
        <pc:spChg chg="del">
          <ac:chgData name="Osama Mohammed Moustafa Hosam Elde" userId="ab8f451e-a635-42ee-be12-e2dde55852bf" providerId="ADAL" clId="{20FD9F35-C7C2-4321-92CA-BE5BC08E781E}" dt="2019-04-17T10:56:06.094" v="597" actId="478"/>
          <ac:spMkLst>
            <pc:docMk/>
            <pc:sldMk cId="706051383" sldId="432"/>
            <ac:spMk id="6" creationId="{8DC96F11-3C6C-425D-A450-B0BB8DB77AD5}"/>
          </ac:spMkLst>
        </pc:spChg>
      </pc:sldChg>
      <pc:sldChg chg="addSp delSp modSp add ord">
        <pc:chgData name="Osama Mohammed Moustafa Hosam Elde" userId="ab8f451e-a635-42ee-be12-e2dde55852bf" providerId="ADAL" clId="{20FD9F35-C7C2-4321-92CA-BE5BC08E781E}" dt="2019-04-17T11:02:12.034" v="672" actId="404"/>
        <pc:sldMkLst>
          <pc:docMk/>
          <pc:sldMk cId="1825879801" sldId="433"/>
        </pc:sldMkLst>
        <pc:spChg chg="add mod">
          <ac:chgData name="Osama Mohammed Moustafa Hosam Elde" userId="ab8f451e-a635-42ee-be12-e2dde55852bf" providerId="ADAL" clId="{20FD9F35-C7C2-4321-92CA-BE5BC08E781E}" dt="2019-04-17T11:01:02.295" v="655" actId="313"/>
          <ac:spMkLst>
            <pc:docMk/>
            <pc:sldMk cId="1825879801" sldId="433"/>
            <ac:spMk id="2" creationId="{9C621360-1E8C-4E21-9A19-5227D354CE6A}"/>
          </ac:spMkLst>
        </pc:spChg>
        <pc:spChg chg="mod">
          <ac:chgData name="Osama Mohammed Moustafa Hosam Elde" userId="ab8f451e-a635-42ee-be12-e2dde55852bf" providerId="ADAL" clId="{20FD9F35-C7C2-4321-92CA-BE5BC08E781E}" dt="2019-04-17T10:58:57.121" v="629" actId="20577"/>
          <ac:spMkLst>
            <pc:docMk/>
            <pc:sldMk cId="1825879801" sldId="433"/>
            <ac:spMk id="3" creationId="{00000000-0000-0000-0000-000000000000}"/>
          </ac:spMkLst>
        </pc:spChg>
        <pc:spChg chg="add mod">
          <ac:chgData name="Osama Mohammed Moustafa Hosam Elde" userId="ab8f451e-a635-42ee-be12-e2dde55852bf" providerId="ADAL" clId="{20FD9F35-C7C2-4321-92CA-BE5BC08E781E}" dt="2019-04-17T11:02:12.034" v="672" actId="404"/>
          <ac:spMkLst>
            <pc:docMk/>
            <pc:sldMk cId="1825879801" sldId="433"/>
            <ac:spMk id="4" creationId="{8322DA72-4149-4FE7-9E5C-1EBBF2FFFC58}"/>
          </ac:spMkLst>
        </pc:spChg>
        <pc:spChg chg="del">
          <ac:chgData name="Osama Mohammed Moustafa Hosam Elde" userId="ab8f451e-a635-42ee-be12-e2dde55852bf" providerId="ADAL" clId="{20FD9F35-C7C2-4321-92CA-BE5BC08E781E}" dt="2019-04-17T10:59:08.358" v="630" actId="478"/>
          <ac:spMkLst>
            <pc:docMk/>
            <pc:sldMk cId="1825879801" sldId="433"/>
            <ac:spMk id="6" creationId="{8DC96F11-3C6C-425D-A450-B0BB8DB77AD5}"/>
          </ac:spMkLst>
        </pc:spChg>
        <pc:picChg chg="add mod">
          <ac:chgData name="Osama Mohammed Moustafa Hosam Elde" userId="ab8f451e-a635-42ee-be12-e2dde55852bf" providerId="ADAL" clId="{20FD9F35-C7C2-4321-92CA-BE5BC08E781E}" dt="2019-04-17T10:59:26.771" v="637" actId="1076"/>
          <ac:picMkLst>
            <pc:docMk/>
            <pc:sldMk cId="1825879801" sldId="433"/>
            <ac:picMk id="8" creationId="{D5345369-CE03-4206-B587-08257C50389F}"/>
          </ac:picMkLst>
        </pc:picChg>
      </pc:sldChg>
      <pc:sldChg chg="addSp delSp modSp add">
        <pc:chgData name="Osama Mohammed Moustafa Hosam Elde" userId="ab8f451e-a635-42ee-be12-e2dde55852bf" providerId="ADAL" clId="{20FD9F35-C7C2-4321-92CA-BE5BC08E781E}" dt="2019-04-17T11:05:32.915" v="710" actId="14100"/>
        <pc:sldMkLst>
          <pc:docMk/>
          <pc:sldMk cId="993940082" sldId="434"/>
        </pc:sldMkLst>
        <pc:spChg chg="del">
          <ac:chgData name="Osama Mohammed Moustafa Hosam Elde" userId="ab8f451e-a635-42ee-be12-e2dde55852bf" providerId="ADAL" clId="{20FD9F35-C7C2-4321-92CA-BE5BC08E781E}" dt="2019-04-17T11:04:04.233" v="675" actId="478"/>
          <ac:spMkLst>
            <pc:docMk/>
            <pc:sldMk cId="993940082" sldId="434"/>
            <ac:spMk id="2" creationId="{9C621360-1E8C-4E21-9A19-5227D354CE6A}"/>
          </ac:spMkLst>
        </pc:spChg>
        <pc:spChg chg="mod">
          <ac:chgData name="Osama Mohammed Moustafa Hosam Elde" userId="ab8f451e-a635-42ee-be12-e2dde55852bf" providerId="ADAL" clId="{20FD9F35-C7C2-4321-92CA-BE5BC08E781E}" dt="2019-04-17T11:05:28.415" v="709" actId="20577"/>
          <ac:spMkLst>
            <pc:docMk/>
            <pc:sldMk cId="993940082" sldId="434"/>
            <ac:spMk id="3" creationId="{00000000-0000-0000-0000-000000000000}"/>
          </ac:spMkLst>
        </pc:spChg>
        <pc:spChg chg="del">
          <ac:chgData name="Osama Mohammed Moustafa Hosam Elde" userId="ab8f451e-a635-42ee-be12-e2dde55852bf" providerId="ADAL" clId="{20FD9F35-C7C2-4321-92CA-BE5BC08E781E}" dt="2019-04-17T11:04:03.077" v="674" actId="478"/>
          <ac:spMkLst>
            <pc:docMk/>
            <pc:sldMk cId="993940082" sldId="434"/>
            <ac:spMk id="4" creationId="{8322DA72-4149-4FE7-9E5C-1EBBF2FFFC58}"/>
          </ac:spMkLst>
        </pc:spChg>
        <pc:spChg chg="add mod">
          <ac:chgData name="Osama Mohammed Moustafa Hosam Elde" userId="ab8f451e-a635-42ee-be12-e2dde55852bf" providerId="ADAL" clId="{20FD9F35-C7C2-4321-92CA-BE5BC08E781E}" dt="2019-04-17T11:05:32.915" v="710" actId="14100"/>
          <ac:spMkLst>
            <pc:docMk/>
            <pc:sldMk cId="993940082" sldId="434"/>
            <ac:spMk id="6" creationId="{DA1AA4C6-E322-4804-BF2C-B1A9A0729303}"/>
          </ac:spMkLst>
        </pc:spChg>
        <pc:picChg chg="del">
          <ac:chgData name="Osama Mohammed Moustafa Hosam Elde" userId="ab8f451e-a635-42ee-be12-e2dde55852bf" providerId="ADAL" clId="{20FD9F35-C7C2-4321-92CA-BE5BC08E781E}" dt="2019-04-17T11:04:04.905" v="676" actId="478"/>
          <ac:picMkLst>
            <pc:docMk/>
            <pc:sldMk cId="993940082" sldId="434"/>
            <ac:picMk id="8" creationId="{D5345369-CE03-4206-B587-08257C50389F}"/>
          </ac:picMkLst>
        </pc:picChg>
      </pc:sldChg>
      <pc:sldChg chg="addSp delSp modSp add">
        <pc:chgData name="Osama Mohammed Moustafa Hosam Elde" userId="ab8f451e-a635-42ee-be12-e2dde55852bf" providerId="ADAL" clId="{20FD9F35-C7C2-4321-92CA-BE5BC08E781E}" dt="2019-04-17T11:09:49.952" v="770" actId="20577"/>
        <pc:sldMkLst>
          <pc:docMk/>
          <pc:sldMk cId="1065010098" sldId="435"/>
        </pc:sldMkLst>
        <pc:spChg chg="add mod">
          <ac:chgData name="Osama Mohammed Moustafa Hosam Elde" userId="ab8f451e-a635-42ee-be12-e2dde55852bf" providerId="ADAL" clId="{20FD9F35-C7C2-4321-92CA-BE5BC08E781E}" dt="2019-04-17T11:07:08.754" v="729" actId="14100"/>
          <ac:spMkLst>
            <pc:docMk/>
            <pc:sldMk cId="1065010098" sldId="435"/>
            <ac:spMk id="2" creationId="{47F5C957-8455-41B6-9C17-AB4B2BD672BD}"/>
          </ac:spMkLst>
        </pc:spChg>
        <pc:spChg chg="mod">
          <ac:chgData name="Osama Mohammed Moustafa Hosam Elde" userId="ab8f451e-a635-42ee-be12-e2dde55852bf" providerId="ADAL" clId="{20FD9F35-C7C2-4321-92CA-BE5BC08E781E}" dt="2019-04-17T11:06:06.950" v="722" actId="20577"/>
          <ac:spMkLst>
            <pc:docMk/>
            <pc:sldMk cId="1065010098" sldId="435"/>
            <ac:spMk id="3" creationId="{00000000-0000-0000-0000-000000000000}"/>
          </ac:spMkLst>
        </pc:spChg>
        <pc:spChg chg="add mod">
          <ac:chgData name="Osama Mohammed Moustafa Hosam Elde" userId="ab8f451e-a635-42ee-be12-e2dde55852bf" providerId="ADAL" clId="{20FD9F35-C7C2-4321-92CA-BE5BC08E781E}" dt="2019-04-17T11:09:49.952" v="770" actId="20577"/>
          <ac:spMkLst>
            <pc:docMk/>
            <pc:sldMk cId="1065010098" sldId="435"/>
            <ac:spMk id="4" creationId="{80FF14BE-6C7C-4C93-9DFE-BEAB57941164}"/>
          </ac:spMkLst>
        </pc:spChg>
        <pc:spChg chg="del">
          <ac:chgData name="Osama Mohammed Moustafa Hosam Elde" userId="ab8f451e-a635-42ee-be12-e2dde55852bf" providerId="ADAL" clId="{20FD9F35-C7C2-4321-92CA-BE5BC08E781E}" dt="2019-04-17T11:06:23.786" v="723" actId="478"/>
          <ac:spMkLst>
            <pc:docMk/>
            <pc:sldMk cId="1065010098" sldId="435"/>
            <ac:spMk id="6" creationId="{DA1AA4C6-E322-4804-BF2C-B1A9A0729303}"/>
          </ac:spMkLst>
        </pc:spChg>
        <pc:picChg chg="add mod">
          <ac:chgData name="Osama Mohammed Moustafa Hosam Elde" userId="ab8f451e-a635-42ee-be12-e2dde55852bf" providerId="ADAL" clId="{20FD9F35-C7C2-4321-92CA-BE5BC08E781E}" dt="2019-04-17T11:06:30.506" v="726" actId="1076"/>
          <ac:picMkLst>
            <pc:docMk/>
            <pc:sldMk cId="1065010098" sldId="435"/>
            <ac:picMk id="8" creationId="{027E0C45-A243-4F51-B485-B23168BF3654}"/>
          </ac:picMkLst>
        </pc:picChg>
      </pc:sldChg>
    </pc:docChg>
  </pc:docChgLst>
  <pc:docChgLst>
    <pc:chgData name="Osama Mohammed Moustafa Hosam Elde" userId="ab8f451e-a635-42ee-be12-e2dde55852bf" providerId="ADAL" clId="{57E9E437-7F7C-430E-B744-8522C023EA18}"/>
    <pc:docChg chg="undo redo custSel addSld delSld modSld sldOrd">
      <pc:chgData name="Osama Mohammed Moustafa Hosam Elde" userId="ab8f451e-a635-42ee-be12-e2dde55852bf" providerId="ADAL" clId="{57E9E437-7F7C-430E-B744-8522C023EA18}" dt="2019-03-20T08:53:36.737" v="2723" actId="2696"/>
      <pc:docMkLst>
        <pc:docMk/>
      </pc:docMkLst>
      <pc:sldChg chg="modSp">
        <pc:chgData name="Osama Mohammed Moustafa Hosam Elde" userId="ab8f451e-a635-42ee-be12-e2dde55852bf" providerId="ADAL" clId="{57E9E437-7F7C-430E-B744-8522C023EA18}" dt="2019-03-19T12:15:18.360" v="901" actId="403"/>
        <pc:sldMkLst>
          <pc:docMk/>
          <pc:sldMk cId="2795698090" sldId="289"/>
        </pc:sldMkLst>
        <pc:spChg chg="mod">
          <ac:chgData name="Osama Mohammed Moustafa Hosam Elde" userId="ab8f451e-a635-42ee-be12-e2dde55852bf" providerId="ADAL" clId="{57E9E437-7F7C-430E-B744-8522C023EA18}" dt="2019-03-19T12:15:18.360" v="901" actId="403"/>
          <ac:spMkLst>
            <pc:docMk/>
            <pc:sldMk cId="2795698090" sldId="289"/>
            <ac:spMk id="4" creationId="{71F37C0B-C451-4FC0-8BFC-2F9DEFE020DB}"/>
          </ac:spMkLst>
        </pc:spChg>
        <pc:spChg chg="mod">
          <ac:chgData name="Osama Mohammed Moustafa Hosam Elde" userId="ab8f451e-a635-42ee-be12-e2dde55852bf" providerId="ADAL" clId="{57E9E437-7F7C-430E-B744-8522C023EA18}" dt="2019-03-19T11:57:38.760" v="709" actId="1036"/>
          <ac:spMkLst>
            <pc:docMk/>
            <pc:sldMk cId="2795698090" sldId="289"/>
            <ac:spMk id="6" creationId="{2B50AF5E-FF4A-4EEF-9521-F635D9019EA4}"/>
          </ac:spMkLst>
        </pc:spChg>
      </pc:sldChg>
      <pc:sldChg chg="modSp">
        <pc:chgData name="Osama Mohammed Moustafa Hosam Elde" userId="ab8f451e-a635-42ee-be12-e2dde55852bf" providerId="ADAL" clId="{57E9E437-7F7C-430E-B744-8522C023EA18}" dt="2019-03-20T08:46:56.747" v="2722" actId="27636"/>
        <pc:sldMkLst>
          <pc:docMk/>
          <pc:sldMk cId="1296196847" sldId="371"/>
        </pc:sldMkLst>
        <pc:spChg chg="mod">
          <ac:chgData name="Osama Mohammed Moustafa Hosam Elde" userId="ab8f451e-a635-42ee-be12-e2dde55852bf" providerId="ADAL" clId="{57E9E437-7F7C-430E-B744-8522C023EA18}" dt="2019-03-20T08:46:56.747" v="2722" actId="27636"/>
          <ac:spMkLst>
            <pc:docMk/>
            <pc:sldMk cId="1296196847" sldId="371"/>
            <ac:spMk id="3" creationId="{25F31E5A-DCD6-425A-8C80-7B051E2A906C}"/>
          </ac:spMkLst>
        </pc:spChg>
      </pc:sldChg>
    </pc:docChg>
  </pc:docChgLst>
  <pc:docChgLst>
    <pc:chgData name="Osama Mohammed Moustafa Hosam Elde" userId="ab8f451e-a635-42ee-be12-e2dde55852bf" providerId="ADAL" clId="{804B1982-4C3E-4311-8F4B-22E0387B098C}"/>
    <pc:docChg chg="undo custSel addSld modSld sldOrd">
      <pc:chgData name="Osama Mohammed Moustafa Hosam Elde" userId="ab8f451e-a635-42ee-be12-e2dde55852bf" providerId="ADAL" clId="{804B1982-4C3E-4311-8F4B-22E0387B098C}" dt="2019-01-24T12:43:55.440" v="436" actId="1076"/>
      <pc:docMkLst>
        <pc:docMk/>
      </pc:docMkLst>
    </pc:docChg>
  </pc:docChgLst>
  <pc:docChgLst>
    <pc:chgData name="Osama Mohammed Moustafa Hosam Elde" userId="ab8f451e-a635-42ee-be12-e2dde55852bf" providerId="ADAL" clId="{05BD221A-C782-4DCF-BC2E-73916620224E}"/>
    <pc:docChg chg="undo custSel addSld delSld modSld sldOrd">
      <pc:chgData name="Osama Mohammed Moustafa Hosam Elde" userId="ab8f451e-a635-42ee-be12-e2dde55852bf" providerId="ADAL" clId="{05BD221A-C782-4DCF-BC2E-73916620224E}" dt="2019-04-01T10:17:52.054" v="1367" actId="403"/>
      <pc:docMkLst>
        <pc:docMk/>
      </pc:docMkLst>
      <pc:sldChg chg="modSp">
        <pc:chgData name="Osama Mohammed Moustafa Hosam Elde" userId="ab8f451e-a635-42ee-be12-e2dde55852bf" providerId="ADAL" clId="{05BD221A-C782-4DCF-BC2E-73916620224E}" dt="2019-03-30T10:04:12.151" v="2" actId="20577"/>
        <pc:sldMkLst>
          <pc:docMk/>
          <pc:sldMk cId="2795698090" sldId="289"/>
        </pc:sldMkLst>
        <pc:spChg chg="mod">
          <ac:chgData name="Osama Mohammed Moustafa Hosam Elde" userId="ab8f451e-a635-42ee-be12-e2dde55852bf" providerId="ADAL" clId="{05BD221A-C782-4DCF-BC2E-73916620224E}" dt="2019-03-30T10:04:12.151" v="2" actId="20577"/>
          <ac:spMkLst>
            <pc:docMk/>
            <pc:sldMk cId="2795698090" sldId="289"/>
            <ac:spMk id="4" creationId="{71F37C0B-C451-4FC0-8BFC-2F9DEFE020DB}"/>
          </ac:spMkLst>
        </pc:spChg>
      </pc:sldChg>
      <pc:sldChg chg="modSp">
        <pc:chgData name="Osama Mohammed Moustafa Hosam Elde" userId="ab8f451e-a635-42ee-be12-e2dde55852bf" providerId="ADAL" clId="{05BD221A-C782-4DCF-BC2E-73916620224E}" dt="2019-03-30T13:10:23.873" v="542" actId="14100"/>
        <pc:sldMkLst>
          <pc:docMk/>
          <pc:sldMk cId="1296196847" sldId="371"/>
        </pc:sldMkLst>
        <pc:spChg chg="mod">
          <ac:chgData name="Osama Mohammed Moustafa Hosam Elde" userId="ab8f451e-a635-42ee-be12-e2dde55852bf" providerId="ADAL" clId="{05BD221A-C782-4DCF-BC2E-73916620224E}" dt="2019-03-30T11:26:34.273" v="28" actId="113"/>
          <ac:spMkLst>
            <pc:docMk/>
            <pc:sldMk cId="1296196847" sldId="371"/>
            <ac:spMk id="3" creationId="{25F31E5A-DCD6-425A-8C80-7B051E2A906C}"/>
          </ac:spMkLst>
        </pc:spChg>
        <pc:spChg chg="mod">
          <ac:chgData name="Osama Mohammed Moustafa Hosam Elde" userId="ab8f451e-a635-42ee-be12-e2dde55852bf" providerId="ADAL" clId="{05BD221A-C782-4DCF-BC2E-73916620224E}" dt="2019-03-30T13:10:23.873" v="542" actId="14100"/>
          <ac:spMkLst>
            <pc:docMk/>
            <pc:sldMk cId="1296196847" sldId="371"/>
            <ac:spMk id="6" creationId="{F666E11D-E12E-4A1B-AC49-37C776D88AF6}"/>
          </ac:spMkLst>
        </pc:spChg>
      </pc:sldChg>
      <pc:sldChg chg="modSp">
        <pc:chgData name="Osama Mohammed Moustafa Hosam Elde" userId="ab8f451e-a635-42ee-be12-e2dde55852bf" providerId="ADAL" clId="{05BD221A-C782-4DCF-BC2E-73916620224E}" dt="2019-03-30T11:30:04.004" v="71" actId="1076"/>
        <pc:sldMkLst>
          <pc:docMk/>
          <pc:sldMk cId="3196798889" sldId="399"/>
        </pc:sldMkLst>
        <pc:spChg chg="mod">
          <ac:chgData name="Osama Mohammed Moustafa Hosam Elde" userId="ab8f451e-a635-42ee-be12-e2dde55852bf" providerId="ADAL" clId="{05BD221A-C782-4DCF-BC2E-73916620224E}" dt="2019-03-30T11:30:04.004" v="71" actId="1076"/>
          <ac:spMkLst>
            <pc:docMk/>
            <pc:sldMk cId="3196798889" sldId="399"/>
            <ac:spMk id="2" creationId="{1A90D943-EE20-4C40-BF03-91A0D02D1D02}"/>
          </ac:spMkLst>
        </pc:spChg>
        <pc:spChg chg="mod">
          <ac:chgData name="Osama Mohammed Moustafa Hosam Elde" userId="ab8f451e-a635-42ee-be12-e2dde55852bf" providerId="ADAL" clId="{05BD221A-C782-4DCF-BC2E-73916620224E}" dt="2019-03-30T11:27:58.156" v="59" actId="20577"/>
          <ac:spMkLst>
            <pc:docMk/>
            <pc:sldMk cId="3196798889" sldId="399"/>
            <ac:spMk id="3" creationId="{00000000-0000-0000-0000-000000000000}"/>
          </ac:spMkLst>
        </pc:spChg>
        <pc:spChg chg="mod">
          <ac:chgData name="Osama Mohammed Moustafa Hosam Elde" userId="ab8f451e-a635-42ee-be12-e2dde55852bf" providerId="ADAL" clId="{05BD221A-C782-4DCF-BC2E-73916620224E}" dt="2019-03-30T11:30:01.028" v="70" actId="1076"/>
          <ac:spMkLst>
            <pc:docMk/>
            <pc:sldMk cId="3196798889" sldId="399"/>
            <ac:spMk id="6" creationId="{0310BDA9-66D9-43E6-AD04-552DFEFB7985}"/>
          </ac:spMkLst>
        </pc:spChg>
      </pc:sldChg>
    </pc:docChg>
  </pc:docChgLst>
  <pc:docChgLst>
    <pc:chgData name="Osama hosam elde" userId="ab8f451e-a635-42ee-be12-e2dde55852bf" providerId="ADAL" clId="{A3950C37-333A-4D52-84DB-F1452F387DD2}"/>
    <pc:docChg chg="custSel addSld modSld">
      <pc:chgData name="Osama hosam elde" userId="ab8f451e-a635-42ee-be12-e2dde55852bf" providerId="ADAL" clId="{A3950C37-333A-4D52-84DB-F1452F387DD2}" dt="2019-03-28T18:28:08.274" v="104" actId="20577"/>
      <pc:docMkLst>
        <pc:docMk/>
      </pc:docMkLst>
      <pc:sldChg chg="delSp">
        <pc:chgData name="Osama hosam elde" userId="ab8f451e-a635-42ee-be12-e2dde55852bf" providerId="ADAL" clId="{A3950C37-333A-4D52-84DB-F1452F387DD2}" dt="2019-03-28T17:29:34.509" v="43" actId="478"/>
        <pc:sldMkLst>
          <pc:docMk/>
          <pc:sldMk cId="3383389306" sldId="317"/>
        </pc:sldMkLst>
        <pc:spChg chg="del">
          <ac:chgData name="Osama hosam elde" userId="ab8f451e-a635-42ee-be12-e2dde55852bf" providerId="ADAL" clId="{A3950C37-333A-4D52-84DB-F1452F387DD2}" dt="2019-03-28T17:29:34.509" v="43" actId="478"/>
          <ac:spMkLst>
            <pc:docMk/>
            <pc:sldMk cId="3383389306" sldId="317"/>
            <ac:spMk id="5" creationId="{58D9684F-794E-4BF4-85C2-704026A27265}"/>
          </ac:spMkLst>
        </pc:spChg>
      </pc:sldChg>
      <pc:sldChg chg="delSp">
        <pc:chgData name="Osama hosam elde" userId="ab8f451e-a635-42ee-be12-e2dde55852bf" providerId="ADAL" clId="{A3950C37-333A-4D52-84DB-F1452F387DD2}" dt="2019-03-28T17:27:55.959" v="26" actId="478"/>
        <pc:sldMkLst>
          <pc:docMk/>
          <pc:sldMk cId="1296196847" sldId="371"/>
        </pc:sldMkLst>
        <pc:spChg chg="del">
          <ac:chgData name="Osama hosam elde" userId="ab8f451e-a635-42ee-be12-e2dde55852bf" providerId="ADAL" clId="{A3950C37-333A-4D52-84DB-F1452F387DD2}" dt="2019-03-28T17:27:55.959" v="26" actId="478"/>
          <ac:spMkLst>
            <pc:docMk/>
            <pc:sldMk cId="1296196847" sldId="371"/>
            <ac:spMk id="4" creationId="{12A73C69-6BEF-431D-8A19-5A3D28949FD9}"/>
          </ac:spMkLst>
        </pc:spChg>
      </pc:sldChg>
      <pc:sldChg chg="delSp">
        <pc:chgData name="Osama hosam elde" userId="ab8f451e-a635-42ee-be12-e2dde55852bf" providerId="ADAL" clId="{A3950C37-333A-4D52-84DB-F1452F387DD2}" dt="2019-03-28T17:29:29.342" v="42" actId="478"/>
        <pc:sldMkLst>
          <pc:docMk/>
          <pc:sldMk cId="3196798889" sldId="399"/>
        </pc:sldMkLst>
        <pc:spChg chg="del">
          <ac:chgData name="Osama hosam elde" userId="ab8f451e-a635-42ee-be12-e2dde55852bf" providerId="ADAL" clId="{A3950C37-333A-4D52-84DB-F1452F387DD2}" dt="2019-03-28T17:29:29.342" v="42" actId="478"/>
          <ac:spMkLst>
            <pc:docMk/>
            <pc:sldMk cId="3196798889" sldId="399"/>
            <ac:spMk id="4" creationId="{3A081234-0C90-400F-805B-106570171701}"/>
          </ac:spMkLst>
        </pc:spChg>
      </pc:sldChg>
    </pc:docChg>
  </pc:docChgLst>
  <pc:docChgLst>
    <pc:chgData name="Osama hosam elde" userId="ab8f451e-a635-42ee-be12-e2dde55852bf" providerId="ADAL" clId="{804B1982-4C3E-4311-8F4B-22E0387B098C}"/>
    <pc:docChg chg="undo custSel addSld delSld modSld sldOrd">
      <pc:chgData name="Osama hosam elde" userId="ab8f451e-a635-42ee-be12-e2dde55852bf" providerId="ADAL" clId="{804B1982-4C3E-4311-8F4B-22E0387B098C}" dt="2019-01-24T11:59:06.532" v="732" actId="1076"/>
      <pc:docMkLst>
        <pc:docMk/>
      </pc:docMkLst>
      <pc:sldChg chg="addSp delSp modSp">
        <pc:chgData name="Osama hosam elde" userId="ab8f451e-a635-42ee-be12-e2dde55852bf" providerId="ADAL" clId="{804B1982-4C3E-4311-8F4B-22E0387B098C}" dt="2019-01-24T11:25:35.664" v="499" actId="1076"/>
        <pc:sldMkLst>
          <pc:docMk/>
          <pc:sldMk cId="2795698090" sldId="289"/>
        </pc:sldMkLst>
        <pc:spChg chg="mod">
          <ac:chgData name="Osama hosam elde" userId="ab8f451e-a635-42ee-be12-e2dde55852bf" providerId="ADAL" clId="{804B1982-4C3E-4311-8F4B-22E0387B098C}" dt="2019-01-24T11:21:26.510" v="474" actId="20577"/>
          <ac:spMkLst>
            <pc:docMk/>
            <pc:sldMk cId="2795698090" sldId="289"/>
            <ac:spMk id="4" creationId="{71F37C0B-C451-4FC0-8BFC-2F9DEFE020DB}"/>
          </ac:spMkLst>
        </pc:spChg>
        <pc:picChg chg="add del mod">
          <ac:chgData name="Osama hosam elde" userId="ab8f451e-a635-42ee-be12-e2dde55852bf" providerId="ADAL" clId="{804B1982-4C3E-4311-8F4B-22E0387B098C}" dt="2019-01-24T11:21:28.802" v="475" actId="478"/>
          <ac:picMkLst>
            <pc:docMk/>
            <pc:sldMk cId="2795698090" sldId="289"/>
            <ac:picMk id="2" creationId="{A2961980-9832-4AE8-AEEC-57EEEDBEF2E6}"/>
          </ac:picMkLst>
        </pc:picChg>
        <pc:picChg chg="add mod">
          <ac:chgData name="Osama hosam elde" userId="ab8f451e-a635-42ee-be12-e2dde55852bf" providerId="ADAL" clId="{804B1982-4C3E-4311-8F4B-22E0387B098C}" dt="2019-01-24T11:25:35.664" v="499" actId="1076"/>
          <ac:picMkLst>
            <pc:docMk/>
            <pc:sldMk cId="2795698090" sldId="289"/>
            <ac:picMk id="3" creationId="{B42D0ED0-0C34-49D5-AF34-1C4ABB63B30B}"/>
          </ac:picMkLst>
        </pc:picChg>
        <pc:picChg chg="del">
          <ac:chgData name="Osama hosam elde" userId="ab8f451e-a635-42ee-be12-e2dde55852bf" providerId="ADAL" clId="{804B1982-4C3E-4311-8F4B-22E0387B098C}" dt="2019-01-23T18:33:45.730" v="12" actId="478"/>
          <ac:picMkLst>
            <pc:docMk/>
            <pc:sldMk cId="2795698090" sldId="289"/>
            <ac:picMk id="5" creationId="{8C60DBA5-7B19-4192-857A-5A47B4AE6D6F}"/>
          </ac:picMkLst>
        </pc:picChg>
      </pc:sldChg>
      <pc:sldChg chg="modSp">
        <pc:chgData name="Osama hosam elde" userId="ab8f451e-a635-42ee-be12-e2dde55852bf" providerId="ADAL" clId="{804B1982-4C3E-4311-8F4B-22E0387B098C}" dt="2019-01-24T11:21:50.377" v="496" actId="20577"/>
        <pc:sldMkLst>
          <pc:docMk/>
          <pc:sldMk cId="3383389306" sldId="317"/>
        </pc:sldMkLst>
        <pc:spChg chg="mod">
          <ac:chgData name="Osama hosam elde" userId="ab8f451e-a635-42ee-be12-e2dde55852bf" providerId="ADAL" clId="{804B1982-4C3E-4311-8F4B-22E0387B098C}" dt="2019-01-24T11:21:50.377" v="496" actId="20577"/>
          <ac:spMkLst>
            <pc:docMk/>
            <pc:sldMk cId="3383389306" sldId="317"/>
            <ac:spMk id="3" creationId="{00000000-0000-0000-0000-000000000000}"/>
          </ac:spMkLst>
        </pc:spChg>
      </pc:sldChg>
    </pc:docChg>
  </pc:docChgLst>
  <pc:docChgLst>
    <pc:chgData name="Osama Mohammed Moustafa Hosam Elde" userId="ab8f451e-a635-42ee-be12-e2dde55852bf" providerId="ADAL" clId="{73213CC4-3002-4561-9227-86E70D3586B7}"/>
    <pc:docChg chg="modSld">
      <pc:chgData name="Osama Mohammed Moustafa Hosam Elde" userId="ab8f451e-a635-42ee-be12-e2dde55852bf" providerId="ADAL" clId="{73213CC4-3002-4561-9227-86E70D3586B7}" dt="2020-07-06T07:17:05.357" v="2" actId="1076"/>
      <pc:docMkLst>
        <pc:docMk/>
      </pc:docMkLst>
      <pc:sldChg chg="modSp">
        <pc:chgData name="Osama Mohammed Moustafa Hosam Elde" userId="ab8f451e-a635-42ee-be12-e2dde55852bf" providerId="ADAL" clId="{73213CC4-3002-4561-9227-86E70D3586B7}" dt="2020-07-06T07:17:05.357" v="2" actId="1076"/>
        <pc:sldMkLst>
          <pc:docMk/>
          <pc:sldMk cId="2283478512" sldId="431"/>
        </pc:sldMkLst>
        <pc:spChg chg="mod">
          <ac:chgData name="Osama Mohammed Moustafa Hosam Elde" userId="ab8f451e-a635-42ee-be12-e2dde55852bf" providerId="ADAL" clId="{73213CC4-3002-4561-9227-86E70D3586B7}" dt="2020-07-06T07:17:05.357" v="2" actId="1076"/>
          <ac:spMkLst>
            <pc:docMk/>
            <pc:sldMk cId="2283478512" sldId="431"/>
            <ac:spMk id="6" creationId="{8DC96F11-3C6C-425D-A450-B0BB8DB77AD5}"/>
          </ac:spMkLst>
        </pc:spChg>
      </pc:sldChg>
    </pc:docChg>
  </pc:docChgLst>
  <pc:docChgLst>
    <pc:chgData name="Osama hosam elde" userId="ab8f451e-a635-42ee-be12-e2dde55852bf" providerId="ADAL" clId="{D84BA82D-F2F9-4E5E-B32E-355D185E5E1C}"/>
    <pc:docChg chg="undo custSel addSld delSld modSld sldOrd">
      <pc:chgData name="Osama hosam elde" userId="ab8f451e-a635-42ee-be12-e2dde55852bf" providerId="ADAL" clId="{D84BA82D-F2F9-4E5E-B32E-355D185E5E1C}" dt="2019-04-15T20:30:20.368" v="528" actId="108"/>
      <pc:docMkLst>
        <pc:docMk/>
      </pc:docMkLst>
      <pc:sldChg chg="modSp">
        <pc:chgData name="Osama hosam elde" userId="ab8f451e-a635-42ee-be12-e2dde55852bf" providerId="ADAL" clId="{D84BA82D-F2F9-4E5E-B32E-355D185E5E1C}" dt="2019-04-15T16:04:39.300" v="173" actId="20577"/>
        <pc:sldMkLst>
          <pc:docMk/>
          <pc:sldMk cId="1296196847" sldId="371"/>
        </pc:sldMkLst>
        <pc:spChg chg="mod">
          <ac:chgData name="Osama hosam elde" userId="ab8f451e-a635-42ee-be12-e2dde55852bf" providerId="ADAL" clId="{D84BA82D-F2F9-4E5E-B32E-355D185E5E1C}" dt="2019-04-15T16:04:39.300" v="173" actId="20577"/>
          <ac:spMkLst>
            <pc:docMk/>
            <pc:sldMk cId="1296196847" sldId="371"/>
            <ac:spMk id="3" creationId="{25F31E5A-DCD6-425A-8C80-7B051E2A906C}"/>
          </ac:spMkLst>
        </pc:spChg>
      </pc:sldChg>
    </pc:docChg>
  </pc:docChgLst>
  <pc:docChgLst>
    <pc:chgData name="Osama" userId="ab8f451e-a635-42ee-be12-e2dde55852bf" providerId="ADAL" clId="{8B30543A-886C-405C-A4AB-619EE1014085}"/>
    <pc:docChg chg="undo custSel addSld delSld modSld">
      <pc:chgData name="Osama" userId="ab8f451e-a635-42ee-be12-e2dde55852bf" providerId="ADAL" clId="{8B30543A-886C-405C-A4AB-619EE1014085}" dt="2020-05-30T19:31:21.838" v="51" actId="20577"/>
      <pc:docMkLst>
        <pc:docMk/>
      </pc:docMkLst>
      <pc:sldChg chg="modSp mod">
        <pc:chgData name="Osama" userId="ab8f451e-a635-42ee-be12-e2dde55852bf" providerId="ADAL" clId="{8B30543A-886C-405C-A4AB-619EE1014085}" dt="2020-05-30T19:31:21.838" v="51" actId="20577"/>
        <pc:sldMkLst>
          <pc:docMk/>
          <pc:sldMk cId="2795698090" sldId="289"/>
        </pc:sldMkLst>
        <pc:spChg chg="mod">
          <ac:chgData name="Osama" userId="ab8f451e-a635-42ee-be12-e2dde55852bf" providerId="ADAL" clId="{8B30543A-886C-405C-A4AB-619EE1014085}" dt="2020-05-30T19:30:51.015" v="23" actId="6549"/>
          <ac:spMkLst>
            <pc:docMk/>
            <pc:sldMk cId="2795698090" sldId="289"/>
            <ac:spMk id="4" creationId="{71F37C0B-C451-4FC0-8BFC-2F9DEFE020DB}"/>
          </ac:spMkLst>
        </pc:spChg>
        <pc:spChg chg="mod">
          <ac:chgData name="Osama" userId="ab8f451e-a635-42ee-be12-e2dde55852bf" providerId="ADAL" clId="{8B30543A-886C-405C-A4AB-619EE1014085}" dt="2020-05-30T19:31:21.838" v="51" actId="20577"/>
          <ac:spMkLst>
            <pc:docMk/>
            <pc:sldMk cId="2795698090" sldId="289"/>
            <ac:spMk id="6" creationId="{2B50AF5E-FF4A-4EEF-9521-F635D9019EA4}"/>
          </ac:spMkLst>
        </pc:spChg>
      </pc:sldChg>
      <pc:sldChg chg="del">
        <pc:chgData name="Osama" userId="ab8f451e-a635-42ee-be12-e2dde55852bf" providerId="ADAL" clId="{8B30543A-886C-405C-A4AB-619EE1014085}" dt="2020-05-30T19:30:15.506" v="0" actId="47"/>
        <pc:sldMkLst>
          <pc:docMk/>
          <pc:sldMk cId="1296196847" sldId="371"/>
        </pc:sldMkLst>
      </pc:sldChg>
      <pc:sldChg chg="del">
        <pc:chgData name="Osama" userId="ab8f451e-a635-42ee-be12-e2dde55852bf" providerId="ADAL" clId="{8B30543A-886C-405C-A4AB-619EE1014085}" dt="2020-05-30T19:30:16.791" v="2" actId="47"/>
        <pc:sldMkLst>
          <pc:docMk/>
          <pc:sldMk cId="3196798889" sldId="399"/>
        </pc:sldMkLst>
      </pc:sldChg>
      <pc:sldChg chg="del">
        <pc:chgData name="Osama" userId="ab8f451e-a635-42ee-be12-e2dde55852bf" providerId="ADAL" clId="{8B30543A-886C-405C-A4AB-619EE1014085}" dt="2020-05-30T19:30:16.068" v="1" actId="47"/>
        <pc:sldMkLst>
          <pc:docMk/>
          <pc:sldMk cId="780253205" sldId="408"/>
        </pc:sldMkLst>
      </pc:sldChg>
      <pc:sldChg chg="del">
        <pc:chgData name="Osama" userId="ab8f451e-a635-42ee-be12-e2dde55852bf" providerId="ADAL" clId="{8B30543A-886C-405C-A4AB-619EE1014085}" dt="2020-05-30T19:30:17.536" v="3" actId="47"/>
        <pc:sldMkLst>
          <pc:docMk/>
          <pc:sldMk cId="1784454325" sldId="410"/>
        </pc:sldMkLst>
      </pc:sldChg>
      <pc:sldChg chg="del">
        <pc:chgData name="Osama" userId="ab8f451e-a635-42ee-be12-e2dde55852bf" providerId="ADAL" clId="{8B30543A-886C-405C-A4AB-619EE1014085}" dt="2020-05-30T19:30:18.265" v="4" actId="47"/>
        <pc:sldMkLst>
          <pc:docMk/>
          <pc:sldMk cId="850766308" sldId="411"/>
        </pc:sldMkLst>
      </pc:sldChg>
      <pc:sldChg chg="del">
        <pc:chgData name="Osama" userId="ab8f451e-a635-42ee-be12-e2dde55852bf" providerId="ADAL" clId="{8B30543A-886C-405C-A4AB-619EE1014085}" dt="2020-05-30T19:30:18.851" v="5" actId="47"/>
        <pc:sldMkLst>
          <pc:docMk/>
          <pc:sldMk cId="3027327914" sldId="412"/>
        </pc:sldMkLst>
      </pc:sldChg>
      <pc:sldChg chg="del">
        <pc:chgData name="Osama" userId="ab8f451e-a635-42ee-be12-e2dde55852bf" providerId="ADAL" clId="{8B30543A-886C-405C-A4AB-619EE1014085}" dt="2020-05-30T19:30:19.195" v="6" actId="47"/>
        <pc:sldMkLst>
          <pc:docMk/>
          <pc:sldMk cId="3029568669" sldId="413"/>
        </pc:sldMkLst>
      </pc:sldChg>
      <pc:sldChg chg="del">
        <pc:chgData name="Osama" userId="ab8f451e-a635-42ee-be12-e2dde55852bf" providerId="ADAL" clId="{8B30543A-886C-405C-A4AB-619EE1014085}" dt="2020-05-30T19:30:19.402" v="7" actId="47"/>
        <pc:sldMkLst>
          <pc:docMk/>
          <pc:sldMk cId="1030125752" sldId="414"/>
        </pc:sldMkLst>
      </pc:sldChg>
      <pc:sldChg chg="del">
        <pc:chgData name="Osama" userId="ab8f451e-a635-42ee-be12-e2dde55852bf" providerId="ADAL" clId="{8B30543A-886C-405C-A4AB-619EE1014085}" dt="2020-05-30T19:30:19.630" v="8" actId="47"/>
        <pc:sldMkLst>
          <pc:docMk/>
          <pc:sldMk cId="2688263575" sldId="415"/>
        </pc:sldMkLst>
      </pc:sldChg>
      <pc:sldChg chg="del">
        <pc:chgData name="Osama" userId="ab8f451e-a635-42ee-be12-e2dde55852bf" providerId="ADAL" clId="{8B30543A-886C-405C-A4AB-619EE1014085}" dt="2020-05-30T19:30:19.832" v="9" actId="47"/>
        <pc:sldMkLst>
          <pc:docMk/>
          <pc:sldMk cId="2193964566" sldId="416"/>
        </pc:sldMkLst>
      </pc:sldChg>
      <pc:sldChg chg="del">
        <pc:chgData name="Osama" userId="ab8f451e-a635-42ee-be12-e2dde55852bf" providerId="ADAL" clId="{8B30543A-886C-405C-A4AB-619EE1014085}" dt="2020-05-30T19:30:20.070" v="10" actId="47"/>
        <pc:sldMkLst>
          <pc:docMk/>
          <pc:sldMk cId="3055561800" sldId="417"/>
        </pc:sldMkLst>
      </pc:sldChg>
      <pc:sldChg chg="del">
        <pc:chgData name="Osama" userId="ab8f451e-a635-42ee-be12-e2dde55852bf" providerId="ADAL" clId="{8B30543A-886C-405C-A4AB-619EE1014085}" dt="2020-05-30T19:30:20.362" v="11" actId="47"/>
        <pc:sldMkLst>
          <pc:docMk/>
          <pc:sldMk cId="1564429499" sldId="418"/>
        </pc:sldMkLst>
      </pc:sldChg>
      <pc:sldChg chg="del">
        <pc:chgData name="Osama" userId="ab8f451e-a635-42ee-be12-e2dde55852bf" providerId="ADAL" clId="{8B30543A-886C-405C-A4AB-619EE1014085}" dt="2020-05-30T19:30:20.715" v="12" actId="47"/>
        <pc:sldMkLst>
          <pc:docMk/>
          <pc:sldMk cId="2042332116" sldId="419"/>
        </pc:sldMkLst>
      </pc:sldChg>
      <pc:sldChg chg="del">
        <pc:chgData name="Osama" userId="ab8f451e-a635-42ee-be12-e2dde55852bf" providerId="ADAL" clId="{8B30543A-886C-405C-A4AB-619EE1014085}" dt="2020-05-30T19:30:21.420" v="13" actId="47"/>
        <pc:sldMkLst>
          <pc:docMk/>
          <pc:sldMk cId="4136597372" sldId="420"/>
        </pc:sldMkLst>
      </pc:sldChg>
      <pc:sldChg chg="del">
        <pc:chgData name="Osama" userId="ab8f451e-a635-42ee-be12-e2dde55852bf" providerId="ADAL" clId="{8B30543A-886C-405C-A4AB-619EE1014085}" dt="2020-05-30T19:30:22.172" v="14" actId="47"/>
        <pc:sldMkLst>
          <pc:docMk/>
          <pc:sldMk cId="1698068108" sldId="421"/>
        </pc:sldMkLst>
      </pc:sldChg>
      <pc:sldChg chg="add del">
        <pc:chgData name="Osama" userId="ab8f451e-a635-42ee-be12-e2dde55852bf" providerId="ADAL" clId="{8B30543A-886C-405C-A4AB-619EE1014085}" dt="2020-05-30T19:30:27.175" v="16" actId="47"/>
        <pc:sldMkLst>
          <pc:docMk/>
          <pc:sldMk cId="1336552493" sldId="422"/>
        </pc:sldMkLst>
      </pc:sldChg>
    </pc:docChg>
  </pc:docChgLst>
  <pc:docChgLst>
    <pc:chgData name="Osama hosam elde" userId="ab8f451e-a635-42ee-be12-e2dde55852bf" providerId="ADAL" clId="{9FFD94E3-0BCA-4FA5-B0FF-54B751CFB744}"/>
    <pc:docChg chg="delSld">
      <pc:chgData name="Osama hosam elde" userId="ab8f451e-a635-42ee-be12-e2dde55852bf" providerId="ADAL" clId="{9FFD94E3-0BCA-4FA5-B0FF-54B751CFB744}" dt="2019-01-26T20:11:56.767" v="0" actId="2696"/>
      <pc:docMkLst>
        <pc:docMk/>
      </pc:docMkLst>
    </pc:docChg>
  </pc:docChgLst>
  <pc:docChgLst>
    <pc:chgData name="Osama hosam elde" userId="ab8f451e-a635-42ee-be12-e2dde55852bf" providerId="ADAL" clId="{50D7937D-12F2-49B4-9021-87CAE70ADABF}"/>
    <pc:docChg chg="custSel addSld delSld modSld modMainMaster">
      <pc:chgData name="Osama hosam elde" userId="ab8f451e-a635-42ee-be12-e2dde55852bf" providerId="ADAL" clId="{50D7937D-12F2-49B4-9021-87CAE70ADABF}" dt="2019-03-13T11:45:44.923" v="367" actId="6549"/>
      <pc:docMkLst>
        <pc:docMk/>
      </pc:docMkLst>
      <pc:sldChg chg="addSp delSp modSp">
        <pc:chgData name="Osama hosam elde" userId="ab8f451e-a635-42ee-be12-e2dde55852bf" providerId="ADAL" clId="{50D7937D-12F2-49B4-9021-87CAE70ADABF}" dt="2019-03-13T11:45:44.923" v="367" actId="6549"/>
        <pc:sldMkLst>
          <pc:docMk/>
          <pc:sldMk cId="2795698090" sldId="289"/>
        </pc:sldMkLst>
        <pc:spChg chg="del">
          <ac:chgData name="Osama hosam elde" userId="ab8f451e-a635-42ee-be12-e2dde55852bf" providerId="ADAL" clId="{50D7937D-12F2-49B4-9021-87CAE70ADABF}" dt="2019-03-13T11:42:31.493" v="351" actId="478"/>
          <ac:spMkLst>
            <pc:docMk/>
            <pc:sldMk cId="2795698090" sldId="289"/>
            <ac:spMk id="2" creationId="{3427041B-849C-4284-A6F6-3F6012D2C9E5}"/>
          </ac:spMkLst>
        </pc:spChg>
        <pc:spChg chg="mod">
          <ac:chgData name="Osama hosam elde" userId="ab8f451e-a635-42ee-be12-e2dde55852bf" providerId="ADAL" clId="{50D7937D-12F2-49B4-9021-87CAE70ADABF}" dt="2019-03-13T11:45:28.480" v="356" actId="1076"/>
          <ac:spMkLst>
            <pc:docMk/>
            <pc:sldMk cId="2795698090" sldId="289"/>
            <ac:spMk id="4" creationId="{71F37C0B-C451-4FC0-8BFC-2F9DEFE020DB}"/>
          </ac:spMkLst>
        </pc:spChg>
        <pc:spChg chg="add mod">
          <ac:chgData name="Osama hosam elde" userId="ab8f451e-a635-42ee-be12-e2dde55852bf" providerId="ADAL" clId="{50D7937D-12F2-49B4-9021-87CAE70ADABF}" dt="2019-03-13T11:45:44.923" v="367" actId="6549"/>
          <ac:spMkLst>
            <pc:docMk/>
            <pc:sldMk cId="2795698090" sldId="289"/>
            <ac:spMk id="6" creationId="{2B50AF5E-FF4A-4EEF-9521-F635D9019EA4}"/>
          </ac:spMkLst>
        </pc:spChg>
        <pc:picChg chg="del">
          <ac:chgData name="Osama hosam elde" userId="ab8f451e-a635-42ee-be12-e2dde55852bf" providerId="ADAL" clId="{50D7937D-12F2-49B4-9021-87CAE70ADABF}" dt="2019-03-13T11:31:38.036" v="38" actId="478"/>
          <ac:picMkLst>
            <pc:docMk/>
            <pc:sldMk cId="2795698090" sldId="289"/>
            <ac:picMk id="3" creationId="{B42D0ED0-0C34-49D5-AF34-1C4ABB63B30B}"/>
          </ac:picMkLst>
        </pc:picChg>
      </pc:sldChg>
      <pc:sldChg chg="modSp">
        <pc:chgData name="Osama hosam elde" userId="ab8f451e-a635-42ee-be12-e2dde55852bf" providerId="ADAL" clId="{50D7937D-12F2-49B4-9021-87CAE70ADABF}" dt="2019-03-13T11:33:45.894" v="138" actId="20577"/>
        <pc:sldMkLst>
          <pc:docMk/>
          <pc:sldMk cId="3383389306" sldId="317"/>
        </pc:sldMkLst>
        <pc:spChg chg="mod">
          <ac:chgData name="Osama hosam elde" userId="ab8f451e-a635-42ee-be12-e2dde55852bf" providerId="ADAL" clId="{50D7937D-12F2-49B4-9021-87CAE70ADABF}" dt="2019-03-13T11:33:45.894" v="138" actId="20577"/>
          <ac:spMkLst>
            <pc:docMk/>
            <pc:sldMk cId="3383389306" sldId="317"/>
            <ac:spMk id="3" creationId="{00000000-0000-0000-0000-000000000000}"/>
          </ac:spMkLst>
        </pc:spChg>
      </pc:sldChg>
      <pc:sldMasterChg chg="modSldLayout">
        <pc:chgData name="Osama hosam elde" userId="ab8f451e-a635-42ee-be12-e2dde55852bf" providerId="ADAL" clId="{50D7937D-12F2-49B4-9021-87CAE70ADABF}" dt="2019-03-13T11:41:47.031" v="350"/>
        <pc:sldMasterMkLst>
          <pc:docMk/>
          <pc:sldMasterMk cId="0" sldId="2147483648"/>
        </pc:sldMasterMkLst>
        <pc:sldLayoutChg chg="modSp">
          <pc:chgData name="Osama hosam elde" userId="ab8f451e-a635-42ee-be12-e2dde55852bf" providerId="ADAL" clId="{50D7937D-12F2-49B4-9021-87CAE70ADABF}" dt="2019-03-13T11:40:56.793" v="341" actId="20577"/>
          <pc:sldLayoutMkLst>
            <pc:docMk/>
            <pc:sldMasterMk cId="0" sldId="2147483648"/>
            <pc:sldLayoutMk cId="0" sldId="2147483650"/>
          </pc:sldLayoutMkLst>
          <pc:spChg chg="mod">
            <ac:chgData name="Osama hosam elde" userId="ab8f451e-a635-42ee-be12-e2dde55852bf" providerId="ADAL" clId="{50D7937D-12F2-49B4-9021-87CAE70ADABF}" dt="2019-03-13T11:40:56.793" v="341" actId="20577"/>
            <ac:spMkLst>
              <pc:docMk/>
              <pc:sldMasterMk cId="0" sldId="2147483648"/>
              <pc:sldLayoutMk cId="0" sldId="2147483650"/>
              <ac:spMk id="5" creationId="{00000000-0000-0000-0000-000000000000}"/>
            </ac:spMkLst>
          </pc:spChg>
        </pc:sldLayoutChg>
        <pc:sldLayoutChg chg="modSp">
          <pc:chgData name="Osama hosam elde" userId="ab8f451e-a635-42ee-be12-e2dde55852bf" providerId="ADAL" clId="{50D7937D-12F2-49B4-9021-87CAE70ADABF}" dt="2019-03-13T11:41:17.650" v="342"/>
          <pc:sldLayoutMkLst>
            <pc:docMk/>
            <pc:sldMasterMk cId="0" sldId="2147483648"/>
            <pc:sldLayoutMk cId="0" sldId="2147483651"/>
          </pc:sldLayoutMkLst>
          <pc:spChg chg="mod">
            <ac:chgData name="Osama hosam elde" userId="ab8f451e-a635-42ee-be12-e2dde55852bf" providerId="ADAL" clId="{50D7937D-12F2-49B4-9021-87CAE70ADABF}" dt="2019-03-13T11:41:17.650" v="342"/>
            <ac:spMkLst>
              <pc:docMk/>
              <pc:sldMasterMk cId="0" sldId="2147483648"/>
              <pc:sldLayoutMk cId="0" sldId="2147483651"/>
              <ac:spMk id="5" creationId="{00000000-0000-0000-0000-000000000000}"/>
            </ac:spMkLst>
          </pc:spChg>
        </pc:sldLayoutChg>
        <pc:sldLayoutChg chg="modSp">
          <pc:chgData name="Osama hosam elde" userId="ab8f451e-a635-42ee-be12-e2dde55852bf" providerId="ADAL" clId="{50D7937D-12F2-49B4-9021-87CAE70ADABF}" dt="2019-03-13T11:41:21.105" v="343"/>
          <pc:sldLayoutMkLst>
            <pc:docMk/>
            <pc:sldMasterMk cId="0" sldId="2147483648"/>
            <pc:sldLayoutMk cId="0" sldId="2147483652"/>
          </pc:sldLayoutMkLst>
          <pc:spChg chg="mod">
            <ac:chgData name="Osama hosam elde" userId="ab8f451e-a635-42ee-be12-e2dde55852bf" providerId="ADAL" clId="{50D7937D-12F2-49B4-9021-87CAE70ADABF}" dt="2019-03-13T11:41:21.105" v="343"/>
            <ac:spMkLst>
              <pc:docMk/>
              <pc:sldMasterMk cId="0" sldId="2147483648"/>
              <pc:sldLayoutMk cId="0" sldId="2147483652"/>
              <ac:spMk id="6" creationId="{00000000-0000-0000-0000-000000000000}"/>
            </ac:spMkLst>
          </pc:spChg>
        </pc:sldLayoutChg>
        <pc:sldLayoutChg chg="modSp">
          <pc:chgData name="Osama hosam elde" userId="ab8f451e-a635-42ee-be12-e2dde55852bf" providerId="ADAL" clId="{50D7937D-12F2-49B4-9021-87CAE70ADABF}" dt="2019-03-13T11:41:24.545" v="344"/>
          <pc:sldLayoutMkLst>
            <pc:docMk/>
            <pc:sldMasterMk cId="0" sldId="2147483648"/>
            <pc:sldLayoutMk cId="0" sldId="2147483653"/>
          </pc:sldLayoutMkLst>
          <pc:spChg chg="mod">
            <ac:chgData name="Osama hosam elde" userId="ab8f451e-a635-42ee-be12-e2dde55852bf" providerId="ADAL" clId="{50D7937D-12F2-49B4-9021-87CAE70ADABF}" dt="2019-03-13T11:41:24.545" v="344"/>
            <ac:spMkLst>
              <pc:docMk/>
              <pc:sldMasterMk cId="0" sldId="2147483648"/>
              <pc:sldLayoutMk cId="0" sldId="2147483653"/>
              <ac:spMk id="8" creationId="{00000000-0000-0000-0000-000000000000}"/>
            </ac:spMkLst>
          </pc:spChg>
        </pc:sldLayoutChg>
        <pc:sldLayoutChg chg="modSp">
          <pc:chgData name="Osama hosam elde" userId="ab8f451e-a635-42ee-be12-e2dde55852bf" providerId="ADAL" clId="{50D7937D-12F2-49B4-9021-87CAE70ADABF}" dt="2019-03-13T11:41:28.878" v="345"/>
          <pc:sldLayoutMkLst>
            <pc:docMk/>
            <pc:sldMasterMk cId="0" sldId="2147483648"/>
            <pc:sldLayoutMk cId="0" sldId="2147483654"/>
          </pc:sldLayoutMkLst>
          <pc:spChg chg="mod">
            <ac:chgData name="Osama hosam elde" userId="ab8f451e-a635-42ee-be12-e2dde55852bf" providerId="ADAL" clId="{50D7937D-12F2-49B4-9021-87CAE70ADABF}" dt="2019-03-13T11:41:28.878" v="345"/>
            <ac:spMkLst>
              <pc:docMk/>
              <pc:sldMasterMk cId="0" sldId="2147483648"/>
              <pc:sldLayoutMk cId="0" sldId="2147483654"/>
              <ac:spMk id="4" creationId="{00000000-0000-0000-0000-000000000000}"/>
            </ac:spMkLst>
          </pc:spChg>
        </pc:sldLayoutChg>
        <pc:sldLayoutChg chg="modSp">
          <pc:chgData name="Osama hosam elde" userId="ab8f451e-a635-42ee-be12-e2dde55852bf" providerId="ADAL" clId="{50D7937D-12F2-49B4-9021-87CAE70ADABF}" dt="2019-03-13T11:41:32.150" v="346"/>
          <pc:sldLayoutMkLst>
            <pc:docMk/>
            <pc:sldMasterMk cId="0" sldId="2147483648"/>
            <pc:sldLayoutMk cId="0" sldId="2147483655"/>
          </pc:sldLayoutMkLst>
          <pc:spChg chg="mod">
            <ac:chgData name="Osama hosam elde" userId="ab8f451e-a635-42ee-be12-e2dde55852bf" providerId="ADAL" clId="{50D7937D-12F2-49B4-9021-87CAE70ADABF}" dt="2019-03-13T11:41:32.150" v="346"/>
            <ac:spMkLst>
              <pc:docMk/>
              <pc:sldMasterMk cId="0" sldId="2147483648"/>
              <pc:sldLayoutMk cId="0" sldId="2147483655"/>
              <ac:spMk id="3" creationId="{00000000-0000-0000-0000-000000000000}"/>
            </ac:spMkLst>
          </pc:spChg>
        </pc:sldLayoutChg>
        <pc:sldLayoutChg chg="modSp">
          <pc:chgData name="Osama hosam elde" userId="ab8f451e-a635-42ee-be12-e2dde55852bf" providerId="ADAL" clId="{50D7937D-12F2-49B4-9021-87CAE70ADABF}" dt="2019-03-13T11:41:36.648" v="347"/>
          <pc:sldLayoutMkLst>
            <pc:docMk/>
            <pc:sldMasterMk cId="0" sldId="2147483648"/>
            <pc:sldLayoutMk cId="0" sldId="2147483656"/>
          </pc:sldLayoutMkLst>
          <pc:spChg chg="mod">
            <ac:chgData name="Osama hosam elde" userId="ab8f451e-a635-42ee-be12-e2dde55852bf" providerId="ADAL" clId="{50D7937D-12F2-49B4-9021-87CAE70ADABF}" dt="2019-03-13T11:41:36.648" v="347"/>
            <ac:spMkLst>
              <pc:docMk/>
              <pc:sldMasterMk cId="0" sldId="2147483648"/>
              <pc:sldLayoutMk cId="0" sldId="2147483656"/>
              <ac:spMk id="6" creationId="{00000000-0000-0000-0000-000000000000}"/>
            </ac:spMkLst>
          </pc:spChg>
        </pc:sldLayoutChg>
        <pc:sldLayoutChg chg="modSp">
          <pc:chgData name="Osama hosam elde" userId="ab8f451e-a635-42ee-be12-e2dde55852bf" providerId="ADAL" clId="{50D7937D-12F2-49B4-9021-87CAE70ADABF}" dt="2019-03-13T11:41:39.471" v="348"/>
          <pc:sldLayoutMkLst>
            <pc:docMk/>
            <pc:sldMasterMk cId="0" sldId="2147483648"/>
            <pc:sldLayoutMk cId="0" sldId="2147483657"/>
          </pc:sldLayoutMkLst>
          <pc:spChg chg="mod">
            <ac:chgData name="Osama hosam elde" userId="ab8f451e-a635-42ee-be12-e2dde55852bf" providerId="ADAL" clId="{50D7937D-12F2-49B4-9021-87CAE70ADABF}" dt="2019-03-13T11:41:39.471" v="348"/>
            <ac:spMkLst>
              <pc:docMk/>
              <pc:sldMasterMk cId="0" sldId="2147483648"/>
              <pc:sldLayoutMk cId="0" sldId="2147483657"/>
              <ac:spMk id="6" creationId="{00000000-0000-0000-0000-000000000000}"/>
            </ac:spMkLst>
          </pc:spChg>
        </pc:sldLayoutChg>
        <pc:sldLayoutChg chg="modSp">
          <pc:chgData name="Osama hosam elde" userId="ab8f451e-a635-42ee-be12-e2dde55852bf" providerId="ADAL" clId="{50D7937D-12F2-49B4-9021-87CAE70ADABF}" dt="2019-03-13T11:41:43.118" v="349"/>
          <pc:sldLayoutMkLst>
            <pc:docMk/>
            <pc:sldMasterMk cId="0" sldId="2147483648"/>
            <pc:sldLayoutMk cId="0" sldId="2147483658"/>
          </pc:sldLayoutMkLst>
          <pc:spChg chg="mod">
            <ac:chgData name="Osama hosam elde" userId="ab8f451e-a635-42ee-be12-e2dde55852bf" providerId="ADAL" clId="{50D7937D-12F2-49B4-9021-87CAE70ADABF}" dt="2019-03-13T11:41:43.118" v="349"/>
            <ac:spMkLst>
              <pc:docMk/>
              <pc:sldMasterMk cId="0" sldId="2147483648"/>
              <pc:sldLayoutMk cId="0" sldId="2147483658"/>
              <ac:spMk id="5" creationId="{00000000-0000-0000-0000-000000000000}"/>
            </ac:spMkLst>
          </pc:spChg>
        </pc:sldLayoutChg>
        <pc:sldLayoutChg chg="modSp">
          <pc:chgData name="Osama hosam elde" userId="ab8f451e-a635-42ee-be12-e2dde55852bf" providerId="ADAL" clId="{50D7937D-12F2-49B4-9021-87CAE70ADABF}" dt="2019-03-13T11:41:47.031" v="350"/>
          <pc:sldLayoutMkLst>
            <pc:docMk/>
            <pc:sldMasterMk cId="0" sldId="2147483648"/>
            <pc:sldLayoutMk cId="0" sldId="2147483659"/>
          </pc:sldLayoutMkLst>
          <pc:spChg chg="mod">
            <ac:chgData name="Osama hosam elde" userId="ab8f451e-a635-42ee-be12-e2dde55852bf" providerId="ADAL" clId="{50D7937D-12F2-49B4-9021-87CAE70ADABF}" dt="2019-03-13T11:41:47.031" v="350"/>
            <ac:spMkLst>
              <pc:docMk/>
              <pc:sldMasterMk cId="0" sldId="2147483648"/>
              <pc:sldLayoutMk cId="0" sldId="2147483659"/>
              <ac:spMk id="5"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3D2B36-F59D-4CB9-B392-E2C7AF322AEE}"/>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3AB1F-B9DD-4132-940A-8ABE5F7FB8F1}"/>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A6F5E461-3CAD-44E3-9FF4-CC22C912D9E2}" type="datetimeFigureOut">
              <a:rPr lang="en-US" smtClean="0"/>
              <a:t>7/6/2020</a:t>
            </a:fld>
            <a:endParaRPr lang="en-US"/>
          </a:p>
        </p:txBody>
      </p:sp>
      <p:sp>
        <p:nvSpPr>
          <p:cNvPr id="4" name="Footer Placeholder 3">
            <a:extLst>
              <a:ext uri="{FF2B5EF4-FFF2-40B4-BE49-F238E27FC236}">
                <a16:creationId xmlns:a16="http://schemas.microsoft.com/office/drawing/2014/main" id="{700F7100-8AD7-4FA2-B017-F1B1B195BF50}"/>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5031C7-6362-40ED-9B8D-59E0DEEC5263}"/>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8E48DD46-4BA5-4330-8282-02D01326B28A}" type="slidenum">
              <a:rPr lang="en-US" smtClean="0"/>
              <a:t>‹#›</a:t>
            </a:fld>
            <a:endParaRPr lang="en-US"/>
          </a:p>
        </p:txBody>
      </p:sp>
    </p:spTree>
    <p:extLst>
      <p:ext uri="{BB962C8B-B14F-4D97-AF65-F5344CB8AC3E}">
        <p14:creationId xmlns:p14="http://schemas.microsoft.com/office/powerpoint/2010/main" val="3135261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042D2B9F-C8E6-423B-9183-D5343BB739E9}" type="datetimeFigureOut">
              <a:rPr lang="en-US" smtClean="0"/>
              <a:t>7/6/2020</a:t>
            </a:fld>
            <a:endParaRPr lang="en-US"/>
          </a:p>
        </p:txBody>
      </p:sp>
      <p:sp>
        <p:nvSpPr>
          <p:cNvPr id="4" name="Slide Image Placeholder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35FC4F4D-83FC-4648-8836-C86B9BE282F8}" type="slidenum">
              <a:rPr lang="en-US" smtClean="0"/>
              <a:t>‹#›</a:t>
            </a:fld>
            <a:endParaRPr lang="en-US"/>
          </a:p>
        </p:txBody>
      </p:sp>
    </p:spTree>
    <p:extLst>
      <p:ext uri="{BB962C8B-B14F-4D97-AF65-F5344CB8AC3E}">
        <p14:creationId xmlns:p14="http://schemas.microsoft.com/office/powerpoint/2010/main" val="157180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FC4F4D-83FC-4648-8836-C86B9BE282F8}" type="slidenum">
              <a:rPr lang="en-US" smtClean="0"/>
              <a:t>1</a:t>
            </a:fld>
            <a:endParaRPr lang="en-US"/>
          </a:p>
        </p:txBody>
      </p:sp>
    </p:spTree>
    <p:extLst>
      <p:ext uri="{BB962C8B-B14F-4D97-AF65-F5344CB8AC3E}">
        <p14:creationId xmlns:p14="http://schemas.microsoft.com/office/powerpoint/2010/main" val="280248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1A6CA7-D933-4FCE-B4A4-122CD18226E6}" type="datetime1">
              <a:rPr lang="en-US" smtClean="0"/>
              <a:t>7/6/2020</a:t>
            </a:fld>
            <a:endParaRPr lang="en-US"/>
          </a:p>
        </p:txBody>
      </p:sp>
      <p:sp>
        <p:nvSpPr>
          <p:cNvPr id="5" name="Footer Placeholder 4"/>
          <p:cNvSpPr>
            <a:spLocks noGrp="1"/>
          </p:cNvSpPr>
          <p:nvPr>
            <p:ph type="ftr" sz="quarter" idx="11"/>
          </p:nvPr>
        </p:nvSpPr>
        <p:spPr/>
        <p:txBody>
          <a:bodyPr/>
          <a:lstStyle/>
          <a:p>
            <a:r>
              <a:rPr lang="ar-EG"/>
              <a:t>اعداد / دكتور اسامة حسام الدين</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FBCD5A-CA7E-48A7-8919-C3552E13D412}" type="datetime1">
              <a:rPr lang="en-US" smtClean="0"/>
              <a:t>7/6/2020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8D92D6-7F78-4EFA-8A15-5ECB66FB1321}" type="datetime1">
              <a:rPr lang="en-US" smtClean="0"/>
              <a:t>7/6/2020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1411D-530D-4573-84F2-C1A818B0EE13}" type="datetime1">
              <a:rPr lang="en-US" smtClean="0"/>
              <a:t>7/6/2020</a:t>
            </a:fld>
            <a:endParaRPr lang="en-US"/>
          </a:p>
        </p:txBody>
      </p:sp>
      <p:sp>
        <p:nvSpPr>
          <p:cNvPr id="5" name="Footer Placeholder 4"/>
          <p:cNvSpPr>
            <a:spLocks noGrp="1"/>
          </p:cNvSpPr>
          <p:nvPr>
            <p:ph type="ftr" sz="quarter" idx="11"/>
          </p:nvPr>
        </p:nvSpPr>
        <p:spPr/>
        <p:txBody>
          <a:body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FF292-ADCC-471E-AB43-78433A431413}" type="datetime1">
              <a:rPr lang="en-US" smtClean="0"/>
              <a:t>7/6/2020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F82959-6732-4193-AC82-ED7F9C94C7D3}" type="datetime1">
              <a:rPr lang="en-US" smtClean="0"/>
              <a:t>7/6/2020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9B59AF-3DC5-40BE-8727-5B5068B61CF7}" type="datetime1">
              <a:rPr lang="en-US" smtClean="0"/>
              <a:t>7/6/2020</a:t>
            </a:fld>
            <a:endParaRPr lang="en-US"/>
          </a:p>
        </p:txBody>
      </p:sp>
      <p:sp>
        <p:nvSpPr>
          <p:cNvPr id="8" name="Footer Placeholder 7"/>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D5ABE4-22DC-4A7C-954B-067227936D02}" type="datetime1">
              <a:rPr lang="en-US" smtClean="0"/>
              <a:t>7/6/2020</a:t>
            </a:fld>
            <a:endParaRPr lang="en-US"/>
          </a:p>
        </p:txBody>
      </p:sp>
      <p:sp>
        <p:nvSpPr>
          <p:cNvPr id="4" name="Footer Placeholder 3"/>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25A5-006D-4093-959C-4661C88DB71A}" type="datetime1">
              <a:rPr lang="en-US" smtClean="0"/>
              <a:t>7/6/2020</a:t>
            </a:fld>
            <a:endParaRPr lang="en-US"/>
          </a:p>
        </p:txBody>
      </p:sp>
      <p:sp>
        <p:nvSpPr>
          <p:cNvPr id="3" name="Footer Placeholder 2"/>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9D624-1BEF-44B9-9C66-E73C01F4AEA4}" type="datetime1">
              <a:rPr lang="en-US" smtClean="0"/>
              <a:t>7/6/2020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AD702C-547D-4570-870D-844BD10F35DC}" type="datetime1">
              <a:rPr lang="en-US" smtClean="0"/>
              <a:t>7/6/2020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DC07D-B8D7-4E0E-AC65-058DD451298A}" type="datetime1">
              <a:rPr lang="en-US" smtClean="0"/>
              <a:t>7/6/2020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ar-EG"/>
              <a:t>اعداد / دكتور اسامة حسام الدين</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lassroom.udacity.com/nanodegrees/nd104/parts/53470233-d93c-4a31-a59f-11388272fe6b/modules/f3b23360-681f-4451-b30b-ed5f406c98a9/lessons/462708aa-b9f7-49bc-8a99-9504fcf21658/concepts/e2ecaf07-5c9a-4ec9-be9e-e4faae40ac37"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lassroom.udacity.com/nanodegrees/nd104/parts/53470233-d93c-4a31-a59f-11388272fe6b/modules/f3b23360-681f-4451-b30b-ed5f406c98a9/lessons/462708aa-b9f7-49bc-8a99-9504fcf21658/concepts/3e1201ce-1b0d-4f19-ba91-cc694e62aef2"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lassroom.udacity.com/nanodegrees/nd104/parts/53470233-d93c-4a31-a59f-11388272fe6b/modules/f3b23360-681f-4451-b30b-ed5f406c98a9/lessons/462708aa-b9f7-49bc-8a99-9504fcf21658/concepts/cf20e9f1-9b19-4bea-b2e1-d5c591e20877"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classroom.udacity.com/nanodegrees/nd104/parts/53470233-d93c-4a31-a59f-11388272fe6b/modules/f3b23360-681f-4451-b30b-ed5f406c98a9/lessons/462708aa-b9f7-49bc-8a99-9504fcf21658/concepts/cf20e9f1-9b19-4bea-b2e1-d5c591e20877"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37C0B-C451-4FC0-8BFC-2F9DEFE020DB}"/>
              </a:ext>
            </a:extLst>
          </p:cNvPr>
          <p:cNvSpPr txBox="1"/>
          <p:nvPr/>
        </p:nvSpPr>
        <p:spPr>
          <a:xfrm>
            <a:off x="1219200" y="1219200"/>
            <a:ext cx="6705600" cy="1664879"/>
          </a:xfrm>
          <a:prstGeom prst="rect">
            <a:avLst/>
          </a:prstGeom>
          <a:noFill/>
        </p:spPr>
        <p:txBody>
          <a:bodyPr wrap="square" rtlCol="0">
            <a:spAutoFit/>
          </a:bodyPr>
          <a:lstStyle/>
          <a:p>
            <a:pPr algn="ctr">
              <a:lnSpc>
                <a:spcPct val="150000"/>
              </a:lnSpc>
            </a:pPr>
            <a:r>
              <a:rPr lang="en-US" sz="3600" b="1" dirty="0"/>
              <a:t>Technical Session </a:t>
            </a:r>
            <a:r>
              <a:rPr lang="ar-SA" sz="3600" b="1" dirty="0"/>
              <a:t>1</a:t>
            </a:r>
            <a:endParaRPr lang="en-US" sz="3600" b="1" dirty="0"/>
          </a:p>
          <a:p>
            <a:pPr algn="ctr" rtl="1">
              <a:lnSpc>
                <a:spcPct val="150000"/>
              </a:lnSpc>
            </a:pPr>
            <a:r>
              <a:rPr lang="en-US" sz="3600" b="1" dirty="0"/>
              <a:t> Python Lessons 1-2</a:t>
            </a:r>
            <a:endParaRPr lang="ar-EG" sz="3600" b="1" dirty="0"/>
          </a:p>
        </p:txBody>
      </p:sp>
      <p:sp>
        <p:nvSpPr>
          <p:cNvPr id="5" name="Slide Number Placeholder 4">
            <a:extLst>
              <a:ext uri="{FF2B5EF4-FFF2-40B4-BE49-F238E27FC236}">
                <a16:creationId xmlns:a16="http://schemas.microsoft.com/office/drawing/2014/main" id="{F708B22F-B48D-4D97-98F5-B316CDCDC650}"/>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6" name="TextBox 5">
            <a:extLst>
              <a:ext uri="{FF2B5EF4-FFF2-40B4-BE49-F238E27FC236}">
                <a16:creationId xmlns:a16="http://schemas.microsoft.com/office/drawing/2014/main" id="{2B50AF5E-FF4A-4EEF-9521-F635D9019EA4}"/>
              </a:ext>
            </a:extLst>
          </p:cNvPr>
          <p:cNvSpPr txBox="1"/>
          <p:nvPr/>
        </p:nvSpPr>
        <p:spPr>
          <a:xfrm>
            <a:off x="381000" y="4804827"/>
            <a:ext cx="8382000" cy="861774"/>
          </a:xfrm>
          <a:prstGeom prst="rect">
            <a:avLst/>
          </a:prstGeom>
          <a:noFill/>
        </p:spPr>
        <p:txBody>
          <a:bodyPr wrap="square" rtlCol="0">
            <a:spAutoFit/>
          </a:bodyPr>
          <a:lstStyle/>
          <a:p>
            <a:pPr algn="ctr"/>
            <a:r>
              <a:rPr lang="en-US" sz="3200" dirty="0"/>
              <a:t>Design of Computer Programs</a:t>
            </a:r>
          </a:p>
          <a:p>
            <a:pPr algn="ctr"/>
            <a:endParaRPr lang="en-US" dirty="0"/>
          </a:p>
        </p:txBody>
      </p:sp>
    </p:spTree>
    <p:extLst>
      <p:ext uri="{BB962C8B-B14F-4D97-AF65-F5344CB8AC3E}">
        <p14:creationId xmlns:p14="http://schemas.microsoft.com/office/powerpoint/2010/main" val="279569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855785"/>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4000" b="1" dirty="0">
                <a:solidFill>
                  <a:schemeClr val="accent4">
                    <a:lumMod val="75000"/>
                  </a:schemeClr>
                </a:solidFill>
              </a:rPr>
              <a:t>Strings</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4" name="Rectangle 1">
            <a:extLst>
              <a:ext uri="{FF2B5EF4-FFF2-40B4-BE49-F238E27FC236}">
                <a16:creationId xmlns:a16="http://schemas.microsoft.com/office/drawing/2014/main" id="{DC702BB5-2ACE-4407-8A92-CC5482EECF40}"/>
              </a:ext>
            </a:extLst>
          </p:cNvPr>
          <p:cNvSpPr>
            <a:spLocks noChangeArrowheads="1"/>
          </p:cNvSpPr>
          <p:nvPr/>
        </p:nvSpPr>
        <p:spPr bwMode="auto">
          <a:xfrm>
            <a:off x="533400" y="1320357"/>
            <a:ext cx="7696200" cy="503836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a:solidFill>
                  <a:srgbClr val="4F4F4F"/>
                </a:solidFill>
              </a:rPr>
              <a:t>Strings in Python are shown as the variable type</a:t>
            </a:r>
            <a:r>
              <a:rPr kumimoji="0" lang="en-US" altLang="en-US" b="0" i="0" u="none" strike="noStrike" cap="none" normalizeH="0" baseline="0" dirty="0">
                <a:ln>
                  <a:noFill/>
                </a:ln>
                <a:solidFill>
                  <a:srgbClr val="4F4F4F"/>
                </a:solidFill>
                <a:effectLst/>
                <a:latin typeface="Arial" panose="020B0604020202020204" pitchFamily="34" charset="0"/>
                <a:ea typeface="Times New Roman" panose="02020603050405020304" pitchFamily="18" charset="0"/>
              </a:rPr>
              <a:t> </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str</a:t>
            </a:r>
            <a:r>
              <a:rPr kumimoji="0" lang="en-US" altLang="en-US" b="0" i="0" u="none" strike="noStrike" cap="none" normalizeH="0" baseline="0" dirty="0">
                <a:ln>
                  <a:noFill/>
                </a:ln>
                <a:solidFill>
                  <a:srgbClr val="4F4F4F"/>
                </a:solidFill>
                <a:effectLst/>
                <a:ea typeface="Times New Roman" panose="02020603050405020304" pitchFamily="18" charset="0"/>
              </a:rPr>
              <a:t>. You can define a string with either double quotes </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4F4F4F"/>
                </a:solidFill>
                <a:effectLst/>
                <a:ea typeface="Times New Roman" panose="02020603050405020304" pitchFamily="18" charset="0"/>
              </a:rPr>
              <a:t> or single quotes </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4F4F4F"/>
                </a:solidFill>
                <a:effectLst/>
                <a:ea typeface="Times New Roman" panose="02020603050405020304" pitchFamily="18" charset="0"/>
              </a:rPr>
              <a:t>. If the string you are creating actually has one of these two values in it, then you need to be careful to assure your code doesn't give an error.</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4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my_string</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4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'this is a string!’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my_string2 = </a:t>
            </a:r>
            <a:r>
              <a:rPr kumimoji="0" lang="en-US" altLang="en-US" sz="14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"this is also a string!!!"</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4F4F4F"/>
                </a:solidFill>
                <a:effectLst/>
                <a:latin typeface="Arial" panose="020B0604020202020204" pitchFamily="34" charset="0"/>
                <a:ea typeface="Times New Roman" panose="02020603050405020304" pitchFamily="18" charset="0"/>
              </a:rPr>
              <a:t>You can also include a </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4F4F4F"/>
                </a:solidFill>
                <a:effectLst/>
                <a:ea typeface="Times New Roman" panose="02020603050405020304" pitchFamily="18" charset="0"/>
              </a:rPr>
              <a:t> in your string to be able to include one of these quotes: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4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this_string</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4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'Simon\'s skateboard is in the garage.’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print(</a:t>
            </a:r>
            <a:r>
              <a:rPr kumimoji="0" lang="en-US" altLang="en-US" sz="14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this_string</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)Simon's skateboard is in the garage.</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4F4F4F"/>
                </a:solidFill>
                <a:effectLst/>
                <a:latin typeface="Arial" panose="020B0604020202020204" pitchFamily="34" charset="0"/>
                <a:ea typeface="Times New Roman" panose="02020603050405020304" pitchFamily="18" charset="0"/>
              </a:rPr>
              <a:t>If we don't use this, notice we get the following error:</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&gt;&gt;&gt; </a:t>
            </a:r>
            <a:r>
              <a:rPr kumimoji="0" lang="en-US" altLang="en-US" sz="14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this_string</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4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'Simon'</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s skateboard </a:t>
            </a:r>
            <a:r>
              <a:rPr kumimoji="0" lang="en-US" altLang="en-US" sz="1400" b="1"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is</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in</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the garage.</a:t>
            </a:r>
            <a:r>
              <a:rPr kumimoji="0" lang="en-US" altLang="en-US" sz="14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400" dirty="0">
                <a:solidFill>
                  <a:srgbClr val="0F2B3D"/>
                </a:solidFill>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File "&lt;ipython-input-20-e80562c2a290&gt;", line 1    </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400" dirty="0">
                <a:solidFill>
                  <a:srgbClr val="0F2B3D"/>
                </a:solidFill>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this_string</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'Simon's skateboard is in the garage.'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SyntaxError</a:t>
            </a:r>
            <a:r>
              <a:rPr kumimoji="0" lang="en-US" altLang="en-US" sz="14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invalid syntax</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467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855785"/>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4000" b="1" dirty="0">
                <a:solidFill>
                  <a:schemeClr val="accent4">
                    <a:lumMod val="75000"/>
                  </a:schemeClr>
                </a:solidFill>
              </a:rPr>
              <a:t>Strings</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6" name="Rectangle 2">
            <a:extLst>
              <a:ext uri="{FF2B5EF4-FFF2-40B4-BE49-F238E27FC236}">
                <a16:creationId xmlns:a16="http://schemas.microsoft.com/office/drawing/2014/main" id="{8DC96F11-3C6C-425D-A450-B0BB8DB77AD5}"/>
              </a:ext>
            </a:extLst>
          </p:cNvPr>
          <p:cNvSpPr>
            <a:spLocks noChangeArrowheads="1"/>
          </p:cNvSpPr>
          <p:nvPr/>
        </p:nvSpPr>
        <p:spPr bwMode="auto">
          <a:xfrm>
            <a:off x="308806" y="1525099"/>
            <a:ext cx="8526387" cy="438632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6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first_word</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6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'Hello’</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6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second_word</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6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'There’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print(</a:t>
            </a:r>
            <a:r>
              <a:rPr kumimoji="0" lang="en-US" altLang="en-US" sz="16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first_word</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6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second_word</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HelloThere</a:t>
            </a:r>
            <a:endPar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print(</a:t>
            </a:r>
            <a:r>
              <a:rPr kumimoji="0" lang="en-US" altLang="en-US" sz="16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first_word</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6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6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second_word</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Hello There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print(</a:t>
            </a:r>
            <a:r>
              <a:rPr kumimoji="0" lang="en-US" altLang="en-US" sz="16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first_word</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6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5</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HelloHelloHelloHelloHello</a:t>
            </a:r>
            <a:endPar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print(</a:t>
            </a:r>
            <a:r>
              <a:rPr kumimoji="0" lang="en-US" altLang="en-US" sz="16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len</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first_word</a:t>
            </a:r>
            <a:r>
              <a:rPr kumimoji="0" lang="en-US" altLang="en-US" sz="16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F2B3D"/>
                </a:solidFill>
                <a:effectLst/>
                <a:latin typeface="Arial Unicode MS"/>
                <a:cs typeface="Courier New" panose="02070309020205020404" pitchFamily="49" charset="0"/>
              </a:rPr>
              <a:t>5</a:t>
            </a:r>
          </a:p>
          <a:p>
            <a:pPr eaLnBrk="0" fontAlgn="base" hangingPunct="0">
              <a:lnSpc>
                <a:spcPct val="150000"/>
              </a:lnSpc>
              <a:spcBef>
                <a:spcPct val="0"/>
              </a:spcBef>
              <a:spcAft>
                <a:spcPct val="0"/>
              </a:spcAft>
            </a:pPr>
            <a:r>
              <a:rPr lang="en-US" altLang="en-US" sz="1600" dirty="0">
                <a:solidFill>
                  <a:srgbClr val="990073"/>
                </a:solidFill>
                <a:latin typeface="Arial Unicode MS"/>
                <a:ea typeface="Times New Roman" panose="02020603050405020304" pitchFamily="18" charset="0"/>
                <a:cs typeface="Courier New" panose="02070309020205020404" pitchFamily="49" charset="0"/>
              </a:rPr>
              <a:t>&gt;&gt;</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&gt; </a:t>
            </a:r>
            <a:r>
              <a:rPr lang="en-US" altLang="en-US" sz="1600" dirty="0" err="1">
                <a:solidFill>
                  <a:srgbClr val="0F2B3D"/>
                </a:solidFill>
                <a:latin typeface="Arial Unicode MS"/>
                <a:ea typeface="Times New Roman" panose="02020603050405020304" pitchFamily="18" charset="0"/>
                <a:cs typeface="Courier New" panose="02070309020205020404" pitchFamily="49" charset="0"/>
              </a:rPr>
              <a:t>first_word</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a:t>
            </a:r>
            <a:r>
              <a:rPr lang="en-US" altLang="en-US" sz="1600" dirty="0">
                <a:solidFill>
                  <a:srgbClr val="008080"/>
                </a:solidFill>
                <a:latin typeface="Arial Unicode MS"/>
                <a:ea typeface="Times New Roman" panose="02020603050405020304" pitchFamily="18" charset="0"/>
                <a:cs typeface="Courier New" panose="02070309020205020404" pitchFamily="49" charset="0"/>
              </a:rPr>
              <a:t>0</a:t>
            </a:r>
            <a:r>
              <a:rPr lang="en-US" altLang="en-US" sz="1600" dirty="0">
                <a:solidFill>
                  <a:srgbClr val="0F2B3D"/>
                </a:solidFill>
                <a:latin typeface="Arial Unicode MS"/>
                <a:ea typeface="Times New Roman" panose="02020603050405020304" pitchFamily="18" charset="0"/>
                <a:cs typeface="Courier New" panose="02070309020205020404" pitchFamily="49" charset="0"/>
              </a:rPr>
              <a:t>]</a:t>
            </a:r>
          </a:p>
          <a:p>
            <a:pPr eaLnBrk="0" fontAlgn="base" hangingPunct="0">
              <a:lnSpc>
                <a:spcPct val="150000"/>
              </a:lnSpc>
              <a:spcBef>
                <a:spcPct val="0"/>
              </a:spcBef>
              <a:spcAft>
                <a:spcPct val="0"/>
              </a:spcAft>
            </a:pPr>
            <a:r>
              <a:rPr lang="en-US" altLang="en-US" sz="1600" dirty="0">
                <a:solidFill>
                  <a:srgbClr val="0F2B3D"/>
                </a:solidFill>
                <a:latin typeface="Arial Unicode MS"/>
                <a:ea typeface="Times New Roman" panose="02020603050405020304" pitchFamily="18" charset="0"/>
                <a:cs typeface="Courier New" panose="02070309020205020404" pitchFamily="49" charset="0"/>
              </a:rPr>
              <a:t>H</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AD85979-A7D1-46DA-9509-C525FA0613A2}"/>
              </a:ext>
            </a:extLst>
          </p:cNvPr>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347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224392"/>
            <a:ext cx="6324600" cy="855785"/>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4000" b="1" dirty="0">
                <a:solidFill>
                  <a:schemeClr val="accent4">
                    <a:lumMod val="75000"/>
                  </a:schemeClr>
                </a:solidFill>
              </a:rPr>
              <a:t>Type And Type Conversion</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7" name="Rectangle 3">
            <a:extLst>
              <a:ext uri="{FF2B5EF4-FFF2-40B4-BE49-F238E27FC236}">
                <a16:creationId xmlns:a16="http://schemas.microsoft.com/office/drawing/2014/main" id="{FAD85979-A7D1-46DA-9509-C525FA0613A2}"/>
              </a:ext>
            </a:extLst>
          </p:cNvPr>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D5C5C028-9055-4370-8526-5F3AF3FD3EAA}"/>
              </a:ext>
            </a:extLst>
          </p:cNvPr>
          <p:cNvSpPr>
            <a:spLocks noChangeArrowheads="1"/>
          </p:cNvSpPr>
          <p:nvPr/>
        </p:nvSpPr>
        <p:spPr bwMode="auto">
          <a:xfrm>
            <a:off x="457200" y="1337329"/>
            <a:ext cx="8484911" cy="51133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You have seen four data types so far:</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altLang="en-US" sz="1100" b="0" i="0" u="none" strike="noStrike" cap="none" normalizeH="0" baseline="0" dirty="0">
                <a:ln>
                  <a:noFill/>
                </a:ln>
                <a:solidFill>
                  <a:srgbClr val="0F2B3D"/>
                </a:solidFill>
                <a:effectLst/>
                <a:latin typeface="Arial Unicode MS"/>
                <a:ea typeface="Calibri" panose="020F0502020204030204" pitchFamily="34" charset="0"/>
                <a:cs typeface="Courier New" panose="02070309020205020404" pitchFamily="49" charset="0"/>
              </a:rPr>
              <a:t>int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altLang="en-US" sz="1100" b="0" i="0" u="none" strike="noStrike" cap="none" normalizeH="0" baseline="0" dirty="0">
                <a:ln>
                  <a:noFill/>
                </a:ln>
                <a:solidFill>
                  <a:srgbClr val="0F2B3D"/>
                </a:solidFill>
                <a:effectLst/>
                <a:latin typeface="Arial Unicode MS"/>
                <a:ea typeface="Calibri" panose="020F0502020204030204" pitchFamily="34" charset="0"/>
                <a:cs typeface="Courier New" panose="02070309020205020404" pitchFamily="49" charset="0"/>
              </a:rPr>
              <a:t>float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altLang="en-US" sz="1100" b="0" i="0" u="none" strike="noStrike" cap="none" normalizeH="0" baseline="0" dirty="0">
                <a:ln>
                  <a:noFill/>
                </a:ln>
                <a:solidFill>
                  <a:srgbClr val="0F2B3D"/>
                </a:solidFill>
                <a:effectLst/>
                <a:latin typeface="Arial Unicode MS"/>
                <a:ea typeface="Calibri" panose="020F0502020204030204" pitchFamily="34" charset="0"/>
                <a:cs typeface="Courier New" panose="02070309020205020404" pitchFamily="49" charset="0"/>
              </a:rPr>
              <a:t>bool</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altLang="en-US" sz="1100" b="0" i="0" u="none" strike="noStrike" cap="none" normalizeH="0" baseline="0" dirty="0">
                <a:ln>
                  <a:noFill/>
                </a:ln>
                <a:solidFill>
                  <a:srgbClr val="0F2B3D"/>
                </a:solidFill>
                <a:effectLst/>
                <a:latin typeface="Arial Unicode MS"/>
                <a:ea typeface="Calibri" panose="020F0502020204030204" pitchFamily="34" charset="0"/>
                <a:cs typeface="Courier New" panose="02070309020205020404" pitchFamily="49" charset="0"/>
              </a:rPr>
              <a:t>string</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You got a quick look at </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type()</a:t>
            </a: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 from an earlier video, and it can be used to check the data type of any variable you are working with.</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&gt;&gt;&gt; print(</a:t>
            </a:r>
            <a:r>
              <a:rPr kumimoji="0" lang="en-US" altLang="en-US" sz="11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type</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4</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int	&gt;&gt;&gt; print(</a:t>
            </a:r>
            <a:r>
              <a:rPr kumimoji="0" lang="en-US" altLang="en-US" sz="11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type</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3.7</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float	&gt;&gt;&gt; print(</a:t>
            </a:r>
            <a:r>
              <a:rPr kumimoji="0" lang="en-US" altLang="en-US" sz="11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type</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('this’))	str	&gt;&gt;&gt; print(</a:t>
            </a:r>
            <a:r>
              <a:rPr kumimoji="0" lang="en-US" altLang="en-US" sz="11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type</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True</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bool</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You saw that you can change variable types to perform different operations. For example,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"0"</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"5"</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provides completely different output than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0</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5</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What do you think the below would provide?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"0"</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5</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How about the code here: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0</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"5"</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605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8D75-3CF2-404E-B74B-3E874153FF73}"/>
              </a:ext>
            </a:extLst>
          </p:cNvPr>
          <p:cNvSpPr>
            <a:spLocks noGrp="1"/>
          </p:cNvSpPr>
          <p:nvPr>
            <p:ph type="title"/>
          </p:nvPr>
        </p:nvSpPr>
        <p:spPr/>
        <p:txBody>
          <a:bodyPr/>
          <a:lstStyle/>
          <a:p>
            <a:r>
              <a:rPr lang="en-US" dirty="0"/>
              <a:t>Quiz</a:t>
            </a:r>
          </a:p>
        </p:txBody>
      </p:sp>
      <p:sp>
        <p:nvSpPr>
          <p:cNvPr id="5" name="Slide Number Placeholder 4">
            <a:extLst>
              <a:ext uri="{FF2B5EF4-FFF2-40B4-BE49-F238E27FC236}">
                <a16:creationId xmlns:a16="http://schemas.microsoft.com/office/drawing/2014/main" id="{39C45229-A996-4FA8-8180-1E0619566B95}"/>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8" name="Content Placeholder 7">
            <a:extLst>
              <a:ext uri="{FF2B5EF4-FFF2-40B4-BE49-F238E27FC236}">
                <a16:creationId xmlns:a16="http://schemas.microsoft.com/office/drawing/2014/main" id="{64E40908-5851-4788-A86B-FDFE86D940DB}"/>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BB3643D3-0CD3-49CD-9273-6B2F8E17E7CD}"/>
              </a:ext>
            </a:extLst>
          </p:cNvPr>
          <p:cNvPicPr>
            <a:picLocks noChangeAspect="1"/>
          </p:cNvPicPr>
          <p:nvPr/>
        </p:nvPicPr>
        <p:blipFill>
          <a:blip r:embed="rId2"/>
          <a:stretch>
            <a:fillRect/>
          </a:stretch>
        </p:blipFill>
        <p:spPr>
          <a:xfrm>
            <a:off x="331978" y="1600200"/>
            <a:ext cx="8480043" cy="4029075"/>
          </a:xfrm>
          <a:prstGeom prst="rect">
            <a:avLst/>
          </a:prstGeom>
        </p:spPr>
      </p:pic>
    </p:spTree>
    <p:extLst>
      <p:ext uri="{BB962C8B-B14F-4D97-AF65-F5344CB8AC3E}">
        <p14:creationId xmlns:p14="http://schemas.microsoft.com/office/powerpoint/2010/main" val="3249354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855785"/>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4000" b="1" dirty="0">
                <a:solidFill>
                  <a:schemeClr val="accent4">
                    <a:lumMod val="75000"/>
                  </a:schemeClr>
                </a:solidFill>
              </a:rPr>
              <a:t>String Methods</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7" name="Rectangle 3">
            <a:extLst>
              <a:ext uri="{FF2B5EF4-FFF2-40B4-BE49-F238E27FC236}">
                <a16:creationId xmlns:a16="http://schemas.microsoft.com/office/drawing/2014/main" id="{FAD85979-A7D1-46DA-9509-C525FA0613A2}"/>
              </a:ext>
            </a:extLst>
          </p:cNvPr>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https://s3.amazonaws.com/video.udacity-data.com/topher/2018/February/5a72cb8c_screen-shot-2018-02-01-at-12.10.40-am/screen-shot-2018-02-01-at-12.10.40-am.png">
            <a:hlinkClick r:id="rId3"/>
            <a:extLst>
              <a:ext uri="{FF2B5EF4-FFF2-40B4-BE49-F238E27FC236}">
                <a16:creationId xmlns:a16="http://schemas.microsoft.com/office/drawing/2014/main" id="{D5345369-CE03-4206-B587-08257C50389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3657" y="1350335"/>
            <a:ext cx="8332099" cy="1524000"/>
          </a:xfrm>
          <a:prstGeom prst="rect">
            <a:avLst/>
          </a:prstGeom>
          <a:noFill/>
          <a:ln>
            <a:noFill/>
          </a:ln>
        </p:spPr>
      </p:pic>
      <p:sp>
        <p:nvSpPr>
          <p:cNvPr id="2" name="Rectangle 1">
            <a:extLst>
              <a:ext uri="{FF2B5EF4-FFF2-40B4-BE49-F238E27FC236}">
                <a16:creationId xmlns:a16="http://schemas.microsoft.com/office/drawing/2014/main" id="{9C621360-1E8C-4E21-9A19-5227D354CE6A}"/>
              </a:ext>
            </a:extLst>
          </p:cNvPr>
          <p:cNvSpPr>
            <a:spLocks noChangeArrowheads="1"/>
          </p:cNvSpPr>
          <p:nvPr/>
        </p:nvSpPr>
        <p:spPr bwMode="auto">
          <a:xfrm>
            <a:off x="404445" y="3108068"/>
            <a:ext cx="8332099" cy="18466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my_string.islower</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True	</a:t>
            </a:r>
            <a:r>
              <a:rPr kumimoji="0" lang="en-US" altLang="en-US" sz="12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my_string.count</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'a’</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2	</a:t>
            </a:r>
            <a:r>
              <a:rPr kumimoji="0" lang="en-US" altLang="en-US" sz="1200" b="0" i="0" u="none" strike="noStrike" cap="none" normalizeH="0" baseline="0" dirty="0">
                <a:ln>
                  <a:noFill/>
                </a:ln>
                <a:solidFill>
                  <a:srgbClr val="990073"/>
                </a:solidFill>
                <a:effectLst/>
                <a:latin typeface="Arial Unicode MS"/>
                <a:ea typeface="Times New Roman" panose="02020603050405020304" pitchFamily="18" charset="0"/>
                <a:cs typeface="Courier New" panose="02070309020205020404" pitchFamily="49" charset="0"/>
              </a:rPr>
              <a:t>&gt;&gt;</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&gt; </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my_string.find</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'a’</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3</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8322DA72-4149-4FE7-9E5C-1EBBF2FFFC58}"/>
              </a:ext>
            </a:extLst>
          </p:cNvPr>
          <p:cNvSpPr>
            <a:spLocks noChangeArrowheads="1"/>
          </p:cNvSpPr>
          <p:nvPr/>
        </p:nvSpPr>
        <p:spPr bwMode="auto">
          <a:xfrm>
            <a:off x="565406" y="3491924"/>
            <a:ext cx="7848600" cy="313932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Example 1</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print(</a:t>
            </a: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"Mohammed has {} </a:t>
            </a:r>
            <a:r>
              <a:rPr kumimoji="0" lang="en-US" altLang="en-US" sz="1200" b="0" i="0" u="none" strike="noStrike" cap="none" normalizeH="0" baseline="0" dirty="0" err="1">
                <a:ln>
                  <a:noFill/>
                </a:ln>
                <a:solidFill>
                  <a:srgbClr val="DD1144"/>
                </a:solidFill>
                <a:effectLst/>
                <a:latin typeface="Arial Unicode MS"/>
                <a:ea typeface="Times New Roman" panose="02020603050405020304" pitchFamily="18" charset="0"/>
                <a:cs typeface="Courier New" panose="02070309020205020404" pitchFamily="49" charset="0"/>
              </a:rPr>
              <a:t>balloons"</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.format</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27</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Example 1 Output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Mohammed has 27 balloons</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Example 2</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animal = </a:t>
            </a: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"dog“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action = </a:t>
            </a: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"bite“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print(</a:t>
            </a: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"Does your {} {}?"</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.format(animal, action))</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Example 2 Output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Does your dog bite?</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Example 3</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maria_string</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"Maria loves {}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print(</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maria_string.format</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"math"</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"statistics"</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Example 3 Output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Maria loves math and statistics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879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855785"/>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4000" b="1" dirty="0">
                <a:solidFill>
                  <a:schemeClr val="accent4">
                    <a:lumMod val="75000"/>
                  </a:schemeClr>
                </a:solidFill>
              </a:rPr>
              <a:t>String Method - split</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7" name="Rectangle 3">
            <a:extLst>
              <a:ext uri="{FF2B5EF4-FFF2-40B4-BE49-F238E27FC236}">
                <a16:creationId xmlns:a16="http://schemas.microsoft.com/office/drawing/2014/main" id="{FAD85979-A7D1-46DA-9509-C525FA0613A2}"/>
              </a:ext>
            </a:extLst>
          </p:cNvPr>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DA1AA4C6-E322-4804-BF2C-B1A9A0729303}"/>
              </a:ext>
            </a:extLst>
          </p:cNvPr>
          <p:cNvSpPr>
            <a:spLocks noChangeArrowheads="1"/>
          </p:cNvSpPr>
          <p:nvPr/>
        </p:nvSpPr>
        <p:spPr bwMode="auto">
          <a:xfrm>
            <a:off x="457200" y="1317718"/>
            <a:ext cx="7467600" cy="495462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A basic split method:</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tabLst>
                <a:tab pos="457200" algn="l"/>
              </a:tabLst>
            </a:pPr>
            <a:r>
              <a:rPr kumimoji="0" lang="en-US" altLang="en-US" sz="11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new_str</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"The cow jumped over the moon."</a:t>
            </a:r>
            <a:r>
              <a:rPr kumimoji="0" lang="en-US" altLang="en-US" sz="11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new_str.split</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Output is: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'The'</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'cow'</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'jumped'</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'over'</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'the'</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'moon.'</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Here the separator is space, and the </a:t>
            </a:r>
            <a:r>
              <a:rPr kumimoji="0" lang="en-US" altLang="en-US" sz="1600" b="0" i="0" u="none" strike="noStrike" cap="none" normalizeH="0" baseline="0" dirty="0" err="1">
                <a:ln>
                  <a:noFill/>
                </a:ln>
                <a:solidFill>
                  <a:srgbClr val="4F4F4F"/>
                </a:solidFill>
                <a:effectLst/>
                <a:latin typeface="Helvetica" panose="020B0604020202020204" pitchFamily="34" charset="0"/>
                <a:ea typeface="Times New Roman" panose="02020603050405020304" pitchFamily="18" charset="0"/>
              </a:rPr>
              <a:t>maxsplit</a:t>
            </a: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 argument is set to 3.</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tabLst>
                <a:tab pos="457200" algn="l"/>
              </a:tabLst>
            </a:pPr>
            <a:r>
              <a:rPr kumimoji="0" lang="en-US" altLang="en-US" sz="11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new_str.split</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3</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Output is: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'The'</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'cow'</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'jumped'</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'over the moon.'</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Using '.' or period as a separator.</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tabLst>
                <a:tab pos="457200" algn="l"/>
              </a:tabLst>
            </a:pPr>
            <a:r>
              <a:rPr kumimoji="0" lang="en-US" altLang="en-US" sz="11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new_str.split</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Output is: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'The cow jumped over the moon'</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Using no separators but having a </a:t>
            </a:r>
            <a:r>
              <a:rPr kumimoji="0" lang="en-US" altLang="en-US" sz="1600" b="0" i="0" u="none" strike="noStrike" cap="none" normalizeH="0" baseline="0" dirty="0" err="1">
                <a:ln>
                  <a:noFill/>
                </a:ln>
                <a:solidFill>
                  <a:srgbClr val="4F4F4F"/>
                </a:solidFill>
                <a:effectLst/>
                <a:latin typeface="Helvetica" panose="020B0604020202020204" pitchFamily="34" charset="0"/>
                <a:ea typeface="Times New Roman" panose="02020603050405020304" pitchFamily="18" charset="0"/>
              </a:rPr>
              <a:t>maxsplit</a:t>
            </a: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 argument of 3.</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tabLst>
                <a:tab pos="457200" algn="l"/>
              </a:tabLst>
            </a:pPr>
            <a:r>
              <a:rPr kumimoji="0" lang="en-US" altLang="en-US" sz="11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new_str.split</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1"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None</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008080"/>
                </a:solidFill>
                <a:effectLst/>
                <a:latin typeface="Arial Unicode MS"/>
                <a:ea typeface="Times New Roman" panose="02020603050405020304" pitchFamily="18" charset="0"/>
                <a:cs typeface="Courier New" panose="02070309020205020404" pitchFamily="49" charset="0"/>
              </a:rPr>
              <a:t>3</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Times New Roman" panose="02020603050405020304" pitchFamily="18" charset="0"/>
              </a:rPr>
              <a:t>Output is: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'The'</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'cow'</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'jumped'</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'over the moon.'</a:t>
            </a:r>
            <a:r>
              <a:rPr kumimoji="0" lang="en-US" altLang="en-US" sz="11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394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855785"/>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4000" b="1" dirty="0">
                <a:solidFill>
                  <a:schemeClr val="accent4">
                    <a:lumMod val="75000"/>
                  </a:schemeClr>
                </a:solidFill>
              </a:rPr>
              <a:t>Debugging</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7" name="Rectangle 3">
            <a:extLst>
              <a:ext uri="{FF2B5EF4-FFF2-40B4-BE49-F238E27FC236}">
                <a16:creationId xmlns:a16="http://schemas.microsoft.com/office/drawing/2014/main" id="{FAD85979-A7D1-46DA-9509-C525FA0613A2}"/>
              </a:ext>
            </a:extLst>
          </p:cNvPr>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https://s3.amazonaws.com/video.udacity-data.com/topher/2018/September/5bad357e_screen-shot-2018-09-27-at-11.23.54-am/screen-shot-2018-09-27-at-11.23.54-am.png">
            <a:hlinkClick r:id="rId3"/>
            <a:extLst>
              <a:ext uri="{FF2B5EF4-FFF2-40B4-BE49-F238E27FC236}">
                <a16:creationId xmlns:a16="http://schemas.microsoft.com/office/drawing/2014/main" id="{027E0C45-A243-4F51-B485-B23168BF365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264400" y="2954676"/>
            <a:ext cx="1447800" cy="1527175"/>
          </a:xfrm>
          <a:prstGeom prst="rect">
            <a:avLst/>
          </a:prstGeom>
          <a:noFill/>
          <a:ln>
            <a:noFill/>
          </a:ln>
        </p:spPr>
      </p:pic>
      <p:sp>
        <p:nvSpPr>
          <p:cNvPr id="2" name="Rectangle 1">
            <a:extLst>
              <a:ext uri="{FF2B5EF4-FFF2-40B4-BE49-F238E27FC236}">
                <a16:creationId xmlns:a16="http://schemas.microsoft.com/office/drawing/2014/main" id="{47F5C957-8455-41B6-9C17-AB4B2BD672BD}"/>
              </a:ext>
            </a:extLst>
          </p:cNvPr>
          <p:cNvSpPr/>
          <p:nvPr/>
        </p:nvSpPr>
        <p:spPr>
          <a:xfrm>
            <a:off x="404446" y="1461663"/>
            <a:ext cx="5691554" cy="305340"/>
          </a:xfrm>
          <a:prstGeom prst="rect">
            <a:avLst/>
          </a:prstGeom>
        </p:spPr>
        <p:txBody>
          <a:bodyPr wrap="square">
            <a:spAutoFit/>
          </a:bodyPr>
          <a:lstStyle/>
          <a:p>
            <a:pPr>
              <a:lnSpc>
                <a:spcPts val="1600"/>
              </a:lnSpc>
              <a:spcBef>
                <a:spcPts val="2100"/>
              </a:spcBef>
              <a:spcAft>
                <a:spcPts val="375"/>
              </a:spcAft>
            </a:pPr>
            <a:r>
              <a:rPr lang="en-US" b="1" dirty="0">
                <a:solidFill>
                  <a:srgbClr val="2E3D49"/>
                </a:solidFill>
                <a:latin typeface="Helvetica" panose="020B0604020202020204" pitchFamily="34" charset="0"/>
                <a:ea typeface="DengXian Light" panose="02010600030101010101" pitchFamily="2" charset="-122"/>
                <a:cs typeface="Times New Roman" panose="02020603050405020304" pitchFamily="18" charset="0"/>
              </a:rPr>
              <a:t>Understanding Common Error Messages</a:t>
            </a:r>
            <a:endParaRPr lang="en-US" b="1" dirty="0">
              <a:solidFill>
                <a:srgbClr val="1F3763"/>
              </a:solidFill>
              <a:latin typeface="Calibri Light" panose="020F0302020204030204" pitchFamily="34" charset="0"/>
              <a:ea typeface="DengXian Light" panose="02010600030101010101" pitchFamily="2" charset="-122"/>
              <a:cs typeface="Times New Roman" panose="02020603050405020304" pitchFamily="18" charset="0"/>
            </a:endParaRPr>
          </a:p>
        </p:txBody>
      </p:sp>
      <p:sp>
        <p:nvSpPr>
          <p:cNvPr id="4" name="Rectangle 1">
            <a:extLst>
              <a:ext uri="{FF2B5EF4-FFF2-40B4-BE49-F238E27FC236}">
                <a16:creationId xmlns:a16="http://schemas.microsoft.com/office/drawing/2014/main" id="{80FF14BE-6C7C-4C93-9DFE-BEAB57941164}"/>
              </a:ext>
            </a:extLst>
          </p:cNvPr>
          <p:cNvSpPr>
            <a:spLocks noChangeArrowheads="1"/>
          </p:cNvSpPr>
          <p:nvPr/>
        </p:nvSpPr>
        <p:spPr bwMode="auto">
          <a:xfrm>
            <a:off x="228600" y="1963823"/>
            <a:ext cx="6857935" cy="449783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0" rIns="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a:t>
            </a:r>
            <a:r>
              <a:rPr kumimoji="0" lang="en-US" altLang="en-US" sz="1600" b="1" i="0" u="none" strike="noStrike" cap="none" normalizeH="0" baseline="0" dirty="0" err="1">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ZeroDivisionError</a:t>
            </a:r>
            <a:r>
              <a:rPr kumimoji="0" lang="en-US" altLang="en-US" sz="1600" b="1" i="0" u="none" strike="noStrike" cap="none" normalizeH="0" baseline="0" dirty="0">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 division by zero.</a:t>
            </a:r>
            <a:r>
              <a:rPr kumimoji="0" lang="en-US" altLang="en-US" sz="1600" b="0" i="0" u="none" strike="noStrike" cap="none" normalizeH="0" baseline="0" dirty="0">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a:t>
            </a:r>
            <a:endParaRPr kumimoji="0" lang="en-US" altLang="en-US" sz="105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tab pos="457200" algn="l"/>
              </a:tabLst>
            </a:pPr>
            <a:r>
              <a:rPr kumimoji="0" lang="en-US" altLang="en-US" sz="1600" b="1" i="0" u="none" strike="noStrike" cap="none" normalizeH="0" baseline="0" dirty="0">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a:t>
            </a:r>
            <a:r>
              <a:rPr kumimoji="0" lang="en-US" altLang="en-US" sz="1600" b="1" i="0" u="none" strike="noStrike" cap="none" normalizeH="0" baseline="0" dirty="0" err="1">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SyntaxError</a:t>
            </a:r>
            <a:r>
              <a:rPr kumimoji="0" lang="en-US" altLang="en-US" sz="1600" b="1" i="0" u="none" strike="noStrike" cap="none" normalizeH="0" baseline="0" dirty="0">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 unexpected EOF while parsing"</a:t>
            </a:r>
            <a:r>
              <a:rPr kumimoji="0" lang="en-US" altLang="en-US" sz="1600" b="0" i="0" u="none" strike="noStrike" cap="none" normalizeH="0" baseline="0" dirty="0">
                <a:ln>
                  <a:noFill/>
                </a:ln>
                <a:solidFill>
                  <a:srgbClr val="4F4F4F"/>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tabLst>
                <a:tab pos="457200" algn="l"/>
              </a:tabLst>
            </a:pP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	greeting = </a:t>
            </a: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DD1144"/>
                </a:solidFill>
                <a:effectLst/>
                <a:latin typeface="Arial Unicode MS"/>
                <a:ea typeface="Times New Roman" panose="02020603050405020304" pitchFamily="18" charset="0"/>
                <a:cs typeface="Courier New" panose="02070309020205020404" pitchFamily="49" charset="0"/>
              </a:rPr>
              <a:t>hello"</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print</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greeting.upper</a:t>
            </a:r>
            <a:endParaRPr kumimoji="0" lang="en-US" altLang="en-US" sz="105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tab pos="457200" algn="l"/>
              </a:tabLst>
            </a:pPr>
            <a:r>
              <a:rPr kumimoji="0" lang="en-US" altLang="en-US" sz="1600" b="0" i="0" u="none" strike="noStrike" cap="none" normalizeH="0" baseline="0" dirty="0">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a:t>
            </a:r>
            <a:r>
              <a:rPr kumimoji="0" lang="en-US" altLang="en-US" sz="1600" b="1" i="0" u="none" strike="noStrike" cap="none" normalizeH="0" baseline="0" dirty="0" err="1">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TypeError</a:t>
            </a:r>
            <a:r>
              <a:rPr kumimoji="0" lang="en-US" altLang="en-US" sz="1600" b="1" i="0" u="none" strike="noStrike" cap="none" normalizeH="0" baseline="0" dirty="0">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 </a:t>
            </a:r>
            <a:r>
              <a:rPr kumimoji="0" lang="en-US" altLang="en-US" sz="1600" b="1" i="0" u="none" strike="noStrike" cap="none" normalizeH="0" baseline="0" dirty="0" err="1">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len</a:t>
            </a:r>
            <a:r>
              <a:rPr kumimoji="0" lang="en-US" altLang="en-US" sz="1600" b="1" i="0" u="none" strike="noStrike" cap="none" normalizeH="0" baseline="0" dirty="0">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 takes exactly one argument (0 given)</a:t>
            </a:r>
            <a:r>
              <a:rPr kumimoji="0" lang="en-US" altLang="en-US" sz="1600" b="0" i="0" u="none" strike="noStrike" cap="none" normalizeH="0" baseline="0" dirty="0">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 </a:t>
            </a:r>
            <a:br>
              <a:rPr kumimoji="0" lang="en-US" altLang="en-US" sz="1600" b="0" i="0" u="none" strike="noStrike" cap="none" normalizeH="0" baseline="0" dirty="0">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br>
            <a:r>
              <a:rPr kumimoji="0" lang="en-US" altLang="en-US" sz="1600" b="0" i="0" u="none" strike="noStrike" cap="none" normalizeH="0" baseline="0" dirty="0">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This message tells me how many arguments the function requires (one in this case), compared with how many I gave it (0). I meant to use</a:t>
            </a:r>
            <a:r>
              <a:rPr kumimoji="0" lang="en-US" altLang="en-US" sz="1600" b="0" i="0" u="none" strike="noStrike" cap="none" normalizeH="0" baseline="0" dirty="0">
                <a:ln>
                  <a:noFill/>
                </a:ln>
                <a:solidFill>
                  <a:srgbClr val="4F4F4F"/>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200" b="0" i="0" u="none" strike="noStrike" cap="none" normalizeH="0" baseline="0" dirty="0" err="1">
                <a:ln>
                  <a:noFill/>
                </a:ln>
                <a:solidFill>
                  <a:srgbClr val="0F2B3D"/>
                </a:solidFill>
                <a:effectLst/>
                <a:latin typeface="Arial Unicode MS"/>
                <a:ea typeface="Calibri" panose="020F0502020204030204" pitchFamily="34" charset="0"/>
                <a:cs typeface="Courier New" panose="02070309020205020404" pitchFamily="49" charset="0"/>
              </a:rPr>
              <a:t>len</a:t>
            </a:r>
            <a:r>
              <a:rPr kumimoji="0" lang="en-US" altLang="en-US" sz="1200" b="0" i="0" u="none" strike="noStrike" cap="none" normalizeH="0" baseline="0" dirty="0">
                <a:ln>
                  <a:noFill/>
                </a:ln>
                <a:solidFill>
                  <a:srgbClr val="0F2B3D"/>
                </a:solidFill>
                <a:effectLst/>
                <a:latin typeface="Arial Unicode MS"/>
                <a:ea typeface="Calibri" panose="020F0502020204030204" pitchFamily="34" charset="0"/>
                <a:cs typeface="Courier New" panose="02070309020205020404" pitchFamily="49" charset="0"/>
              </a:rPr>
              <a:t>(chars)</a:t>
            </a:r>
            <a:r>
              <a:rPr kumimoji="0" lang="en-US" altLang="en-US" sz="1600" b="0" i="0" u="none" strike="noStrike" cap="none" normalizeH="0" baseline="0" dirty="0">
                <a:ln>
                  <a:noFill/>
                </a:ln>
                <a:solidFill>
                  <a:srgbClr val="4F4F4F"/>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600" b="0" i="0" u="none" strike="noStrike" cap="none" normalizeH="0" baseline="0" dirty="0">
                <a:ln>
                  <a:noFill/>
                </a:ln>
                <a:solidFill>
                  <a:srgbClr val="4F4F4F"/>
                </a:solidFill>
                <a:effectLst/>
                <a:latin typeface="Helvetica" panose="020B0604020202020204" pitchFamily="34" charset="0"/>
                <a:ea typeface="Calibri" panose="020F0502020204030204" pitchFamily="34" charset="0"/>
                <a:cs typeface="Arial" panose="020B0604020202020204" pitchFamily="34" charset="0"/>
              </a:rPr>
              <a:t>to count the number of characters in this long word, but I forgot the argument.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tabLst>
                <a:tab pos="457200" algn="l"/>
              </a:tabLst>
            </a:pPr>
            <a:r>
              <a:rPr lang="en-US" altLang="en-US" sz="1200" dirty="0">
                <a:solidFill>
                  <a:srgbClr val="0F2B3D"/>
                </a:solidFill>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chars = </a:t>
            </a: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"supercalifragilisticexpialidocious“</a:t>
            </a:r>
          </a:p>
          <a:p>
            <a:pPr marL="0" marR="0" lvl="0" indent="0" algn="l" defTabSz="914400" rtl="0" eaLnBrk="0" fontAlgn="base" latinLnBrk="0" hangingPunct="0">
              <a:lnSpc>
                <a:spcPct val="200000"/>
              </a:lnSpc>
              <a:spcBef>
                <a:spcPct val="0"/>
              </a:spcBef>
              <a:spcAft>
                <a:spcPct val="0"/>
              </a:spcAft>
              <a:buClrTx/>
              <a:buSzTx/>
              <a:tabLst>
                <a:tab pos="457200" algn="l"/>
              </a:tabLst>
            </a:pPr>
            <a:r>
              <a:rPr kumimoji="0" lang="en-US" altLang="en-US" sz="1200" b="0" i="0" u="none" strike="noStrike" cap="none" normalizeH="0" baseline="0" dirty="0">
                <a:ln>
                  <a:noFill/>
                </a:ln>
                <a:solidFill>
                  <a:srgbClr val="DD1144"/>
                </a:solidFill>
                <a:effectLst/>
                <a:latin typeface="Arial Unicode MS"/>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0F2B3D"/>
                </a:solidFill>
                <a:effectLst/>
                <a:latin typeface="Arial Unicode MS"/>
                <a:ea typeface="Times New Roman" panose="02020603050405020304" pitchFamily="18" charset="0"/>
                <a:cs typeface="Courier New" panose="02070309020205020404" pitchFamily="49" charset="0"/>
              </a:rPr>
              <a:t>len</a:t>
            </a:r>
            <a:r>
              <a:rPr kumimoji="0" lang="en-US" altLang="en-US" sz="1200" b="0" i="0" u="none" strike="noStrike" cap="none" normalizeH="0" baseline="0" dirty="0">
                <a:ln>
                  <a:noFill/>
                </a:ln>
                <a:solidFill>
                  <a:srgbClr val="0F2B3D"/>
                </a:solidFill>
                <a:effectLst/>
                <a:latin typeface="Arial Unicode MS"/>
                <a:ea typeface="Times New Roman" panose="02020603050405020304" pitchFamily="18"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5010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1676400"/>
            <a:ext cx="5334000" cy="36576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dirty="0">
                <a:solidFill>
                  <a:srgbClr val="002060"/>
                </a:solidFill>
              </a:rPr>
              <a:t>Thank You</a:t>
            </a:r>
          </a:p>
        </p:txBody>
      </p:sp>
      <p:sp>
        <p:nvSpPr>
          <p:cNvPr id="2" name="AutoShape 5"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a:extLst>
              <a:ext uri="{FF2B5EF4-FFF2-40B4-BE49-F238E27FC236}">
                <a16:creationId xmlns:a16="http://schemas.microsoft.com/office/drawing/2014/main" id="{CB161C0F-F398-49EA-BE94-159EF78AA816}"/>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38338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31E5A-DCD6-425A-8C80-7B051E2A906C}"/>
              </a:ext>
            </a:extLst>
          </p:cNvPr>
          <p:cNvSpPr>
            <a:spLocks noGrp="1"/>
          </p:cNvSpPr>
          <p:nvPr>
            <p:ph idx="1"/>
          </p:nvPr>
        </p:nvSpPr>
        <p:spPr>
          <a:xfrm>
            <a:off x="457200" y="1600200"/>
            <a:ext cx="8229600" cy="4756150"/>
          </a:xfrm>
        </p:spPr>
        <p:txBody>
          <a:bodyPr>
            <a:normAutofit/>
          </a:bodyPr>
          <a:lstStyle/>
          <a:p>
            <a:pPr>
              <a:lnSpc>
                <a:spcPct val="150000"/>
              </a:lnSpc>
            </a:pPr>
            <a:r>
              <a:rPr lang="en-US" sz="2400" b="1" dirty="0"/>
              <a:t>Introducing Python</a:t>
            </a:r>
          </a:p>
          <a:p>
            <a:pPr>
              <a:lnSpc>
                <a:spcPct val="150000"/>
              </a:lnSpc>
            </a:pPr>
            <a:r>
              <a:rPr lang="en-US" sz="2400" b="1" dirty="0"/>
              <a:t>Installing python</a:t>
            </a:r>
          </a:p>
          <a:p>
            <a:pPr>
              <a:lnSpc>
                <a:spcPct val="150000"/>
              </a:lnSpc>
            </a:pPr>
            <a:r>
              <a:rPr lang="en-US" sz="2400" b="1" dirty="0"/>
              <a:t>Installing visual studio code</a:t>
            </a:r>
          </a:p>
        </p:txBody>
      </p:sp>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en-US" sz="3200" b="1" dirty="0">
                <a:solidFill>
                  <a:schemeClr val="tx2">
                    <a:lumMod val="75000"/>
                  </a:schemeClr>
                </a:solidFill>
              </a:rPr>
              <a:t>Lesson 1: Preparing Development environment</a:t>
            </a:r>
          </a:p>
        </p:txBody>
      </p:sp>
    </p:spTree>
    <p:extLst>
      <p:ext uri="{BB962C8B-B14F-4D97-AF65-F5344CB8AC3E}">
        <p14:creationId xmlns:p14="http://schemas.microsoft.com/office/powerpoint/2010/main" val="1296196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31E5A-DCD6-425A-8C80-7B051E2A906C}"/>
              </a:ext>
            </a:extLst>
          </p:cNvPr>
          <p:cNvSpPr>
            <a:spLocks noGrp="1"/>
          </p:cNvSpPr>
          <p:nvPr>
            <p:ph idx="1"/>
          </p:nvPr>
        </p:nvSpPr>
        <p:spPr>
          <a:xfrm>
            <a:off x="457200" y="1600200"/>
            <a:ext cx="8229600" cy="4756150"/>
          </a:xfrm>
        </p:spPr>
        <p:txBody>
          <a:bodyPr>
            <a:normAutofit/>
          </a:bodyPr>
          <a:lstStyle/>
          <a:p>
            <a:pPr marL="0" indent="0">
              <a:lnSpc>
                <a:spcPct val="150000"/>
              </a:lnSpc>
              <a:buNone/>
            </a:pPr>
            <a:r>
              <a:rPr lang="en-US" sz="2400" b="1" dirty="0"/>
              <a:t>In this lesson, you will be learning a number of techniques to</a:t>
            </a:r>
            <a:br>
              <a:rPr lang="en-US" sz="2400" b="1" dirty="0"/>
            </a:br>
            <a:endParaRPr lang="en-US" sz="2400" b="1" dirty="0"/>
          </a:p>
          <a:p>
            <a:pPr>
              <a:lnSpc>
                <a:spcPct val="150000"/>
              </a:lnSpc>
            </a:pPr>
            <a:r>
              <a:rPr lang="en-US" sz="2400" dirty="0"/>
              <a:t>Variables</a:t>
            </a:r>
          </a:p>
          <a:p>
            <a:pPr>
              <a:lnSpc>
                <a:spcPct val="150000"/>
              </a:lnSpc>
            </a:pPr>
            <a:r>
              <a:rPr lang="en-US" sz="2400" dirty="0"/>
              <a:t>Assignment Operator </a:t>
            </a:r>
          </a:p>
          <a:p>
            <a:pPr>
              <a:lnSpc>
                <a:spcPct val="150000"/>
              </a:lnSpc>
            </a:pPr>
            <a:endParaRPr lang="en-US" sz="2000" dirty="0"/>
          </a:p>
          <a:p>
            <a:pPr lvl="1">
              <a:lnSpc>
                <a:spcPct val="150000"/>
              </a:lnSpc>
            </a:pPr>
            <a:endParaRPr lang="en-US" sz="2000" dirty="0"/>
          </a:p>
          <a:p>
            <a:pPr>
              <a:lnSpc>
                <a:spcPct val="150000"/>
              </a:lnSpc>
            </a:pPr>
            <a:endParaRPr lang="en-US" sz="2400" dirty="0"/>
          </a:p>
        </p:txBody>
      </p:sp>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43434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4000" b="1" dirty="0">
                <a:solidFill>
                  <a:schemeClr val="tx2">
                    <a:lumMod val="75000"/>
                  </a:schemeClr>
                </a:solidFill>
              </a:rPr>
              <a:t>Lesson 2: Python</a:t>
            </a:r>
          </a:p>
        </p:txBody>
      </p:sp>
    </p:spTree>
    <p:extLst>
      <p:ext uri="{BB962C8B-B14F-4D97-AF65-F5344CB8AC3E}">
        <p14:creationId xmlns:p14="http://schemas.microsoft.com/office/powerpoint/2010/main" val="133655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9" name="Picture 8">
            <a:extLst>
              <a:ext uri="{FF2B5EF4-FFF2-40B4-BE49-F238E27FC236}">
                <a16:creationId xmlns:a16="http://schemas.microsoft.com/office/drawing/2014/main" id="{C58898DD-F750-44FF-AB5D-2E39548081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5000" y="653874"/>
            <a:ext cx="5334000" cy="2971800"/>
          </a:xfrm>
          <a:prstGeom prst="rect">
            <a:avLst/>
          </a:prstGeom>
          <a:noFill/>
          <a:ln>
            <a:noFill/>
          </a:ln>
        </p:spPr>
      </p:pic>
      <p:pic>
        <p:nvPicPr>
          <p:cNvPr id="14" name="Picture 13">
            <a:extLst>
              <a:ext uri="{FF2B5EF4-FFF2-40B4-BE49-F238E27FC236}">
                <a16:creationId xmlns:a16="http://schemas.microsoft.com/office/drawing/2014/main" id="{E5645C80-805E-4E7E-8BA3-5F61074F7DD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7725" y="4338637"/>
            <a:ext cx="1677035" cy="1638300"/>
          </a:xfrm>
          <a:prstGeom prst="rect">
            <a:avLst/>
          </a:prstGeom>
          <a:noFill/>
          <a:ln>
            <a:noFill/>
          </a:ln>
        </p:spPr>
      </p:pic>
      <p:pic>
        <p:nvPicPr>
          <p:cNvPr id="15" name="Picture 14">
            <a:extLst>
              <a:ext uri="{FF2B5EF4-FFF2-40B4-BE49-F238E27FC236}">
                <a16:creationId xmlns:a16="http://schemas.microsoft.com/office/drawing/2014/main" id="{BE68C558-5670-46A7-9CBD-644C513B3F6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359451"/>
            <a:ext cx="1640205" cy="1619250"/>
          </a:xfrm>
          <a:prstGeom prst="rect">
            <a:avLst/>
          </a:prstGeom>
          <a:noFill/>
          <a:ln>
            <a:noFill/>
          </a:ln>
        </p:spPr>
      </p:pic>
      <p:pic>
        <p:nvPicPr>
          <p:cNvPr id="16" name="Picture 15">
            <a:extLst>
              <a:ext uri="{FF2B5EF4-FFF2-40B4-BE49-F238E27FC236}">
                <a16:creationId xmlns:a16="http://schemas.microsoft.com/office/drawing/2014/main" id="{0D115142-582A-482B-9056-86DDF124A98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90640" y="4349926"/>
            <a:ext cx="1696720" cy="1638300"/>
          </a:xfrm>
          <a:prstGeom prst="rect">
            <a:avLst/>
          </a:prstGeom>
          <a:noFill/>
          <a:ln>
            <a:noFill/>
          </a:ln>
        </p:spPr>
      </p:pic>
    </p:spTree>
    <p:extLst>
      <p:ext uri="{BB962C8B-B14F-4D97-AF65-F5344CB8AC3E}">
        <p14:creationId xmlns:p14="http://schemas.microsoft.com/office/powerpoint/2010/main" val="372064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855785"/>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4000" b="1" dirty="0">
                <a:solidFill>
                  <a:schemeClr val="accent4">
                    <a:lumMod val="75000"/>
                  </a:schemeClr>
                </a:solidFill>
              </a:rPr>
              <a:t>Arithmetic Operators</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57200" y="1600200"/>
            <a:ext cx="8229600" cy="4756150"/>
          </a:xfrm>
        </p:spPr>
        <p:txBody>
          <a:bodyPr>
            <a:normAutofit lnSpcReduction="10000"/>
          </a:bodyPr>
          <a:lstStyle/>
          <a:p>
            <a:pPr marL="0" indent="0">
              <a:lnSpc>
                <a:spcPct val="150000"/>
              </a:lnSpc>
              <a:buNone/>
            </a:pPr>
            <a:r>
              <a:rPr lang="en-US" sz="2400" b="1" dirty="0"/>
              <a:t>+ 	</a:t>
            </a:r>
            <a:r>
              <a:rPr lang="en-US" sz="2400" dirty="0"/>
              <a:t>Addition</a:t>
            </a:r>
          </a:p>
          <a:p>
            <a:pPr marL="0" indent="0">
              <a:lnSpc>
                <a:spcPct val="150000"/>
              </a:lnSpc>
              <a:buNone/>
            </a:pPr>
            <a:r>
              <a:rPr lang="en-US" sz="2400" b="1" dirty="0"/>
              <a:t>- 	</a:t>
            </a:r>
            <a:r>
              <a:rPr lang="en-US" sz="2400" dirty="0"/>
              <a:t>Subtraction</a:t>
            </a:r>
          </a:p>
          <a:p>
            <a:pPr marL="0" indent="0">
              <a:lnSpc>
                <a:spcPct val="150000"/>
              </a:lnSpc>
              <a:buNone/>
            </a:pPr>
            <a:r>
              <a:rPr lang="en-US" sz="2400" b="1" dirty="0"/>
              <a:t>* 	</a:t>
            </a:r>
            <a:r>
              <a:rPr lang="en-US" sz="2400" dirty="0"/>
              <a:t>Multiplication</a:t>
            </a:r>
          </a:p>
          <a:p>
            <a:pPr marL="0" indent="0">
              <a:lnSpc>
                <a:spcPct val="150000"/>
              </a:lnSpc>
              <a:buNone/>
            </a:pPr>
            <a:r>
              <a:rPr lang="en-US" sz="2400" b="1" dirty="0"/>
              <a:t>/ 	</a:t>
            </a:r>
            <a:r>
              <a:rPr lang="en-US" sz="2400" dirty="0"/>
              <a:t>Division</a:t>
            </a:r>
          </a:p>
          <a:p>
            <a:pPr marL="0" indent="0">
              <a:lnSpc>
                <a:spcPct val="150000"/>
              </a:lnSpc>
              <a:buNone/>
            </a:pPr>
            <a:r>
              <a:rPr lang="en-US" sz="2400" b="1" dirty="0"/>
              <a:t>% 	</a:t>
            </a:r>
            <a:r>
              <a:rPr lang="en-US" sz="2400" dirty="0"/>
              <a:t>Mod (the remainder after dividing)</a:t>
            </a:r>
          </a:p>
          <a:p>
            <a:pPr marL="0" indent="0">
              <a:lnSpc>
                <a:spcPct val="150000"/>
              </a:lnSpc>
              <a:buNone/>
            </a:pPr>
            <a:r>
              <a:rPr lang="en-US" sz="2400" b="1" dirty="0"/>
              <a:t>** 	</a:t>
            </a:r>
            <a:r>
              <a:rPr lang="en-US" sz="2400" dirty="0"/>
              <a:t>Exponentiation (note that ^ does not do this operation, 	as you might have seen in other languages)</a:t>
            </a:r>
          </a:p>
          <a:p>
            <a:pPr marL="0" indent="0">
              <a:lnSpc>
                <a:spcPct val="150000"/>
              </a:lnSpc>
              <a:buNone/>
            </a:pPr>
            <a:r>
              <a:rPr lang="en-US" sz="2400" b="1" dirty="0"/>
              <a:t>// 	</a:t>
            </a:r>
            <a:r>
              <a:rPr lang="en-US" sz="2400" dirty="0"/>
              <a:t>Divides and rounds down to the nearest integer</a:t>
            </a:r>
          </a:p>
          <a:p>
            <a:pPr lvl="1">
              <a:lnSpc>
                <a:spcPct val="150000"/>
              </a:lnSpc>
            </a:pPr>
            <a:endParaRPr lang="en-US" sz="2000" dirty="0"/>
          </a:p>
          <a:p>
            <a:pPr>
              <a:lnSpc>
                <a:spcPct val="150000"/>
              </a:lnSpc>
            </a:pPr>
            <a:endParaRPr lang="en-US" sz="2400" dirty="0"/>
          </a:p>
        </p:txBody>
      </p:sp>
    </p:spTree>
    <p:extLst>
      <p:ext uri="{BB962C8B-B14F-4D97-AF65-F5344CB8AC3E}">
        <p14:creationId xmlns:p14="http://schemas.microsoft.com/office/powerpoint/2010/main" val="420618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855785"/>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4000" b="1" dirty="0">
                <a:solidFill>
                  <a:schemeClr val="accent4">
                    <a:lumMod val="75000"/>
                  </a:schemeClr>
                </a:solidFill>
              </a:rPr>
              <a:t>Variables </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2" name="Rectangle 1">
            <a:extLst>
              <a:ext uri="{FF2B5EF4-FFF2-40B4-BE49-F238E27FC236}">
                <a16:creationId xmlns:a16="http://schemas.microsoft.com/office/drawing/2014/main" id="{31859BDB-80EE-4200-806B-E0C8B5CFE775}"/>
              </a:ext>
            </a:extLst>
          </p:cNvPr>
          <p:cNvSpPr>
            <a:spLocks noChangeArrowheads="1"/>
          </p:cNvSpPr>
          <p:nvPr/>
        </p:nvSpPr>
        <p:spPr bwMode="auto">
          <a:xfrm>
            <a:off x="436467" y="1202342"/>
            <a:ext cx="8271065"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mv_population</a:t>
            </a:r>
            <a:r>
              <a:rPr kumimoji="0" lang="en-US" altLang="en-US"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 = 74728</a:t>
            </a:r>
          </a:p>
          <a:p>
            <a:pPr lvl="0" eaLnBrk="0" fontAlgn="base" hangingPunct="0">
              <a:spcBef>
                <a:spcPct val="0"/>
              </a:spcBef>
              <a:spcAft>
                <a:spcPct val="0"/>
              </a:spcAft>
            </a:pPr>
            <a:r>
              <a:rPr lang="pl-PL" altLang="en-US" dirty="0">
                <a:latin typeface="Arial" panose="020B0604020202020204" pitchFamily="34" charset="0"/>
              </a:rPr>
              <a:t>x = 3</a:t>
            </a:r>
          </a:p>
          <a:p>
            <a:pPr lvl="0" eaLnBrk="0" fontAlgn="base" hangingPunct="0">
              <a:spcBef>
                <a:spcPct val="0"/>
              </a:spcBef>
              <a:spcAft>
                <a:spcPct val="0"/>
              </a:spcAft>
            </a:pPr>
            <a:r>
              <a:rPr lang="pl-PL" altLang="en-US" dirty="0">
                <a:latin typeface="Arial" panose="020B0604020202020204" pitchFamily="34" charset="0"/>
              </a:rPr>
              <a:t>y = 4</a:t>
            </a:r>
          </a:p>
          <a:p>
            <a:pPr lvl="0" eaLnBrk="0" fontAlgn="base" hangingPunct="0">
              <a:spcBef>
                <a:spcPct val="0"/>
              </a:spcBef>
              <a:spcAft>
                <a:spcPct val="0"/>
              </a:spcAft>
            </a:pPr>
            <a:r>
              <a:rPr lang="pl-PL" altLang="en-US" dirty="0">
                <a:latin typeface="Arial" panose="020B0604020202020204" pitchFamily="34" charset="0"/>
              </a:rPr>
              <a:t>z = 5</a:t>
            </a:r>
          </a:p>
          <a:p>
            <a:pPr lvl="0" eaLnBrk="0" fontAlgn="base" hangingPunct="0">
              <a:spcBef>
                <a:spcPct val="0"/>
              </a:spcBef>
              <a:spcAft>
                <a:spcPct val="0"/>
              </a:spcAft>
            </a:pPr>
            <a:r>
              <a:rPr lang="pl-PL" altLang="en-US" i="1" dirty="0">
                <a:latin typeface="Arial" panose="020B0604020202020204" pitchFamily="34" charset="0"/>
              </a:rPr>
              <a:t>and</a:t>
            </a:r>
          </a:p>
          <a:p>
            <a:pPr lvl="0" eaLnBrk="0" fontAlgn="base" hangingPunct="0">
              <a:spcBef>
                <a:spcPct val="0"/>
              </a:spcBef>
              <a:spcAft>
                <a:spcPct val="0"/>
              </a:spcAft>
            </a:pPr>
            <a:r>
              <a:rPr lang="pl-PL" altLang="en-US" dirty="0">
                <a:latin typeface="Arial" panose="020B0604020202020204" pitchFamily="34" charset="0"/>
              </a:rPr>
              <a:t>x, y, z = 3, 4, 5</a:t>
            </a:r>
            <a:endParaRPr lang="en-US" altLang="en-US" dirty="0">
              <a:latin typeface="Arial" panose="020B0604020202020204" pitchFamily="34" charset="0"/>
            </a:endParaRPr>
          </a:p>
          <a:p>
            <a:pPr lvl="0" eaLnBrk="0" fontAlgn="base" hangingPunct="0">
              <a:spcBef>
                <a:spcPct val="0"/>
              </a:spcBef>
              <a:spcAft>
                <a:spcPct val="0"/>
              </a:spcAft>
            </a:pPr>
            <a:endParaRPr lang="pl-PL" altLang="en-US"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Only use ordinary letters, numbers and underscores in your variable names. They can’t have spaces, and need to start with a letter or underscore.</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You can’t use reserved words or built-in identifiers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3" name="Picture 12" descr="https://s3.amazonaws.com/video.udacity-data.com/topher/2018/January/5a71131d_screen-shot-2018-01-30-at-4.39.42-pm/screen-shot-2018-01-30-at-4.39.42-pm.png">
            <a:hlinkClick r:id="rId3"/>
            <a:extLst>
              <a:ext uri="{FF2B5EF4-FFF2-40B4-BE49-F238E27FC236}">
                <a16:creationId xmlns:a16="http://schemas.microsoft.com/office/drawing/2014/main" id="{88EF9ACA-8C64-4D3E-BBF7-57BF58CE4B9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9800" y="4103255"/>
            <a:ext cx="4842164" cy="2435657"/>
          </a:xfrm>
          <a:prstGeom prst="rect">
            <a:avLst/>
          </a:prstGeom>
          <a:noFill/>
          <a:ln>
            <a:noFill/>
          </a:ln>
        </p:spPr>
      </p:pic>
    </p:spTree>
    <p:extLst>
      <p:ext uri="{BB962C8B-B14F-4D97-AF65-F5344CB8AC3E}">
        <p14:creationId xmlns:p14="http://schemas.microsoft.com/office/powerpoint/2010/main" val="250873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855785"/>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4000" b="1" dirty="0">
                <a:solidFill>
                  <a:schemeClr val="accent4">
                    <a:lumMod val="75000"/>
                  </a:schemeClr>
                </a:solidFill>
              </a:rPr>
              <a:t>Assignment Operators </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7" name="Picture 6" descr="https://s3.amazonaws.com/video.udacity-data.com/topher/2018/January/5a7118b3_screen-shot-2018-01-30-at-5.14.39-pm/screen-shot-2018-01-30-at-5.14.39-pm.png">
            <a:hlinkClick r:id="rId3"/>
            <a:extLst>
              <a:ext uri="{FF2B5EF4-FFF2-40B4-BE49-F238E27FC236}">
                <a16:creationId xmlns:a16="http://schemas.microsoft.com/office/drawing/2014/main" id="{1B05FE87-5D93-4E77-AB55-6CD0D238549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1295400"/>
            <a:ext cx="3657600" cy="2514600"/>
          </a:xfrm>
          <a:prstGeom prst="rect">
            <a:avLst/>
          </a:prstGeom>
          <a:noFill/>
          <a:ln>
            <a:noFill/>
          </a:ln>
        </p:spPr>
      </p:pic>
      <p:sp>
        <p:nvSpPr>
          <p:cNvPr id="8" name="Rectangle 7">
            <a:extLst>
              <a:ext uri="{FF2B5EF4-FFF2-40B4-BE49-F238E27FC236}">
                <a16:creationId xmlns:a16="http://schemas.microsoft.com/office/drawing/2014/main" id="{9ADFE53B-FDE8-4376-AAAF-3A866F32CCAE}"/>
              </a:ext>
            </a:extLst>
          </p:cNvPr>
          <p:cNvSpPr>
            <a:spLocks noChangeArrowheads="1"/>
          </p:cNvSpPr>
          <p:nvPr/>
        </p:nvSpPr>
        <p:spPr bwMode="auto">
          <a:xfrm>
            <a:off x="404446" y="4563231"/>
            <a:ext cx="827106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dirty="0">
                <a:latin typeface="Arial" panose="020B0604020202020204" pitchFamily="34" charset="0"/>
              </a:rPr>
              <a:t>&gt;&gt;&gt; carrots = 24</a:t>
            </a:r>
          </a:p>
          <a:p>
            <a:pPr lvl="0" eaLnBrk="0" fontAlgn="base" hangingPunct="0">
              <a:spcBef>
                <a:spcPct val="0"/>
              </a:spcBef>
              <a:spcAft>
                <a:spcPct val="0"/>
              </a:spcAft>
            </a:pPr>
            <a:r>
              <a:rPr lang="en-US" altLang="en-US" sz="2400" dirty="0">
                <a:latin typeface="Arial" panose="020B0604020202020204" pitchFamily="34" charset="0"/>
              </a:rPr>
              <a:t>&gt;&gt;&gt; rabbits = 8</a:t>
            </a:r>
          </a:p>
          <a:p>
            <a:pPr lvl="0" eaLnBrk="0" fontAlgn="base" hangingPunct="0">
              <a:spcBef>
                <a:spcPct val="0"/>
              </a:spcBef>
              <a:spcAft>
                <a:spcPct val="0"/>
              </a:spcAft>
            </a:pPr>
            <a:r>
              <a:rPr lang="en-US" altLang="en-US" sz="2400" dirty="0">
                <a:latin typeface="Arial" panose="020B0604020202020204" pitchFamily="34" charset="0"/>
              </a:rPr>
              <a:t>&gt;&gt;&gt; </a:t>
            </a:r>
            <a:r>
              <a:rPr lang="en-US" altLang="en-US" sz="2400" dirty="0" err="1">
                <a:latin typeface="Arial" panose="020B0604020202020204" pitchFamily="34" charset="0"/>
              </a:rPr>
              <a:t>crs_per_rab</a:t>
            </a:r>
            <a:r>
              <a:rPr lang="en-US" altLang="en-US" sz="2400" dirty="0">
                <a:latin typeface="Arial" panose="020B0604020202020204" pitchFamily="34" charset="0"/>
              </a:rPr>
              <a:t> = carrots/rabbits</a:t>
            </a:r>
          </a:p>
          <a:p>
            <a:pPr lvl="0" eaLnBrk="0" fontAlgn="base" hangingPunct="0">
              <a:spcBef>
                <a:spcPct val="0"/>
              </a:spcBef>
              <a:spcAft>
                <a:spcPct val="0"/>
              </a:spcAft>
            </a:pPr>
            <a:r>
              <a:rPr lang="en-US" altLang="en-US" sz="2400" dirty="0">
                <a:latin typeface="Arial" panose="020B0604020202020204" pitchFamily="34" charset="0"/>
              </a:rPr>
              <a:t>&gt;&gt;&gt; rabbits = 12</a:t>
            </a:r>
          </a:p>
          <a:p>
            <a:pPr lvl="0" eaLnBrk="0" fontAlgn="base" hangingPunct="0">
              <a:spcBef>
                <a:spcPct val="0"/>
              </a:spcBef>
              <a:spcAft>
                <a:spcPct val="0"/>
              </a:spcAft>
            </a:pPr>
            <a:r>
              <a:rPr lang="en-US" altLang="en-US" sz="2400" dirty="0">
                <a:latin typeface="Arial" panose="020B0604020202020204" pitchFamily="34" charset="0"/>
              </a:rPr>
              <a:t>&gt;&gt;&gt; print(</a:t>
            </a:r>
            <a:r>
              <a:rPr lang="en-US" altLang="en-US" sz="2400" dirty="0" err="1">
                <a:latin typeface="Arial" panose="020B0604020202020204" pitchFamily="34" charset="0"/>
              </a:rPr>
              <a:t>crs_per_rab</a:t>
            </a:r>
            <a:r>
              <a:rPr lang="en-US" altLang="en-US" sz="2400" dirty="0">
                <a:latin typeface="Arial" panose="020B0604020202020204" pitchFamily="34" charset="0"/>
              </a:rPr>
              <a:t>)</a:t>
            </a:r>
          </a:p>
        </p:txBody>
      </p:sp>
    </p:spTree>
    <p:extLst>
      <p:ext uri="{BB962C8B-B14F-4D97-AF65-F5344CB8AC3E}">
        <p14:creationId xmlns:p14="http://schemas.microsoft.com/office/powerpoint/2010/main" val="9432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855785"/>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4000" b="1" dirty="0">
                <a:solidFill>
                  <a:schemeClr val="accent4">
                    <a:lumMod val="75000"/>
                  </a:schemeClr>
                </a:solidFill>
              </a:rPr>
              <a:t>Integers and Floats</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2" name="Rectangle 1">
            <a:extLst>
              <a:ext uri="{FF2B5EF4-FFF2-40B4-BE49-F238E27FC236}">
                <a16:creationId xmlns:a16="http://schemas.microsoft.com/office/drawing/2014/main" id="{8490E3E0-94D0-4204-9BB9-F507E91472D5}"/>
              </a:ext>
            </a:extLst>
          </p:cNvPr>
          <p:cNvSpPr>
            <a:spLocks noChangeArrowheads="1"/>
          </p:cNvSpPr>
          <p:nvPr/>
        </p:nvSpPr>
        <p:spPr bwMode="auto">
          <a:xfrm>
            <a:off x="609600" y="1198796"/>
            <a:ext cx="8001000" cy="549913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altLang="en-US" sz="2000" b="1" i="0" u="none" strike="noStrike" cap="none" normalizeH="0" baseline="0" dirty="0">
                <a:ln>
                  <a:noFill/>
                </a:ln>
                <a:effectLst/>
                <a:latin typeface="inherit"/>
                <a:ea typeface="Times New Roman" panose="02020603050405020304" pitchFamily="18" charset="0"/>
                <a:cs typeface="Helvetica" panose="020B0604020202020204" pitchFamily="34" charset="0"/>
              </a:rPr>
              <a:t>int</a:t>
            </a:r>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Helvetica" panose="020B0604020202020204" pitchFamily="34" charset="0"/>
              </a:rPr>
              <a:t> </a:t>
            </a:r>
            <a:r>
              <a:rPr kumimoji="0" lang="en-US" altLang="en-US" sz="2000" b="0" i="0" u="none" strike="noStrike" cap="none" normalizeH="0" baseline="0" dirty="0">
                <a:ln>
                  <a:noFill/>
                </a:ln>
                <a:effectLst/>
                <a:latin typeface="inherit"/>
                <a:ea typeface="Times New Roman" panose="02020603050405020304" pitchFamily="18" charset="0"/>
                <a:cs typeface="Helvetica" panose="020B0604020202020204" pitchFamily="34" charset="0"/>
              </a:rPr>
              <a:t>- for integer values</a:t>
            </a:r>
            <a:endParaRPr kumimoji="0" lang="en-US" altLang="en-US" sz="24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altLang="en-US" sz="2000" b="1" i="0" u="none" strike="noStrike" cap="none" normalizeH="0" baseline="0" dirty="0">
                <a:ln>
                  <a:noFill/>
                </a:ln>
                <a:effectLst/>
                <a:latin typeface="inherit"/>
                <a:ea typeface="Times New Roman" panose="02020603050405020304" pitchFamily="18" charset="0"/>
                <a:cs typeface="Helvetica" panose="020B0604020202020204" pitchFamily="34" charset="0"/>
              </a:rPr>
              <a:t>float</a:t>
            </a:r>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Helvetica" panose="020B0604020202020204" pitchFamily="34" charset="0"/>
              </a:rPr>
              <a:t> </a:t>
            </a:r>
            <a:r>
              <a:rPr kumimoji="0" lang="en-US" altLang="en-US" sz="2000" b="0" i="0" u="none" strike="noStrike" cap="none" normalizeH="0" baseline="0" dirty="0">
                <a:ln>
                  <a:noFill/>
                </a:ln>
                <a:effectLst/>
                <a:latin typeface="inherit"/>
                <a:ea typeface="Times New Roman" panose="02020603050405020304" pitchFamily="18" charset="0"/>
                <a:cs typeface="Helvetica" panose="020B0604020202020204" pitchFamily="34" charset="0"/>
              </a:rPr>
              <a:t>- for decimal or floating point values</a:t>
            </a:r>
            <a:endParaRPr kumimoji="0" lang="en-US" altLang="en-US" sz="24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2000" b="0" i="0" u="none" strike="noStrike" cap="none" normalizeH="0" baseline="0" dirty="0">
                <a:ln>
                  <a:noFill/>
                </a:ln>
                <a:effectLst/>
                <a:latin typeface="inherit"/>
                <a:ea typeface="Times New Roman" panose="02020603050405020304" pitchFamily="18" charset="0"/>
                <a:cs typeface="Helvetica" panose="020B0604020202020204" pitchFamily="34" charset="0"/>
              </a:rPr>
              <a:t>You can create a value that follows the data type by using the following</a:t>
            </a:r>
            <a:r>
              <a:rPr kumimoji="0" lang="en-US" altLang="en-US" sz="2000" b="0" i="0" u="none" strike="noStrike" cap="none" normalizeH="0" baseline="0" dirty="0">
                <a:ln>
                  <a:noFill/>
                </a:ln>
                <a:solidFill>
                  <a:srgbClr val="4F4F4F"/>
                </a:solidFill>
                <a:effectLst/>
                <a:latin typeface="inherit"/>
                <a:ea typeface="Times New Roman" panose="02020603050405020304" pitchFamily="18" charset="0"/>
                <a:cs typeface="Helvetica" panose="020B0604020202020204" pitchFamily="34" charset="0"/>
              </a:rPr>
              <a:t> syntax:</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	x = </a:t>
            </a:r>
            <a:r>
              <a:rPr kumimoji="0" lang="en-US" altLang="en-US" sz="1600" b="1" i="0" u="none" strike="noStrike" cap="none" normalizeH="0" baseline="0" dirty="0">
                <a:ln>
                  <a:noFill/>
                </a:ln>
                <a:solidFill>
                  <a:srgbClr val="333333"/>
                </a:solidFill>
                <a:effectLst/>
                <a:latin typeface="inherit"/>
                <a:ea typeface="Times New Roman" panose="02020603050405020304" pitchFamily="18" charset="0"/>
                <a:cs typeface="Courier New" panose="02070309020205020404" pitchFamily="49" charset="0"/>
              </a:rPr>
              <a:t>int</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8080"/>
                </a:solidFill>
                <a:effectLst/>
                <a:latin typeface="Consolas" panose="020B0609020204030204" pitchFamily="49" charset="0"/>
                <a:ea typeface="Times New Roman" panose="02020603050405020304" pitchFamily="18" charset="0"/>
                <a:cs typeface="Courier New" panose="02070309020205020404" pitchFamily="49" charset="0"/>
              </a:rPr>
              <a:t>4.7</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999999"/>
                </a:solidFill>
                <a:effectLst/>
                <a:latin typeface="inherit"/>
                <a:ea typeface="Times New Roman" panose="02020603050405020304" pitchFamily="18" charset="0"/>
                <a:cs typeface="Courier New" panose="02070309020205020404" pitchFamily="49" charset="0"/>
              </a:rPr>
              <a:t># x is now an integer </a:t>
            </a:r>
            <a:r>
              <a:rPr kumimoji="0" lang="en-US" altLang="en-US" sz="1600" b="1" i="0" u="none" strike="noStrike" cap="none" normalizeH="0" baseline="0" dirty="0">
                <a:ln>
                  <a:noFill/>
                </a:ln>
                <a:solidFill>
                  <a:srgbClr val="008080"/>
                </a:solidFill>
                <a:effectLst/>
                <a:latin typeface="inherit"/>
                <a:ea typeface="Times New Roman" panose="02020603050405020304" pitchFamily="18" charset="0"/>
                <a:cs typeface="Courier New" panose="02070309020205020404" pitchFamily="49" charset="0"/>
              </a:rPr>
              <a:t>4</a:t>
            </a: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	y = </a:t>
            </a:r>
            <a:r>
              <a:rPr kumimoji="0" lang="en-US" altLang="en-US" sz="1600" b="1" i="0" u="none" strike="noStrike" cap="none" normalizeH="0" baseline="0" dirty="0">
                <a:ln>
                  <a:noFill/>
                </a:ln>
                <a:solidFill>
                  <a:srgbClr val="333333"/>
                </a:solidFill>
                <a:effectLst/>
                <a:latin typeface="inherit"/>
                <a:ea typeface="Times New Roman" panose="02020603050405020304" pitchFamily="18" charset="0"/>
                <a:cs typeface="Courier New" panose="02070309020205020404" pitchFamily="49" charset="0"/>
              </a:rPr>
              <a:t>float</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8080"/>
                </a:solidFill>
                <a:effectLst/>
                <a:latin typeface="Consolas" panose="020B0609020204030204" pitchFamily="49" charset="0"/>
                <a:ea typeface="Times New Roman" panose="02020603050405020304" pitchFamily="18" charset="0"/>
                <a:cs typeface="Courier New" panose="02070309020205020404" pitchFamily="49" charset="0"/>
              </a:rPr>
              <a:t>4</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999999"/>
                </a:solidFill>
                <a:effectLst/>
                <a:latin typeface="inherit"/>
                <a:ea typeface="Times New Roman" panose="02020603050405020304" pitchFamily="18" charset="0"/>
                <a:cs typeface="Courier New" panose="02070309020205020404" pitchFamily="49" charset="0"/>
              </a:rPr>
              <a:t># y is now a float of </a:t>
            </a:r>
            <a:r>
              <a:rPr kumimoji="0" lang="en-US" altLang="en-US" sz="1600" b="1" i="0" u="none" strike="noStrike" cap="none" normalizeH="0" baseline="0" dirty="0">
                <a:ln>
                  <a:noFill/>
                </a:ln>
                <a:solidFill>
                  <a:srgbClr val="008080"/>
                </a:solidFill>
                <a:effectLst/>
                <a:latin typeface="inherit"/>
                <a:ea typeface="Times New Roman" panose="02020603050405020304" pitchFamily="18" charset="0"/>
                <a:cs typeface="Courier New" panose="02070309020205020404" pitchFamily="49" charset="0"/>
              </a:rPr>
              <a:t>4.0</a:t>
            </a:r>
            <a:endParaRPr kumimoji="0" lang="en-US" altLang="en-US" sz="2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2000" b="0" i="0" u="none" strike="noStrike" cap="none" normalizeH="0" baseline="0" dirty="0">
                <a:ln>
                  <a:noFill/>
                </a:ln>
                <a:solidFill>
                  <a:srgbClr val="4F4F4F"/>
                </a:solidFill>
                <a:effectLst/>
                <a:latin typeface="inherit"/>
                <a:ea typeface="Times New Roman" panose="02020603050405020304" pitchFamily="18" charset="0"/>
                <a:cs typeface="Helvetica" panose="020B0604020202020204" pitchFamily="34" charset="0"/>
              </a:rPr>
              <a:t>You can check the type by using the </a:t>
            </a:r>
            <a:r>
              <a:rPr kumimoji="0" lang="en-US" altLang="en-US" sz="20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type</a:t>
            </a:r>
            <a:r>
              <a:rPr kumimoji="0" lang="en-US" altLang="en-US" sz="2000" b="0" i="0" u="none" strike="noStrike" cap="none" normalizeH="0" baseline="0" dirty="0">
                <a:ln>
                  <a:noFill/>
                </a:ln>
                <a:solidFill>
                  <a:srgbClr val="4F4F4F"/>
                </a:solidFill>
                <a:effectLst/>
                <a:latin typeface="inherit"/>
                <a:ea typeface="Times New Roman" panose="02020603050405020304" pitchFamily="18" charset="0"/>
                <a:cs typeface="Helvetica" panose="020B0604020202020204" pitchFamily="34" charset="0"/>
              </a:rPr>
              <a:t> function: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	&gt;&gt;&gt; print(</a:t>
            </a:r>
            <a:r>
              <a:rPr kumimoji="0" lang="en-US" altLang="en-US" sz="1600" b="0" i="0" u="none" strike="noStrike" cap="none" normalizeH="0" baseline="0" dirty="0">
                <a:ln>
                  <a:noFill/>
                </a:ln>
                <a:solidFill>
                  <a:srgbClr val="333333"/>
                </a:solidFill>
                <a:effectLst/>
                <a:latin typeface="inherit"/>
                <a:ea typeface="Times New Roman" panose="02020603050405020304" pitchFamily="18" charset="0"/>
                <a:cs typeface="Courier New" panose="02070309020205020404" pitchFamily="49" charset="0"/>
              </a:rPr>
              <a:t>type</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333333"/>
                </a:solidFill>
                <a:effectLst/>
                <a:latin typeface="inherit"/>
                <a:ea typeface="Times New Roman" panose="02020603050405020304" pitchFamily="18" charset="0"/>
                <a:cs typeface="Courier New" panose="02070309020205020404" pitchFamily="49" charset="0"/>
              </a:rPr>
              <a:t>x</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))int</a:t>
            </a: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lang="en-US" altLang="en-US" sz="1600" dirty="0">
                <a:solidFill>
                  <a:srgbClr val="0F2B3D"/>
                </a:solidFill>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&gt;&gt;&gt; print(</a:t>
            </a:r>
            <a:r>
              <a:rPr kumimoji="0" lang="en-US" altLang="en-US" sz="1600" b="0" i="0" u="none" strike="noStrike" cap="none" normalizeH="0" baseline="0" dirty="0">
                <a:ln>
                  <a:noFill/>
                </a:ln>
                <a:solidFill>
                  <a:srgbClr val="333333"/>
                </a:solidFill>
                <a:effectLst/>
                <a:latin typeface="inherit"/>
                <a:ea typeface="Times New Roman" panose="02020603050405020304" pitchFamily="18" charset="0"/>
                <a:cs typeface="Courier New" panose="02070309020205020404" pitchFamily="49" charset="0"/>
              </a:rPr>
              <a:t>type</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333333"/>
                </a:solidFill>
                <a:effectLst/>
                <a:latin typeface="inherit"/>
                <a:ea typeface="Times New Roman" panose="02020603050405020304" pitchFamily="18" charset="0"/>
                <a:cs typeface="Courier New" panose="02070309020205020404" pitchFamily="49" charset="0"/>
              </a:rPr>
              <a:t>y</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))float</a:t>
            </a:r>
            <a:endParaRPr kumimoji="0" lang="en-US" altLang="en-US" sz="2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2000" b="0" i="0" u="none" strike="noStrike" cap="none" normalizeH="0" baseline="0" dirty="0">
                <a:ln>
                  <a:noFill/>
                </a:ln>
                <a:solidFill>
                  <a:srgbClr val="4F4F4F"/>
                </a:solidFill>
                <a:effectLst/>
                <a:latin typeface="inherit"/>
                <a:ea typeface="Times New Roman" panose="02020603050405020304" pitchFamily="18" charset="0"/>
                <a:cs typeface="Helvetica" panose="020B0604020202020204" pitchFamily="34" charset="0"/>
              </a:rPr>
              <a:t>Because the float, or approximation, for 0.1 is actually slightly more than 0.1, when we add several of them together we can see the difference between the mathematically correct answer and the one that Python creates.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	&gt;&gt;&gt; print(</a:t>
            </a:r>
            <a:r>
              <a:rPr kumimoji="0" lang="en-US" altLang="en-US" sz="1600" b="0" i="0" u="none" strike="noStrike" cap="none" normalizeH="0" baseline="0" dirty="0">
                <a:ln>
                  <a:noFill/>
                </a:ln>
                <a:solidFill>
                  <a:srgbClr val="008080"/>
                </a:solidFill>
                <a:effectLst/>
                <a:latin typeface="Consolas" panose="020B0609020204030204" pitchFamily="49" charset="0"/>
                <a:ea typeface="Times New Roman" panose="02020603050405020304" pitchFamily="18" charset="0"/>
                <a:cs typeface="Courier New" panose="02070309020205020404" pitchFamily="49" charset="0"/>
              </a:rPr>
              <a:t>.1</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600" b="0" i="0" u="none" strike="noStrike" cap="none" normalizeH="0" baseline="0" dirty="0">
                <a:ln>
                  <a:noFill/>
                </a:ln>
                <a:solidFill>
                  <a:srgbClr val="008080"/>
                </a:solidFill>
                <a:effectLst/>
                <a:latin typeface="Consolas" panose="020B0609020204030204" pitchFamily="49" charset="0"/>
                <a:ea typeface="Times New Roman" panose="02020603050405020304" pitchFamily="18" charset="0"/>
                <a:cs typeface="Courier New" panose="02070309020205020404" pitchFamily="49" charset="0"/>
              </a:rPr>
              <a:t>.1</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600" b="0" i="0" u="none" strike="noStrike" cap="none" normalizeH="0" baseline="0" dirty="0">
                <a:ln>
                  <a:noFill/>
                </a:ln>
                <a:solidFill>
                  <a:srgbClr val="008080"/>
                </a:solidFill>
                <a:effectLst/>
                <a:latin typeface="Consolas" panose="020B0609020204030204" pitchFamily="49" charset="0"/>
                <a:ea typeface="Times New Roman" panose="02020603050405020304" pitchFamily="18" charset="0"/>
                <a:cs typeface="Courier New" panose="02070309020205020404" pitchFamily="49" charset="0"/>
              </a:rPr>
              <a:t>.1</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600" b="0" i="0" u="none" strike="noStrike" cap="none" normalizeH="0" baseline="0" dirty="0">
                <a:ln>
                  <a:noFill/>
                </a:ln>
                <a:solidFill>
                  <a:srgbClr val="008080"/>
                </a:solidFill>
                <a:effectLst/>
                <a:latin typeface="Consolas" panose="020B0609020204030204" pitchFamily="49" charset="0"/>
                <a:ea typeface="Times New Roman" panose="02020603050405020304" pitchFamily="18" charset="0"/>
                <a:cs typeface="Courier New" panose="02070309020205020404" pitchFamily="49" charset="0"/>
              </a:rPr>
              <a:t>.3</a:t>
            </a:r>
            <a:r>
              <a:rPr kumimoji="0" lang="en-US" altLang="en-US" sz="1600" b="0" i="0" u="none" strike="noStrike" cap="none" normalizeH="0" baseline="0" dirty="0">
                <a:ln>
                  <a:noFill/>
                </a:ln>
                <a:solidFill>
                  <a:srgbClr val="0F2B3D"/>
                </a:solidFill>
                <a:effectLst/>
                <a:latin typeface="Consolas" panose="020B0609020204030204" pitchFamily="49" charset="0"/>
                <a:ea typeface="Times New Roman" panose="02020603050405020304" pitchFamily="18" charset="0"/>
                <a:cs typeface="Courier New" panose="02070309020205020404" pitchFamily="49" charset="0"/>
              </a:rPr>
              <a:t>) False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74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76400" y="224392"/>
            <a:ext cx="6553200" cy="10710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3200" b="1" dirty="0">
                <a:solidFill>
                  <a:schemeClr val="accent4">
                    <a:lumMod val="75000"/>
                  </a:schemeClr>
                </a:solidFill>
              </a:rPr>
              <a:t>Booleans, Comparison Operators, and Logical Operators</a:t>
            </a:r>
            <a:endParaRPr lang="en-US" sz="32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2" name="Rectangle 1">
            <a:extLst>
              <a:ext uri="{FF2B5EF4-FFF2-40B4-BE49-F238E27FC236}">
                <a16:creationId xmlns:a16="http://schemas.microsoft.com/office/drawing/2014/main" id="{8490E3E0-94D0-4204-9BB9-F507E91472D5}"/>
              </a:ext>
            </a:extLst>
          </p:cNvPr>
          <p:cNvSpPr>
            <a:spLocks noChangeArrowheads="1"/>
          </p:cNvSpPr>
          <p:nvPr/>
        </p:nvSpPr>
        <p:spPr bwMode="auto">
          <a:xfrm>
            <a:off x="404446" y="1524000"/>
            <a:ext cx="8001000" cy="87363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lvl="0">
              <a:lnSpc>
                <a:spcPct val="150000"/>
              </a:lnSpc>
            </a:pPr>
            <a:r>
              <a:rPr lang="en-US" altLang="en-US" sz="2000" dirty="0">
                <a:latin typeface="inherit"/>
                <a:ea typeface="Times New Roman" panose="02020603050405020304" pitchFamily="18" charset="0"/>
                <a:cs typeface="Helvetica" panose="020B0604020202020204" pitchFamily="34" charset="0"/>
              </a:rPr>
              <a:t>The bool data type holds one of the values True or False, which are often encoded as 1 or 0, respectively</a:t>
            </a:r>
            <a:endParaRPr kumimoji="0" lang="en-US" altLang="en-US" sz="360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4999B75-F338-4568-B997-F27A5E8242E3}"/>
              </a:ext>
            </a:extLst>
          </p:cNvPr>
          <p:cNvPicPr>
            <a:picLocks noChangeAspect="1"/>
          </p:cNvPicPr>
          <p:nvPr/>
        </p:nvPicPr>
        <p:blipFill>
          <a:blip r:embed="rId3"/>
          <a:stretch>
            <a:fillRect/>
          </a:stretch>
        </p:blipFill>
        <p:spPr>
          <a:xfrm>
            <a:off x="2133601" y="2459199"/>
            <a:ext cx="3429000" cy="2646201"/>
          </a:xfrm>
          <a:prstGeom prst="rect">
            <a:avLst/>
          </a:prstGeom>
        </p:spPr>
      </p:pic>
      <p:pic>
        <p:nvPicPr>
          <p:cNvPr id="6" name="Picture 5">
            <a:extLst>
              <a:ext uri="{FF2B5EF4-FFF2-40B4-BE49-F238E27FC236}">
                <a16:creationId xmlns:a16="http://schemas.microsoft.com/office/drawing/2014/main" id="{DE187D67-8964-4887-B86A-347F2A5D5F30}"/>
              </a:ext>
            </a:extLst>
          </p:cNvPr>
          <p:cNvPicPr>
            <a:picLocks noChangeAspect="1"/>
          </p:cNvPicPr>
          <p:nvPr/>
        </p:nvPicPr>
        <p:blipFill>
          <a:blip r:embed="rId4"/>
          <a:stretch>
            <a:fillRect/>
          </a:stretch>
        </p:blipFill>
        <p:spPr>
          <a:xfrm>
            <a:off x="1447801" y="5272438"/>
            <a:ext cx="4800600" cy="1564333"/>
          </a:xfrm>
          <a:prstGeom prst="rect">
            <a:avLst/>
          </a:prstGeom>
        </p:spPr>
      </p:pic>
    </p:spTree>
    <p:extLst>
      <p:ext uri="{BB962C8B-B14F-4D97-AF65-F5344CB8AC3E}">
        <p14:creationId xmlns:p14="http://schemas.microsoft.com/office/powerpoint/2010/main" val="1429025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7068</TotalTime>
  <Words>1153</Words>
  <Application>Microsoft Office PowerPoint</Application>
  <PresentationFormat>On-screen Show (4:3)</PresentationFormat>
  <Paragraphs>152</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Unicode MS</vt:lpstr>
      <vt:lpstr>Calibri</vt:lpstr>
      <vt:lpstr>Calibri Light</vt:lpstr>
      <vt:lpstr>Consolas</vt:lpstr>
      <vt:lpstr>Helvetica</vt:lpstr>
      <vt:lpstr>inherit</vt:lpstr>
      <vt:lpstr>Office Theme</vt:lpstr>
      <vt:lpstr>PowerPoint Presentation</vt:lpstr>
      <vt:lpstr>Lesson 1: Preparing Development environment</vt:lpstr>
      <vt:lpstr>Lesson 2: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OsamaHosamLA</dc:creator>
  <cp:lastModifiedBy>Osama Mohammed Moustafa Hosam Elde</cp:lastModifiedBy>
  <cp:revision>57</cp:revision>
  <cp:lastPrinted>2017-07-18T06:32:22Z</cp:lastPrinted>
  <dcterms:created xsi:type="dcterms:W3CDTF">2006-08-16T00:00:00Z</dcterms:created>
  <dcterms:modified xsi:type="dcterms:W3CDTF">2020-07-06T07:17:12Z</dcterms:modified>
</cp:coreProperties>
</file>