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89" r:id="rId2"/>
    <p:sldId id="371" r:id="rId3"/>
    <p:sldId id="408" r:id="rId4"/>
    <p:sldId id="409" r:id="rId5"/>
    <p:sldId id="410" r:id="rId6"/>
    <p:sldId id="411" r:id="rId7"/>
    <p:sldId id="412" r:id="rId8"/>
    <p:sldId id="426" r:id="rId9"/>
    <p:sldId id="414" r:id="rId10"/>
    <p:sldId id="415" r:id="rId11"/>
    <p:sldId id="416" r:id="rId12"/>
    <p:sldId id="417" r:id="rId13"/>
    <p:sldId id="418" r:id="rId14"/>
    <p:sldId id="419" r:id="rId15"/>
    <p:sldId id="420" r:id="rId16"/>
    <p:sldId id="421" r:id="rId17"/>
    <p:sldId id="422" r:id="rId18"/>
    <p:sldId id="423" r:id="rId19"/>
    <p:sldId id="424" r:id="rId20"/>
    <p:sldId id="425" r:id="rId21"/>
    <p:sldId id="317" r:id="rId22"/>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6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9102E8-9A22-4140-AC96-2B2EEC27E707}" v="2" dt="2020-07-06T07:45:51.9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65" autoAdjust="0"/>
    <p:restoredTop sz="94660"/>
  </p:normalViewPr>
  <p:slideViewPr>
    <p:cSldViewPr>
      <p:cViewPr varScale="1">
        <p:scale>
          <a:sx n="81" d="100"/>
          <a:sy n="81" d="100"/>
        </p:scale>
        <p:origin x="148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hosam elde" userId="ab8f451e-a635-42ee-be12-e2dde55852bf" providerId="ADAL" clId="{2FCDF9D6-ACBD-42D8-81E0-C9C7308A905F}"/>
    <pc:docChg chg="undo custSel addSld delSld modSld sldOrd">
      <pc:chgData name="Osama hosam elde" userId="ab8f451e-a635-42ee-be12-e2dde55852bf" providerId="ADAL" clId="{2FCDF9D6-ACBD-42D8-81E0-C9C7308A905F}" dt="2019-04-15T21:33:03.590" v="233" actId="1076"/>
      <pc:docMkLst>
        <pc:docMk/>
      </pc:docMkLst>
      <pc:sldChg chg="modSp">
        <pc:chgData name="Osama hosam elde" userId="ab8f451e-a635-42ee-be12-e2dde55852bf" providerId="ADAL" clId="{2FCDF9D6-ACBD-42D8-81E0-C9C7308A905F}" dt="2019-04-15T20:33:28.669" v="48" actId="6549"/>
        <pc:sldMkLst>
          <pc:docMk/>
          <pc:sldMk cId="2795698090" sldId="289"/>
        </pc:sldMkLst>
        <pc:spChg chg="mod">
          <ac:chgData name="Osama hosam elde" userId="ab8f451e-a635-42ee-be12-e2dde55852bf" providerId="ADAL" clId="{2FCDF9D6-ACBD-42D8-81E0-C9C7308A905F}" dt="2019-04-15T20:33:28.669" v="48" actId="6549"/>
          <ac:spMkLst>
            <pc:docMk/>
            <pc:sldMk cId="2795698090" sldId="289"/>
            <ac:spMk id="4" creationId="{71F37C0B-C451-4FC0-8BFC-2F9DEFE020DB}"/>
          </ac:spMkLst>
        </pc:spChg>
      </pc:sldChg>
      <pc:sldChg chg="modSp">
        <pc:chgData name="Osama hosam elde" userId="ab8f451e-a635-42ee-be12-e2dde55852bf" providerId="ADAL" clId="{2FCDF9D6-ACBD-42D8-81E0-C9C7308A905F}" dt="2019-04-15T20:33:40.067" v="51" actId="20577"/>
        <pc:sldMkLst>
          <pc:docMk/>
          <pc:sldMk cId="1296196847" sldId="371"/>
        </pc:sldMkLst>
        <pc:spChg chg="mod">
          <ac:chgData name="Osama hosam elde" userId="ab8f451e-a635-42ee-be12-e2dde55852bf" providerId="ADAL" clId="{2FCDF9D6-ACBD-42D8-81E0-C9C7308A905F}" dt="2019-04-15T20:33:40.067" v="51" actId="20577"/>
          <ac:spMkLst>
            <pc:docMk/>
            <pc:sldMk cId="1296196847" sldId="371"/>
            <ac:spMk id="6" creationId="{F666E11D-E12E-4A1B-AC49-37C776D88AF6}"/>
          </ac:spMkLst>
        </pc:spChg>
      </pc:sldChg>
      <pc:sldChg chg="addSp delSp modSp add">
        <pc:chgData name="Osama hosam elde" userId="ab8f451e-a635-42ee-be12-e2dde55852bf" providerId="ADAL" clId="{2FCDF9D6-ACBD-42D8-81E0-C9C7308A905F}" dt="2019-04-15T20:57:08.804" v="122" actId="20577"/>
        <pc:sldMkLst>
          <pc:docMk/>
          <pc:sldMk cId="780253205" sldId="408"/>
        </pc:sldMkLst>
        <pc:spChg chg="add mod">
          <ac:chgData name="Osama hosam elde" userId="ab8f451e-a635-42ee-be12-e2dde55852bf" providerId="ADAL" clId="{2FCDF9D6-ACBD-42D8-81E0-C9C7308A905F}" dt="2019-04-15T20:56:51.875" v="110" actId="20577"/>
          <ac:spMkLst>
            <pc:docMk/>
            <pc:sldMk cId="780253205" sldId="408"/>
            <ac:spMk id="3" creationId="{7D761A79-5CB8-45FD-88A2-899BA7146AC0}"/>
          </ac:spMkLst>
        </pc:spChg>
        <pc:spChg chg="mod">
          <ac:chgData name="Osama hosam elde" userId="ab8f451e-a635-42ee-be12-e2dde55852bf" providerId="ADAL" clId="{2FCDF9D6-ACBD-42D8-81E0-C9C7308A905F}" dt="2019-04-15T20:57:08.804" v="122" actId="20577"/>
          <ac:spMkLst>
            <pc:docMk/>
            <pc:sldMk cId="780253205" sldId="408"/>
            <ac:spMk id="6" creationId="{F666E11D-E12E-4A1B-AC49-37C776D88AF6}"/>
          </ac:spMkLst>
        </pc:spChg>
        <pc:picChg chg="del">
          <ac:chgData name="Osama hosam elde" userId="ab8f451e-a635-42ee-be12-e2dde55852bf" providerId="ADAL" clId="{2FCDF9D6-ACBD-42D8-81E0-C9C7308A905F}" dt="2019-04-15T20:54:16.152" v="92" actId="478"/>
          <ac:picMkLst>
            <pc:docMk/>
            <pc:sldMk cId="780253205" sldId="408"/>
            <ac:picMk id="2" creationId="{2F04D54C-AF6B-496B-BC77-40A01158129A}"/>
          </ac:picMkLst>
        </pc:picChg>
        <pc:picChg chg="add mod">
          <ac:chgData name="Osama hosam elde" userId="ab8f451e-a635-42ee-be12-e2dde55852bf" providerId="ADAL" clId="{2FCDF9D6-ACBD-42D8-81E0-C9C7308A905F}" dt="2019-04-15T20:56:59.520" v="112" actId="1076"/>
          <ac:picMkLst>
            <pc:docMk/>
            <pc:sldMk cId="780253205" sldId="408"/>
            <ac:picMk id="7" creationId="{6414896A-D2BB-4D79-B627-3BDA6C55EDB0}"/>
          </ac:picMkLst>
        </pc:picChg>
      </pc:sldChg>
    </pc:docChg>
  </pc:docChgLst>
  <pc:docChgLst>
    <pc:chgData name="Osama Mohammed Moustafa Hosam Elde" userId="ab8f451e-a635-42ee-be12-e2dde55852bf" providerId="ADAL" clId="{45F4A9FC-2791-4801-8A9F-1E8B0E0876F4}"/>
    <pc:docChg chg="undo custSel addSld delSld modSld sldOrd">
      <pc:chgData name="Osama Mohammed Moustafa Hosam Elde" userId="ab8f451e-a635-42ee-be12-e2dde55852bf" providerId="ADAL" clId="{45F4A9FC-2791-4801-8A9F-1E8B0E0876F4}" dt="2019-04-22T12:19:03.543" v="669" actId="20577"/>
      <pc:docMkLst>
        <pc:docMk/>
      </pc:docMkLst>
      <pc:sldChg chg="modSp">
        <pc:chgData name="Osama Mohammed Moustafa Hosam Elde" userId="ab8f451e-a635-42ee-be12-e2dde55852bf" providerId="ADAL" clId="{45F4A9FC-2791-4801-8A9F-1E8B0E0876F4}" dt="2019-04-22T09:28:19.468" v="4" actId="20577"/>
        <pc:sldMkLst>
          <pc:docMk/>
          <pc:sldMk cId="2795698090" sldId="289"/>
        </pc:sldMkLst>
        <pc:spChg chg="mod">
          <ac:chgData name="Osama Mohammed Moustafa Hosam Elde" userId="ab8f451e-a635-42ee-be12-e2dde55852bf" providerId="ADAL" clId="{45F4A9FC-2791-4801-8A9F-1E8B0E0876F4}" dt="2019-04-22T09:28:19.468" v="4" actId="20577"/>
          <ac:spMkLst>
            <pc:docMk/>
            <pc:sldMk cId="2795698090" sldId="289"/>
            <ac:spMk id="4" creationId="{71F37C0B-C451-4FC0-8BFC-2F9DEFE020DB}"/>
          </ac:spMkLst>
        </pc:spChg>
      </pc:sldChg>
      <pc:sldChg chg="add del">
        <pc:chgData name="Osama Mohammed Moustafa Hosam Elde" userId="ab8f451e-a635-42ee-be12-e2dde55852bf" providerId="ADAL" clId="{45F4A9FC-2791-4801-8A9F-1E8B0E0876F4}" dt="2019-04-22T09:29:35.754" v="104" actId="2696"/>
        <pc:sldMkLst>
          <pc:docMk/>
          <pc:sldMk cId="3383389306" sldId="317"/>
        </pc:sldMkLst>
      </pc:sldChg>
      <pc:sldChg chg="modSp">
        <pc:chgData name="Osama Mohammed Moustafa Hosam Elde" userId="ab8f451e-a635-42ee-be12-e2dde55852bf" providerId="ADAL" clId="{45F4A9FC-2791-4801-8A9F-1E8B0E0876F4}" dt="2019-04-22T09:30:07.353" v="108" actId="6549"/>
        <pc:sldMkLst>
          <pc:docMk/>
          <pc:sldMk cId="1296196847" sldId="371"/>
        </pc:sldMkLst>
        <pc:spChg chg="mod">
          <ac:chgData name="Osama Mohammed Moustafa Hosam Elde" userId="ab8f451e-a635-42ee-be12-e2dde55852bf" providerId="ADAL" clId="{45F4A9FC-2791-4801-8A9F-1E8B0E0876F4}" dt="2019-04-22T09:30:07.353" v="108" actId="6549"/>
          <ac:spMkLst>
            <pc:docMk/>
            <pc:sldMk cId="1296196847" sldId="371"/>
            <ac:spMk id="3" creationId="{25F31E5A-DCD6-425A-8C80-7B051E2A906C}"/>
          </ac:spMkLst>
        </pc:spChg>
        <pc:spChg chg="mod">
          <ac:chgData name="Osama Mohammed Moustafa Hosam Elde" userId="ab8f451e-a635-42ee-be12-e2dde55852bf" providerId="ADAL" clId="{45F4A9FC-2791-4801-8A9F-1E8B0E0876F4}" dt="2019-04-22T09:28:39.473" v="12" actId="20577"/>
          <ac:spMkLst>
            <pc:docMk/>
            <pc:sldMk cId="1296196847" sldId="371"/>
            <ac:spMk id="6" creationId="{F666E11D-E12E-4A1B-AC49-37C776D88AF6}"/>
          </ac:spMkLst>
        </pc:spChg>
      </pc:sldChg>
      <pc:sldChg chg="addSp delSp modSp">
        <pc:chgData name="Osama Mohammed Moustafa Hosam Elde" userId="ab8f451e-a635-42ee-be12-e2dde55852bf" providerId="ADAL" clId="{45F4A9FC-2791-4801-8A9F-1E8B0E0876F4}" dt="2019-04-22T09:31:43.592" v="129" actId="1076"/>
        <pc:sldMkLst>
          <pc:docMk/>
          <pc:sldMk cId="780253205" sldId="408"/>
        </pc:sldMkLst>
        <pc:spChg chg="add mod">
          <ac:chgData name="Osama Mohammed Moustafa Hosam Elde" userId="ab8f451e-a635-42ee-be12-e2dde55852bf" providerId="ADAL" clId="{45F4A9FC-2791-4801-8A9F-1E8B0E0876F4}" dt="2019-04-22T09:31:43.592" v="129" actId="1076"/>
          <ac:spMkLst>
            <pc:docMk/>
            <pc:sldMk cId="780253205" sldId="408"/>
            <ac:spMk id="2" creationId="{09C3E573-CA9F-4B05-989D-4C056A279A55}"/>
          </ac:spMkLst>
        </pc:spChg>
        <pc:spChg chg="del mod">
          <ac:chgData name="Osama Mohammed Moustafa Hosam Elde" userId="ab8f451e-a635-42ee-be12-e2dde55852bf" providerId="ADAL" clId="{45F4A9FC-2791-4801-8A9F-1E8B0E0876F4}" dt="2019-04-22T09:30:52.276" v="114" actId="478"/>
          <ac:spMkLst>
            <pc:docMk/>
            <pc:sldMk cId="780253205" sldId="408"/>
            <ac:spMk id="3" creationId="{7D761A79-5CB8-45FD-88A2-899BA7146AC0}"/>
          </ac:spMkLst>
        </pc:spChg>
        <pc:spChg chg="mod">
          <ac:chgData name="Osama Mohammed Moustafa Hosam Elde" userId="ab8f451e-a635-42ee-be12-e2dde55852bf" providerId="ADAL" clId="{45F4A9FC-2791-4801-8A9F-1E8B0E0876F4}" dt="2019-04-22T09:30:35.821" v="113" actId="20577"/>
          <ac:spMkLst>
            <pc:docMk/>
            <pc:sldMk cId="780253205" sldId="408"/>
            <ac:spMk id="6" creationId="{F666E11D-E12E-4A1B-AC49-37C776D88AF6}"/>
          </ac:spMkLst>
        </pc:spChg>
        <pc:picChg chg="del">
          <ac:chgData name="Osama Mohammed Moustafa Hosam Elde" userId="ab8f451e-a635-42ee-be12-e2dde55852bf" providerId="ADAL" clId="{45F4A9FC-2791-4801-8A9F-1E8B0E0876F4}" dt="2019-04-22T09:29:21.814" v="77" actId="478"/>
          <ac:picMkLst>
            <pc:docMk/>
            <pc:sldMk cId="780253205" sldId="408"/>
            <ac:picMk id="7" creationId="{6414896A-D2BB-4D79-B627-3BDA6C55EDB0}"/>
          </ac:picMkLst>
        </pc:picChg>
      </pc:sldChg>
      <pc:sldChg chg="addSp delSp modSp add">
        <pc:chgData name="Osama Mohammed Moustafa Hosam Elde" userId="ab8f451e-a635-42ee-be12-e2dde55852bf" providerId="ADAL" clId="{45F4A9FC-2791-4801-8A9F-1E8B0E0876F4}" dt="2019-04-22T10:53:24.642" v="154" actId="404"/>
        <pc:sldMkLst>
          <pc:docMk/>
          <pc:sldMk cId="1770188748" sldId="409"/>
        </pc:sldMkLst>
        <pc:spChg chg="del">
          <ac:chgData name="Osama Mohammed Moustafa Hosam Elde" userId="ab8f451e-a635-42ee-be12-e2dde55852bf" providerId="ADAL" clId="{45F4A9FC-2791-4801-8A9F-1E8B0E0876F4}" dt="2019-04-22T10:52:11.951" v="136" actId="478"/>
          <ac:spMkLst>
            <pc:docMk/>
            <pc:sldMk cId="1770188748" sldId="409"/>
            <ac:spMk id="2" creationId="{09C3E573-CA9F-4B05-989D-4C056A279A55}"/>
          </ac:spMkLst>
        </pc:spChg>
        <pc:spChg chg="add mod">
          <ac:chgData name="Osama Mohammed Moustafa Hosam Elde" userId="ab8f451e-a635-42ee-be12-e2dde55852bf" providerId="ADAL" clId="{45F4A9FC-2791-4801-8A9F-1E8B0E0876F4}" dt="2019-04-22T10:53:24.642" v="154" actId="404"/>
          <ac:spMkLst>
            <pc:docMk/>
            <pc:sldMk cId="1770188748" sldId="409"/>
            <ac:spMk id="3" creationId="{27759E7E-A3E3-41A6-B40B-1924EE411C96}"/>
          </ac:spMkLst>
        </pc:spChg>
        <pc:spChg chg="mod">
          <ac:chgData name="Osama Mohammed Moustafa Hosam Elde" userId="ab8f451e-a635-42ee-be12-e2dde55852bf" providerId="ADAL" clId="{45F4A9FC-2791-4801-8A9F-1E8B0E0876F4}" dt="2019-04-22T10:51:53.090" v="135"/>
          <ac:spMkLst>
            <pc:docMk/>
            <pc:sldMk cId="1770188748" sldId="409"/>
            <ac:spMk id="6" creationId="{F666E11D-E12E-4A1B-AC49-37C776D88AF6}"/>
          </ac:spMkLst>
        </pc:spChg>
      </pc:sldChg>
      <pc:sldChg chg="addSp delSp modSp add">
        <pc:chgData name="Osama Mohammed Moustafa Hosam Elde" userId="ab8f451e-a635-42ee-be12-e2dde55852bf" providerId="ADAL" clId="{45F4A9FC-2791-4801-8A9F-1E8B0E0876F4}" dt="2019-04-22T10:57:50.542" v="187" actId="313"/>
        <pc:sldMkLst>
          <pc:docMk/>
          <pc:sldMk cId="1599463572" sldId="410"/>
        </pc:sldMkLst>
        <pc:spChg chg="add mod">
          <ac:chgData name="Osama Mohammed Moustafa Hosam Elde" userId="ab8f451e-a635-42ee-be12-e2dde55852bf" providerId="ADAL" clId="{45F4A9FC-2791-4801-8A9F-1E8B0E0876F4}" dt="2019-04-22T10:57:50.542" v="187" actId="313"/>
          <ac:spMkLst>
            <pc:docMk/>
            <pc:sldMk cId="1599463572" sldId="410"/>
            <ac:spMk id="2" creationId="{E28736FD-AD50-4C3B-A181-137E1794DC6E}"/>
          </ac:spMkLst>
        </pc:spChg>
        <pc:spChg chg="del">
          <ac:chgData name="Osama Mohammed Moustafa Hosam Elde" userId="ab8f451e-a635-42ee-be12-e2dde55852bf" providerId="ADAL" clId="{45F4A9FC-2791-4801-8A9F-1E8B0E0876F4}" dt="2019-04-22T10:54:49.374" v="158" actId="478"/>
          <ac:spMkLst>
            <pc:docMk/>
            <pc:sldMk cId="1599463572" sldId="410"/>
            <ac:spMk id="3" creationId="{27759E7E-A3E3-41A6-B40B-1924EE411C96}"/>
          </ac:spMkLst>
        </pc:spChg>
        <pc:spChg chg="mod">
          <ac:chgData name="Osama Mohammed Moustafa Hosam Elde" userId="ab8f451e-a635-42ee-be12-e2dde55852bf" providerId="ADAL" clId="{45F4A9FC-2791-4801-8A9F-1E8B0E0876F4}" dt="2019-04-22T10:54:36.959" v="157"/>
          <ac:spMkLst>
            <pc:docMk/>
            <pc:sldMk cId="1599463572" sldId="410"/>
            <ac:spMk id="6" creationId="{F666E11D-E12E-4A1B-AC49-37C776D88AF6}"/>
          </ac:spMkLst>
        </pc:spChg>
      </pc:sldChg>
      <pc:sldChg chg="addSp delSp modSp add">
        <pc:chgData name="Osama Mohammed Moustafa Hosam Elde" userId="ab8f451e-a635-42ee-be12-e2dde55852bf" providerId="ADAL" clId="{45F4A9FC-2791-4801-8A9F-1E8B0E0876F4}" dt="2019-04-22T11:19:15.954" v="261" actId="20577"/>
        <pc:sldMkLst>
          <pc:docMk/>
          <pc:sldMk cId="4288445756" sldId="411"/>
        </pc:sldMkLst>
        <pc:spChg chg="del">
          <ac:chgData name="Osama Mohammed Moustafa Hosam Elde" userId="ab8f451e-a635-42ee-be12-e2dde55852bf" providerId="ADAL" clId="{45F4A9FC-2791-4801-8A9F-1E8B0E0876F4}" dt="2019-04-22T10:56:57.624" v="180" actId="478"/>
          <ac:spMkLst>
            <pc:docMk/>
            <pc:sldMk cId="4288445756" sldId="411"/>
            <ac:spMk id="2" creationId="{E28736FD-AD50-4C3B-A181-137E1794DC6E}"/>
          </ac:spMkLst>
        </pc:spChg>
        <pc:spChg chg="add mod">
          <ac:chgData name="Osama Mohammed Moustafa Hosam Elde" userId="ab8f451e-a635-42ee-be12-e2dde55852bf" providerId="ADAL" clId="{45F4A9FC-2791-4801-8A9F-1E8B0E0876F4}" dt="2019-04-22T11:19:15.954" v="261" actId="20577"/>
          <ac:spMkLst>
            <pc:docMk/>
            <pc:sldMk cId="4288445756" sldId="411"/>
            <ac:spMk id="3" creationId="{F3C1E8DB-8AE9-425E-9DCB-E5F3E230DBF2}"/>
          </ac:spMkLst>
        </pc:spChg>
        <pc:spChg chg="add del">
          <ac:chgData name="Osama Mohammed Moustafa Hosam Elde" userId="ab8f451e-a635-42ee-be12-e2dde55852bf" providerId="ADAL" clId="{45F4A9FC-2791-4801-8A9F-1E8B0E0876F4}" dt="2019-04-22T11:17:21.596" v="225" actId="478"/>
          <ac:spMkLst>
            <pc:docMk/>
            <pc:sldMk cId="4288445756" sldId="411"/>
            <ac:spMk id="4" creationId="{5869230E-74C3-48BE-8150-5942C0C378BC}"/>
          </ac:spMkLst>
        </pc:spChg>
        <pc:spChg chg="mod">
          <ac:chgData name="Osama Mohammed Moustafa Hosam Elde" userId="ab8f451e-a635-42ee-be12-e2dde55852bf" providerId="ADAL" clId="{45F4A9FC-2791-4801-8A9F-1E8B0E0876F4}" dt="2019-04-22T10:56:53.563" v="179" actId="20577"/>
          <ac:spMkLst>
            <pc:docMk/>
            <pc:sldMk cId="4288445756" sldId="411"/>
            <ac:spMk id="6" creationId="{F666E11D-E12E-4A1B-AC49-37C776D88AF6}"/>
          </ac:spMkLst>
        </pc:spChg>
        <pc:spChg chg="add del mod">
          <ac:chgData name="Osama Mohammed Moustafa Hosam Elde" userId="ab8f451e-a635-42ee-be12-e2dde55852bf" providerId="ADAL" clId="{45F4A9FC-2791-4801-8A9F-1E8B0E0876F4}" dt="2019-04-22T11:17:17.893" v="224"/>
          <ac:spMkLst>
            <pc:docMk/>
            <pc:sldMk cId="4288445756" sldId="411"/>
            <ac:spMk id="7" creationId="{52155216-582E-42D6-ABB8-B4AE5FFFB7E8}"/>
          </ac:spMkLst>
        </pc:spChg>
        <pc:spChg chg="add del mod">
          <ac:chgData name="Osama Mohammed Moustafa Hosam Elde" userId="ab8f451e-a635-42ee-be12-e2dde55852bf" providerId="ADAL" clId="{45F4A9FC-2791-4801-8A9F-1E8B0E0876F4}" dt="2019-04-22T11:18:01.596" v="233" actId="478"/>
          <ac:spMkLst>
            <pc:docMk/>
            <pc:sldMk cId="4288445756" sldId="411"/>
            <ac:spMk id="8" creationId="{B5E16B4B-83DE-497B-9F9E-B809FEAEE553}"/>
          </ac:spMkLst>
        </pc:spChg>
        <pc:spChg chg="add del">
          <ac:chgData name="Osama Mohammed Moustafa Hosam Elde" userId="ab8f451e-a635-42ee-be12-e2dde55852bf" providerId="ADAL" clId="{45F4A9FC-2791-4801-8A9F-1E8B0E0876F4}" dt="2019-04-22T11:18:03.396" v="234" actId="478"/>
          <ac:spMkLst>
            <pc:docMk/>
            <pc:sldMk cId="4288445756" sldId="411"/>
            <ac:spMk id="9" creationId="{FE822921-D195-48DF-BB28-8B9EFA267990}"/>
          </ac:spMkLst>
        </pc:spChg>
      </pc:sldChg>
      <pc:sldChg chg="addSp delSp modSp add">
        <pc:chgData name="Osama Mohammed Moustafa Hosam Elde" userId="ab8f451e-a635-42ee-be12-e2dde55852bf" providerId="ADAL" clId="{45F4A9FC-2791-4801-8A9F-1E8B0E0876F4}" dt="2019-04-22T11:25:41.278" v="357" actId="1076"/>
        <pc:sldMkLst>
          <pc:docMk/>
          <pc:sldMk cId="895915436" sldId="412"/>
        </pc:sldMkLst>
        <pc:spChg chg="add del">
          <ac:chgData name="Osama Mohammed Moustafa Hosam Elde" userId="ab8f451e-a635-42ee-be12-e2dde55852bf" providerId="ADAL" clId="{45F4A9FC-2791-4801-8A9F-1E8B0E0876F4}" dt="2019-04-22T11:24:43.811" v="337"/>
          <ac:spMkLst>
            <pc:docMk/>
            <pc:sldMk cId="895915436" sldId="412"/>
            <ac:spMk id="2" creationId="{939DF333-B600-40D4-8D88-D533A7756637}"/>
          </ac:spMkLst>
        </pc:spChg>
        <pc:spChg chg="mod">
          <ac:chgData name="Osama Mohammed Moustafa Hosam Elde" userId="ab8f451e-a635-42ee-be12-e2dde55852bf" providerId="ADAL" clId="{45F4A9FC-2791-4801-8A9F-1E8B0E0876F4}" dt="2019-04-22T11:25:41.278" v="357" actId="1076"/>
          <ac:spMkLst>
            <pc:docMk/>
            <pc:sldMk cId="895915436" sldId="412"/>
            <ac:spMk id="3" creationId="{F3C1E8DB-8AE9-425E-9DCB-E5F3E230DBF2}"/>
          </ac:spMkLst>
        </pc:spChg>
        <pc:spChg chg="mod">
          <ac:chgData name="Osama Mohammed Moustafa Hosam Elde" userId="ab8f451e-a635-42ee-be12-e2dde55852bf" providerId="ADAL" clId="{45F4A9FC-2791-4801-8A9F-1E8B0E0876F4}" dt="2019-04-22T11:25:25.748" v="354" actId="20577"/>
          <ac:spMkLst>
            <pc:docMk/>
            <pc:sldMk cId="895915436" sldId="412"/>
            <ac:spMk id="6" creationId="{F666E11D-E12E-4A1B-AC49-37C776D88AF6}"/>
          </ac:spMkLst>
        </pc:spChg>
      </pc:sldChg>
      <pc:sldChg chg="addSp delSp modSp add">
        <pc:chgData name="Osama Mohammed Moustafa Hosam Elde" userId="ab8f451e-a635-42ee-be12-e2dde55852bf" providerId="ADAL" clId="{45F4A9FC-2791-4801-8A9F-1E8B0E0876F4}" dt="2019-04-22T11:45:32.032" v="528" actId="478"/>
        <pc:sldMkLst>
          <pc:docMk/>
          <pc:sldMk cId="855378755" sldId="414"/>
        </pc:sldMkLst>
        <pc:spChg chg="add del">
          <ac:chgData name="Osama Mohammed Moustafa Hosam Elde" userId="ab8f451e-a635-42ee-be12-e2dde55852bf" providerId="ADAL" clId="{45F4A9FC-2791-4801-8A9F-1E8B0E0876F4}" dt="2019-04-22T11:35:36.114" v="370" actId="478"/>
          <ac:spMkLst>
            <pc:docMk/>
            <pc:sldMk cId="855378755" sldId="414"/>
            <ac:spMk id="2" creationId="{334D35FF-ABE3-43D7-9C74-B78FDB9D0B52}"/>
          </ac:spMkLst>
        </pc:spChg>
        <pc:spChg chg="mod">
          <ac:chgData name="Osama Mohammed Moustafa Hosam Elde" userId="ab8f451e-a635-42ee-be12-e2dde55852bf" providerId="ADAL" clId="{45F4A9FC-2791-4801-8A9F-1E8B0E0876F4}" dt="2019-04-22T11:45:21.772" v="523" actId="1076"/>
          <ac:spMkLst>
            <pc:docMk/>
            <pc:sldMk cId="855378755" sldId="414"/>
            <ac:spMk id="3" creationId="{F3C1E8DB-8AE9-425E-9DCB-E5F3E230DBF2}"/>
          </ac:spMkLst>
        </pc:spChg>
        <pc:spChg chg="add del">
          <ac:chgData name="Osama Mohammed Moustafa Hosam Elde" userId="ab8f451e-a635-42ee-be12-e2dde55852bf" providerId="ADAL" clId="{45F4A9FC-2791-4801-8A9F-1E8B0E0876F4}" dt="2019-04-22T11:37:18.297" v="382" actId="478"/>
          <ac:spMkLst>
            <pc:docMk/>
            <pc:sldMk cId="855378755" sldId="414"/>
            <ac:spMk id="4" creationId="{271BC0AC-832C-43D9-B516-8D3D9CB617ED}"/>
          </ac:spMkLst>
        </pc:spChg>
        <pc:spChg chg="mod">
          <ac:chgData name="Osama Mohammed Moustafa Hosam Elde" userId="ab8f451e-a635-42ee-be12-e2dde55852bf" providerId="ADAL" clId="{45F4A9FC-2791-4801-8A9F-1E8B0E0876F4}" dt="2019-04-22T11:26:47.621" v="360"/>
          <ac:spMkLst>
            <pc:docMk/>
            <pc:sldMk cId="855378755" sldId="414"/>
            <ac:spMk id="6" creationId="{F666E11D-E12E-4A1B-AC49-37C776D88AF6}"/>
          </ac:spMkLst>
        </pc:spChg>
        <pc:spChg chg="add del">
          <ac:chgData name="Osama Mohammed Moustafa Hosam Elde" userId="ab8f451e-a635-42ee-be12-e2dde55852bf" providerId="ADAL" clId="{45F4A9FC-2791-4801-8A9F-1E8B0E0876F4}" dt="2019-04-22T11:37:16.946" v="381" actId="478"/>
          <ac:spMkLst>
            <pc:docMk/>
            <pc:sldMk cId="855378755" sldId="414"/>
            <ac:spMk id="7" creationId="{F8304CD6-D27A-4DB0-8DFF-495A62CF86F7}"/>
          </ac:spMkLst>
        </pc:spChg>
        <pc:spChg chg="add del mod">
          <ac:chgData name="Osama Mohammed Moustafa Hosam Elde" userId="ab8f451e-a635-42ee-be12-e2dde55852bf" providerId="ADAL" clId="{45F4A9FC-2791-4801-8A9F-1E8B0E0876F4}" dt="2019-04-22T11:38:28.193" v="398" actId="478"/>
          <ac:spMkLst>
            <pc:docMk/>
            <pc:sldMk cId="855378755" sldId="414"/>
            <ac:spMk id="8" creationId="{2C46697A-51AE-4EE6-8B9D-FC69A13E9B35}"/>
          </ac:spMkLst>
        </pc:spChg>
        <pc:spChg chg="add del">
          <ac:chgData name="Osama Mohammed Moustafa Hosam Elde" userId="ab8f451e-a635-42ee-be12-e2dde55852bf" providerId="ADAL" clId="{45F4A9FC-2791-4801-8A9F-1E8B0E0876F4}" dt="2019-04-22T11:43:29.402" v="448" actId="478"/>
          <ac:spMkLst>
            <pc:docMk/>
            <pc:sldMk cId="855378755" sldId="414"/>
            <ac:spMk id="9" creationId="{6CB20F1D-1651-4C45-BB1C-A7A4E3B922E4}"/>
          </ac:spMkLst>
        </pc:spChg>
        <pc:spChg chg="add del">
          <ac:chgData name="Osama Mohammed Moustafa Hosam Elde" userId="ab8f451e-a635-42ee-be12-e2dde55852bf" providerId="ADAL" clId="{45F4A9FC-2791-4801-8A9F-1E8B0E0876F4}" dt="2019-04-22T11:45:32.032" v="528" actId="478"/>
          <ac:spMkLst>
            <pc:docMk/>
            <pc:sldMk cId="855378755" sldId="414"/>
            <ac:spMk id="10" creationId="{CCC8AEDB-18FE-4C1B-A32A-01801967C893}"/>
          </ac:spMkLst>
        </pc:spChg>
        <pc:picChg chg="add mod">
          <ac:chgData name="Osama Mohammed Moustafa Hosam Elde" userId="ab8f451e-a635-42ee-be12-e2dde55852bf" providerId="ADAL" clId="{45F4A9FC-2791-4801-8A9F-1E8B0E0876F4}" dt="2019-04-22T11:45:29.124" v="527" actId="1076"/>
          <ac:picMkLst>
            <pc:docMk/>
            <pc:sldMk cId="855378755" sldId="414"/>
            <ac:picMk id="11" creationId="{9677ED58-029E-473B-B82F-C7F4B13CBE8B}"/>
          </ac:picMkLst>
        </pc:picChg>
      </pc:sldChg>
      <pc:sldChg chg="modSp add">
        <pc:chgData name="Osama Mohammed Moustafa Hosam Elde" userId="ab8f451e-a635-42ee-be12-e2dde55852bf" providerId="ADAL" clId="{45F4A9FC-2791-4801-8A9F-1E8B0E0876F4}" dt="2019-04-22T11:46:41.420" v="539" actId="27636"/>
        <pc:sldMkLst>
          <pc:docMk/>
          <pc:sldMk cId="1567166224" sldId="415"/>
        </pc:sldMkLst>
        <pc:spChg chg="mod">
          <ac:chgData name="Osama Mohammed Moustafa Hosam Elde" userId="ab8f451e-a635-42ee-be12-e2dde55852bf" providerId="ADAL" clId="{45F4A9FC-2791-4801-8A9F-1E8B0E0876F4}" dt="2019-04-22T11:46:41.420" v="539" actId="27636"/>
          <ac:spMkLst>
            <pc:docMk/>
            <pc:sldMk cId="1567166224" sldId="415"/>
            <ac:spMk id="3" creationId="{25F31E5A-DCD6-425A-8C80-7B051E2A906C}"/>
          </ac:spMkLst>
        </pc:spChg>
        <pc:spChg chg="mod">
          <ac:chgData name="Osama Mohammed Moustafa Hosam Elde" userId="ab8f451e-a635-42ee-be12-e2dde55852bf" providerId="ADAL" clId="{45F4A9FC-2791-4801-8A9F-1E8B0E0876F4}" dt="2019-04-22T11:46:23.584" v="530" actId="20577"/>
          <ac:spMkLst>
            <pc:docMk/>
            <pc:sldMk cId="1567166224" sldId="415"/>
            <ac:spMk id="6" creationId="{F666E11D-E12E-4A1B-AC49-37C776D88AF6}"/>
          </ac:spMkLst>
        </pc:spChg>
      </pc:sldChg>
      <pc:sldChg chg="addSp delSp modSp add ord">
        <pc:chgData name="Osama Mohammed Moustafa Hosam Elde" userId="ab8f451e-a635-42ee-be12-e2dde55852bf" providerId="ADAL" clId="{45F4A9FC-2791-4801-8A9F-1E8B0E0876F4}" dt="2019-04-22T12:01:45.037" v="587" actId="478"/>
        <pc:sldMkLst>
          <pc:docMk/>
          <pc:sldMk cId="3307521200" sldId="416"/>
        </pc:sldMkLst>
        <pc:spChg chg="add del mod">
          <ac:chgData name="Osama Mohammed Moustafa Hosam Elde" userId="ab8f451e-a635-42ee-be12-e2dde55852bf" providerId="ADAL" clId="{45F4A9FC-2791-4801-8A9F-1E8B0E0876F4}" dt="2019-04-22T11:59:24.775" v="547" actId="478"/>
          <ac:spMkLst>
            <pc:docMk/>
            <pc:sldMk cId="3307521200" sldId="416"/>
            <ac:spMk id="2" creationId="{0E3EA27E-0944-4087-8688-227CDA4DA0A8}"/>
          </ac:spMkLst>
        </pc:spChg>
        <pc:spChg chg="mod">
          <ac:chgData name="Osama Mohammed Moustafa Hosam Elde" userId="ab8f451e-a635-42ee-be12-e2dde55852bf" providerId="ADAL" clId="{45F4A9FC-2791-4801-8A9F-1E8B0E0876F4}" dt="2019-04-22T12:01:41.277" v="586" actId="255"/>
          <ac:spMkLst>
            <pc:docMk/>
            <pc:sldMk cId="3307521200" sldId="416"/>
            <ac:spMk id="3" creationId="{F3C1E8DB-8AE9-425E-9DCB-E5F3E230DBF2}"/>
          </ac:spMkLst>
        </pc:spChg>
        <pc:spChg chg="add del">
          <ac:chgData name="Osama Mohammed Moustafa Hosam Elde" userId="ab8f451e-a635-42ee-be12-e2dde55852bf" providerId="ADAL" clId="{45F4A9FC-2791-4801-8A9F-1E8B0E0876F4}" dt="2019-04-22T12:01:45.037" v="587" actId="478"/>
          <ac:spMkLst>
            <pc:docMk/>
            <pc:sldMk cId="3307521200" sldId="416"/>
            <ac:spMk id="4" creationId="{D0CB4F52-2153-4A4E-B1CA-AAAA90FBF535}"/>
          </ac:spMkLst>
        </pc:spChg>
        <pc:spChg chg="mod">
          <ac:chgData name="Osama Mohammed Moustafa Hosam Elde" userId="ab8f451e-a635-42ee-be12-e2dde55852bf" providerId="ADAL" clId="{45F4A9FC-2791-4801-8A9F-1E8B0E0876F4}" dt="2019-04-22T11:58:52.608" v="542"/>
          <ac:spMkLst>
            <pc:docMk/>
            <pc:sldMk cId="3307521200" sldId="416"/>
            <ac:spMk id="6" creationId="{F666E11D-E12E-4A1B-AC49-37C776D88AF6}"/>
          </ac:spMkLst>
        </pc:spChg>
        <pc:picChg chg="del">
          <ac:chgData name="Osama Mohammed Moustafa Hosam Elde" userId="ab8f451e-a635-42ee-be12-e2dde55852bf" providerId="ADAL" clId="{45F4A9FC-2791-4801-8A9F-1E8B0E0876F4}" dt="2019-04-22T11:59:04.078" v="543" actId="478"/>
          <ac:picMkLst>
            <pc:docMk/>
            <pc:sldMk cId="3307521200" sldId="416"/>
            <ac:picMk id="11" creationId="{9677ED58-029E-473B-B82F-C7F4B13CBE8B}"/>
          </ac:picMkLst>
        </pc:picChg>
      </pc:sldChg>
      <pc:sldChg chg="addSp delSp modSp add">
        <pc:chgData name="Osama Mohammed Moustafa Hosam Elde" userId="ab8f451e-a635-42ee-be12-e2dde55852bf" providerId="ADAL" clId="{45F4A9FC-2791-4801-8A9F-1E8B0E0876F4}" dt="2019-04-22T12:19:03.543" v="669" actId="20577"/>
        <pc:sldMkLst>
          <pc:docMk/>
          <pc:sldMk cId="67981989" sldId="417"/>
        </pc:sldMkLst>
        <pc:spChg chg="add del">
          <ac:chgData name="Osama Mohammed Moustafa Hosam Elde" userId="ab8f451e-a635-42ee-be12-e2dde55852bf" providerId="ADAL" clId="{45F4A9FC-2791-4801-8A9F-1E8B0E0876F4}" dt="2019-04-22T12:04:10.126" v="594" actId="478"/>
          <ac:spMkLst>
            <pc:docMk/>
            <pc:sldMk cId="67981989" sldId="417"/>
            <ac:spMk id="2" creationId="{C0BFAF7D-C139-4B42-A1DB-B770FCE2773A}"/>
          </ac:spMkLst>
        </pc:spChg>
        <pc:spChg chg="mod">
          <ac:chgData name="Osama Mohammed Moustafa Hosam Elde" userId="ab8f451e-a635-42ee-be12-e2dde55852bf" providerId="ADAL" clId="{45F4A9FC-2791-4801-8A9F-1E8B0E0876F4}" dt="2019-04-22T12:19:03.543" v="669" actId="20577"/>
          <ac:spMkLst>
            <pc:docMk/>
            <pc:sldMk cId="67981989" sldId="417"/>
            <ac:spMk id="3" creationId="{F3C1E8DB-8AE9-425E-9DCB-E5F3E230DBF2}"/>
          </ac:spMkLst>
        </pc:spChg>
        <pc:spChg chg="add del">
          <ac:chgData name="Osama Mohammed Moustafa Hosam Elde" userId="ab8f451e-a635-42ee-be12-e2dde55852bf" providerId="ADAL" clId="{45F4A9FC-2791-4801-8A9F-1E8B0E0876F4}" dt="2019-04-22T12:06:48.726" v="628" actId="478"/>
          <ac:spMkLst>
            <pc:docMk/>
            <pc:sldMk cId="67981989" sldId="417"/>
            <ac:spMk id="4" creationId="{5FEC15DC-0BC8-4859-B006-281E784200FB}"/>
          </ac:spMkLst>
        </pc:spChg>
        <pc:spChg chg="mod">
          <ac:chgData name="Osama Mohammed Moustafa Hosam Elde" userId="ab8f451e-a635-42ee-be12-e2dde55852bf" providerId="ADAL" clId="{45F4A9FC-2791-4801-8A9F-1E8B0E0876F4}" dt="2019-04-22T12:03:00.341" v="589"/>
          <ac:spMkLst>
            <pc:docMk/>
            <pc:sldMk cId="67981989" sldId="417"/>
            <ac:spMk id="6" creationId="{F666E11D-E12E-4A1B-AC49-37C776D88AF6}"/>
          </ac:spMkLst>
        </pc:spChg>
        <pc:spChg chg="add del">
          <ac:chgData name="Osama Mohammed Moustafa Hosam Elde" userId="ab8f451e-a635-42ee-be12-e2dde55852bf" providerId="ADAL" clId="{45F4A9FC-2791-4801-8A9F-1E8B0E0876F4}" dt="2019-04-22T12:06:47.277" v="627" actId="478"/>
          <ac:spMkLst>
            <pc:docMk/>
            <pc:sldMk cId="67981989" sldId="417"/>
            <ac:spMk id="7" creationId="{F4498BAC-E8E6-4347-A0F8-5E296A0BED22}"/>
          </ac:spMkLst>
        </pc:spChg>
        <pc:spChg chg="add del">
          <ac:chgData name="Osama Mohammed Moustafa Hosam Elde" userId="ab8f451e-a635-42ee-be12-e2dde55852bf" providerId="ADAL" clId="{45F4A9FC-2791-4801-8A9F-1E8B0E0876F4}" dt="2019-04-22T12:06:45.766" v="626" actId="478"/>
          <ac:spMkLst>
            <pc:docMk/>
            <pc:sldMk cId="67981989" sldId="417"/>
            <ac:spMk id="8" creationId="{80235BB1-BE09-434D-91BB-E7C72353B9E9}"/>
          </ac:spMkLst>
        </pc:spChg>
        <pc:spChg chg="add del">
          <ac:chgData name="Osama Mohammed Moustafa Hosam Elde" userId="ab8f451e-a635-42ee-be12-e2dde55852bf" providerId="ADAL" clId="{45F4A9FC-2791-4801-8A9F-1E8B0E0876F4}" dt="2019-04-22T12:18:32.944" v="662" actId="478"/>
          <ac:spMkLst>
            <pc:docMk/>
            <pc:sldMk cId="67981989" sldId="417"/>
            <ac:spMk id="9" creationId="{F37701DA-A879-4C2A-97AB-D65A3E47113C}"/>
          </ac:spMkLst>
        </pc:spChg>
        <pc:spChg chg="add del">
          <ac:chgData name="Osama Mohammed Moustafa Hosam Elde" userId="ab8f451e-a635-42ee-be12-e2dde55852bf" providerId="ADAL" clId="{45F4A9FC-2791-4801-8A9F-1E8B0E0876F4}" dt="2019-04-22T12:18:31.288" v="661" actId="478"/>
          <ac:spMkLst>
            <pc:docMk/>
            <pc:sldMk cId="67981989" sldId="417"/>
            <ac:spMk id="10" creationId="{10D83D8D-0857-4C82-BFFE-DA4E686AAC46}"/>
          </ac:spMkLst>
        </pc:spChg>
      </pc:sldChg>
    </pc:docChg>
  </pc:docChgLst>
  <pc:docChgLst>
    <pc:chgData name="Osama Mohammed Moustafa Hosam Elde" userId="ab8f451e-a635-42ee-be12-e2dde55852bf" providerId="ADAL" clId="{049102E8-9A22-4140-AC96-2B2EEC27E707}"/>
    <pc:docChg chg="modSld">
      <pc:chgData name="Osama Mohammed Moustafa Hosam Elde" userId="ab8f451e-a635-42ee-be12-e2dde55852bf" providerId="ADAL" clId="{049102E8-9A22-4140-AC96-2B2EEC27E707}" dt="2020-07-06T07:45:51.971" v="1" actId="20578"/>
      <pc:docMkLst>
        <pc:docMk/>
      </pc:docMkLst>
      <pc:sldChg chg="modSp">
        <pc:chgData name="Osama Mohammed Moustafa Hosam Elde" userId="ab8f451e-a635-42ee-be12-e2dde55852bf" providerId="ADAL" clId="{049102E8-9A22-4140-AC96-2B2EEC27E707}" dt="2020-07-06T07:45:51.971" v="1" actId="20578"/>
        <pc:sldMkLst>
          <pc:docMk/>
          <pc:sldMk cId="780253205" sldId="408"/>
        </pc:sldMkLst>
        <pc:spChg chg="mod">
          <ac:chgData name="Osama Mohammed Moustafa Hosam Elde" userId="ab8f451e-a635-42ee-be12-e2dde55852bf" providerId="ADAL" clId="{049102E8-9A22-4140-AC96-2B2EEC27E707}" dt="2020-07-06T07:45:51.971" v="1" actId="20578"/>
          <ac:spMkLst>
            <pc:docMk/>
            <pc:sldMk cId="780253205" sldId="408"/>
            <ac:spMk id="2" creationId="{09C3E573-CA9F-4B05-989D-4C056A279A55}"/>
          </ac:spMkLst>
        </pc:spChg>
      </pc:sldChg>
    </pc:docChg>
  </pc:docChgLst>
  <pc:docChgLst>
    <pc:chgData name="Osama Mohammed Moustafa Hosam Elde" userId="ab8f451e-a635-42ee-be12-e2dde55852bf" providerId="ADAL" clId="{C60F8BD1-A7EE-4630-A95F-30EE46D76B01}"/>
    <pc:docChg chg="undo custSel addSld delSld modSld sldOrd">
      <pc:chgData name="Osama Mohammed Moustafa Hosam Elde" userId="ab8f451e-a635-42ee-be12-e2dde55852bf" providerId="ADAL" clId="{C60F8BD1-A7EE-4630-A95F-30EE46D76B01}" dt="2019-05-08T20:53:10.884" v="514" actId="113"/>
      <pc:docMkLst>
        <pc:docMk/>
      </pc:docMkLst>
      <pc:sldChg chg="modSp">
        <pc:chgData name="Osama Mohammed Moustafa Hosam Elde" userId="ab8f451e-a635-42ee-be12-e2dde55852bf" providerId="ADAL" clId="{C60F8BD1-A7EE-4630-A95F-30EE46D76B01}" dt="2019-04-22T14:33:49.600" v="5" actId="113"/>
        <pc:sldMkLst>
          <pc:docMk/>
          <pc:sldMk cId="4288445756" sldId="411"/>
        </pc:sldMkLst>
        <pc:spChg chg="mod">
          <ac:chgData name="Osama Mohammed Moustafa Hosam Elde" userId="ab8f451e-a635-42ee-be12-e2dde55852bf" providerId="ADAL" clId="{C60F8BD1-A7EE-4630-A95F-30EE46D76B01}" dt="2019-04-22T14:33:49.600" v="5" actId="113"/>
          <ac:spMkLst>
            <pc:docMk/>
            <pc:sldMk cId="4288445756" sldId="411"/>
            <ac:spMk id="3" creationId="{F3C1E8DB-8AE9-425E-9DCB-E5F3E230DBF2}"/>
          </ac:spMkLst>
        </pc:spChg>
      </pc:sldChg>
      <pc:sldChg chg="modSp">
        <pc:chgData name="Osama Mohammed Moustafa Hosam Elde" userId="ab8f451e-a635-42ee-be12-e2dde55852bf" providerId="ADAL" clId="{C60F8BD1-A7EE-4630-A95F-30EE46D76B01}" dt="2019-04-22T14:46:30.332" v="80" actId="2711"/>
        <pc:sldMkLst>
          <pc:docMk/>
          <pc:sldMk cId="3307521200" sldId="416"/>
        </pc:sldMkLst>
        <pc:spChg chg="mod">
          <ac:chgData name="Osama Mohammed Moustafa Hosam Elde" userId="ab8f451e-a635-42ee-be12-e2dde55852bf" providerId="ADAL" clId="{C60F8BD1-A7EE-4630-A95F-30EE46D76B01}" dt="2019-04-22T14:46:30.332" v="80" actId="2711"/>
          <ac:spMkLst>
            <pc:docMk/>
            <pc:sldMk cId="3307521200" sldId="416"/>
            <ac:spMk id="3" creationId="{F3C1E8DB-8AE9-425E-9DCB-E5F3E230DBF2}"/>
          </ac:spMkLst>
        </pc:spChg>
      </pc:sldChg>
      <pc:sldChg chg="modSp">
        <pc:chgData name="Osama Mohammed Moustafa Hosam Elde" userId="ab8f451e-a635-42ee-be12-e2dde55852bf" providerId="ADAL" clId="{C60F8BD1-A7EE-4630-A95F-30EE46D76B01}" dt="2019-04-22T14:46:13.194" v="78" actId="2711"/>
        <pc:sldMkLst>
          <pc:docMk/>
          <pc:sldMk cId="67981989" sldId="417"/>
        </pc:sldMkLst>
        <pc:spChg chg="mod">
          <ac:chgData name="Osama Mohammed Moustafa Hosam Elde" userId="ab8f451e-a635-42ee-be12-e2dde55852bf" providerId="ADAL" clId="{C60F8BD1-A7EE-4630-A95F-30EE46D76B01}" dt="2019-04-22T14:46:13.194" v="78" actId="2711"/>
          <ac:spMkLst>
            <pc:docMk/>
            <pc:sldMk cId="67981989" sldId="417"/>
            <ac:spMk id="3" creationId="{F3C1E8DB-8AE9-425E-9DCB-E5F3E230DBF2}"/>
          </ac:spMkLst>
        </pc:spChg>
      </pc:sldChg>
      <pc:sldChg chg="addSp delSp modSp add">
        <pc:chgData name="Osama Mohammed Moustafa Hosam Elde" userId="ab8f451e-a635-42ee-be12-e2dde55852bf" providerId="ADAL" clId="{C60F8BD1-A7EE-4630-A95F-30EE46D76B01}" dt="2019-05-08T20:53:10.884" v="514" actId="113"/>
        <pc:sldMkLst>
          <pc:docMk/>
          <pc:sldMk cId="977466378" sldId="418"/>
        </pc:sldMkLst>
        <pc:spChg chg="add del">
          <ac:chgData name="Osama Mohammed Moustafa Hosam Elde" userId="ab8f451e-a635-42ee-be12-e2dde55852bf" providerId="ADAL" clId="{C60F8BD1-A7EE-4630-A95F-30EE46D76B01}" dt="2019-04-22T14:39:18.754" v="17" actId="478"/>
          <ac:spMkLst>
            <pc:docMk/>
            <pc:sldMk cId="977466378" sldId="418"/>
            <ac:spMk id="2" creationId="{47928B3A-BC1C-410C-A872-1E2B9CDFB66A}"/>
          </ac:spMkLst>
        </pc:spChg>
        <pc:spChg chg="mod">
          <ac:chgData name="Osama Mohammed Moustafa Hosam Elde" userId="ab8f451e-a635-42ee-be12-e2dde55852bf" providerId="ADAL" clId="{C60F8BD1-A7EE-4630-A95F-30EE46D76B01}" dt="2019-05-08T20:53:10.884" v="514" actId="113"/>
          <ac:spMkLst>
            <pc:docMk/>
            <pc:sldMk cId="977466378" sldId="418"/>
            <ac:spMk id="3" creationId="{F3C1E8DB-8AE9-425E-9DCB-E5F3E230DBF2}"/>
          </ac:spMkLst>
        </pc:spChg>
        <pc:spChg chg="mod">
          <ac:chgData name="Osama Mohammed Moustafa Hosam Elde" userId="ab8f451e-a635-42ee-be12-e2dde55852bf" providerId="ADAL" clId="{C60F8BD1-A7EE-4630-A95F-30EE46D76B01}" dt="2019-04-22T14:38:35.328" v="11"/>
          <ac:spMkLst>
            <pc:docMk/>
            <pc:sldMk cId="977466378" sldId="418"/>
            <ac:spMk id="6" creationId="{F666E11D-E12E-4A1B-AC49-37C776D88AF6}"/>
          </ac:spMkLst>
        </pc:spChg>
      </pc:sldChg>
      <pc:sldChg chg="addSp delSp modSp add">
        <pc:chgData name="Osama Mohammed Moustafa Hosam Elde" userId="ab8f451e-a635-42ee-be12-e2dde55852bf" providerId="ADAL" clId="{C60F8BD1-A7EE-4630-A95F-30EE46D76B01}" dt="2019-04-22T14:54:21.783" v="127" actId="2711"/>
        <pc:sldMkLst>
          <pc:docMk/>
          <pc:sldMk cId="1202511936" sldId="419"/>
        </pc:sldMkLst>
        <pc:spChg chg="add del mod">
          <ac:chgData name="Osama Mohammed Moustafa Hosam Elde" userId="ab8f451e-a635-42ee-be12-e2dde55852bf" providerId="ADAL" clId="{C60F8BD1-A7EE-4630-A95F-30EE46D76B01}" dt="2019-04-22T14:47:05.147" v="81" actId="478"/>
          <ac:spMkLst>
            <pc:docMk/>
            <pc:sldMk cId="1202511936" sldId="419"/>
            <ac:spMk id="2" creationId="{0A1401AA-A8F6-4C4D-BC29-930731F102AC}"/>
          </ac:spMkLst>
        </pc:spChg>
        <pc:spChg chg="mod">
          <ac:chgData name="Osama Mohammed Moustafa Hosam Elde" userId="ab8f451e-a635-42ee-be12-e2dde55852bf" providerId="ADAL" clId="{C60F8BD1-A7EE-4630-A95F-30EE46D76B01}" dt="2019-04-22T14:54:21.783" v="127" actId="2711"/>
          <ac:spMkLst>
            <pc:docMk/>
            <pc:sldMk cId="1202511936" sldId="419"/>
            <ac:spMk id="3" creationId="{F3C1E8DB-8AE9-425E-9DCB-E5F3E230DBF2}"/>
          </ac:spMkLst>
        </pc:spChg>
        <pc:spChg chg="add del">
          <ac:chgData name="Osama Mohammed Moustafa Hosam Elde" userId="ab8f451e-a635-42ee-be12-e2dde55852bf" providerId="ADAL" clId="{C60F8BD1-A7EE-4630-A95F-30EE46D76B01}" dt="2019-04-22T14:44:22.123" v="65" actId="478"/>
          <ac:spMkLst>
            <pc:docMk/>
            <pc:sldMk cId="1202511936" sldId="419"/>
            <ac:spMk id="4" creationId="{BB16C9BF-9D16-4050-8408-F0EEFBE5F03E}"/>
          </ac:spMkLst>
        </pc:spChg>
        <pc:spChg chg="mod">
          <ac:chgData name="Osama Mohammed Moustafa Hosam Elde" userId="ab8f451e-a635-42ee-be12-e2dde55852bf" providerId="ADAL" clId="{C60F8BD1-A7EE-4630-A95F-30EE46D76B01}" dt="2019-04-22T14:42:24.428" v="34"/>
          <ac:spMkLst>
            <pc:docMk/>
            <pc:sldMk cId="1202511936" sldId="419"/>
            <ac:spMk id="6" creationId="{F666E11D-E12E-4A1B-AC49-37C776D88AF6}"/>
          </ac:spMkLst>
        </pc:spChg>
        <pc:spChg chg="add del">
          <ac:chgData name="Osama Mohammed Moustafa Hosam Elde" userId="ab8f451e-a635-42ee-be12-e2dde55852bf" providerId="ADAL" clId="{C60F8BD1-A7EE-4630-A95F-30EE46D76B01}" dt="2019-04-22T14:49:28.562" v="85" actId="478"/>
          <ac:spMkLst>
            <pc:docMk/>
            <pc:sldMk cId="1202511936" sldId="419"/>
            <ac:spMk id="7" creationId="{2E3E3D86-F1CE-49FE-81A8-B62BDA5F8236}"/>
          </ac:spMkLst>
        </pc:spChg>
        <pc:spChg chg="add del">
          <ac:chgData name="Osama Mohammed Moustafa Hosam Elde" userId="ab8f451e-a635-42ee-be12-e2dde55852bf" providerId="ADAL" clId="{C60F8BD1-A7EE-4630-A95F-30EE46D76B01}" dt="2019-04-22T14:50:37.258" v="95" actId="478"/>
          <ac:spMkLst>
            <pc:docMk/>
            <pc:sldMk cId="1202511936" sldId="419"/>
            <ac:spMk id="8" creationId="{E3920692-45E5-462F-AE78-C0326DA9D0FA}"/>
          </ac:spMkLst>
        </pc:spChg>
        <pc:spChg chg="add del">
          <ac:chgData name="Osama Mohammed Moustafa Hosam Elde" userId="ab8f451e-a635-42ee-be12-e2dde55852bf" providerId="ADAL" clId="{C60F8BD1-A7EE-4630-A95F-30EE46D76B01}" dt="2019-04-22T14:50:35.728" v="94" actId="478"/>
          <ac:spMkLst>
            <pc:docMk/>
            <pc:sldMk cId="1202511936" sldId="419"/>
            <ac:spMk id="9" creationId="{7BF7A29A-CBA9-4441-8505-A58B06CD560E}"/>
          </ac:spMkLst>
        </pc:spChg>
        <pc:spChg chg="add del">
          <ac:chgData name="Osama Mohammed Moustafa Hosam Elde" userId="ab8f451e-a635-42ee-be12-e2dde55852bf" providerId="ADAL" clId="{C60F8BD1-A7EE-4630-A95F-30EE46D76B01}" dt="2019-04-22T14:52:07.335" v="111" actId="478"/>
          <ac:spMkLst>
            <pc:docMk/>
            <pc:sldMk cId="1202511936" sldId="419"/>
            <ac:spMk id="10" creationId="{A262F047-52E9-45AF-9B06-2FD94CD8EF6F}"/>
          </ac:spMkLst>
        </pc:spChg>
      </pc:sldChg>
      <pc:sldChg chg="addSp delSp modSp add ord">
        <pc:chgData name="Osama Mohammed Moustafa Hosam Elde" userId="ab8f451e-a635-42ee-be12-e2dde55852bf" providerId="ADAL" clId="{C60F8BD1-A7EE-4630-A95F-30EE46D76B01}" dt="2019-04-22T18:13:17.807" v="188" actId="108"/>
        <pc:sldMkLst>
          <pc:docMk/>
          <pc:sldMk cId="1544535693" sldId="420"/>
        </pc:sldMkLst>
        <pc:spChg chg="add del mod">
          <ac:chgData name="Osama Mohammed Moustafa Hosam Elde" userId="ab8f451e-a635-42ee-be12-e2dde55852bf" providerId="ADAL" clId="{C60F8BD1-A7EE-4630-A95F-30EE46D76B01}" dt="2019-04-22T14:58:56.832" v="136" actId="478"/>
          <ac:spMkLst>
            <pc:docMk/>
            <pc:sldMk cId="1544535693" sldId="420"/>
            <ac:spMk id="2" creationId="{3E71A2CE-2D24-4F7B-B58A-F3975ECE1B4E}"/>
          </ac:spMkLst>
        </pc:spChg>
        <pc:spChg chg="mod">
          <ac:chgData name="Osama Mohammed Moustafa Hosam Elde" userId="ab8f451e-a635-42ee-be12-e2dde55852bf" providerId="ADAL" clId="{C60F8BD1-A7EE-4630-A95F-30EE46D76B01}" dt="2019-04-22T18:13:17.807" v="188" actId="108"/>
          <ac:spMkLst>
            <pc:docMk/>
            <pc:sldMk cId="1544535693" sldId="420"/>
            <ac:spMk id="3" creationId="{F3C1E8DB-8AE9-425E-9DCB-E5F3E230DBF2}"/>
          </ac:spMkLst>
        </pc:spChg>
        <pc:spChg chg="add del">
          <ac:chgData name="Osama Mohammed Moustafa Hosam Elde" userId="ab8f451e-a635-42ee-be12-e2dde55852bf" providerId="ADAL" clId="{C60F8BD1-A7EE-4630-A95F-30EE46D76B01}" dt="2019-04-22T15:01:11.828" v="143" actId="478"/>
          <ac:spMkLst>
            <pc:docMk/>
            <pc:sldMk cId="1544535693" sldId="420"/>
            <ac:spMk id="4" creationId="{90566238-C9DF-4F72-88DA-B946A3A41AC6}"/>
          </ac:spMkLst>
        </pc:spChg>
        <pc:spChg chg="mod">
          <ac:chgData name="Osama Mohammed Moustafa Hosam Elde" userId="ab8f451e-a635-42ee-be12-e2dde55852bf" providerId="ADAL" clId="{C60F8BD1-A7EE-4630-A95F-30EE46D76B01}" dt="2019-04-22T18:12:15.292" v="180" actId="1076"/>
          <ac:spMkLst>
            <pc:docMk/>
            <pc:sldMk cId="1544535693" sldId="420"/>
            <ac:spMk id="6" creationId="{F666E11D-E12E-4A1B-AC49-37C776D88AF6}"/>
          </ac:spMkLst>
        </pc:spChg>
        <pc:spChg chg="add del">
          <ac:chgData name="Osama Mohammed Moustafa Hosam Elde" userId="ab8f451e-a635-42ee-be12-e2dde55852bf" providerId="ADAL" clId="{C60F8BD1-A7EE-4630-A95F-30EE46D76B01}" dt="2019-04-22T18:06:13.171" v="157" actId="478"/>
          <ac:spMkLst>
            <pc:docMk/>
            <pc:sldMk cId="1544535693" sldId="420"/>
            <ac:spMk id="7" creationId="{75E3E864-B35C-43FF-BC19-1520DC5FC0B8}"/>
          </ac:spMkLst>
        </pc:spChg>
        <pc:spChg chg="add del">
          <ac:chgData name="Osama Mohammed Moustafa Hosam Elde" userId="ab8f451e-a635-42ee-be12-e2dde55852bf" providerId="ADAL" clId="{C60F8BD1-A7EE-4630-A95F-30EE46D76B01}" dt="2019-04-22T18:12:10.575" v="179" actId="478"/>
          <ac:spMkLst>
            <pc:docMk/>
            <pc:sldMk cId="1544535693" sldId="420"/>
            <ac:spMk id="8" creationId="{351EBF33-42F1-4263-8C24-FA68D778D75F}"/>
          </ac:spMkLst>
        </pc:spChg>
        <pc:spChg chg="add del">
          <ac:chgData name="Osama Mohammed Moustafa Hosam Elde" userId="ab8f451e-a635-42ee-be12-e2dde55852bf" providerId="ADAL" clId="{C60F8BD1-A7EE-4630-A95F-30EE46D76B01}" dt="2019-04-22T18:12:08.634" v="178" actId="478"/>
          <ac:spMkLst>
            <pc:docMk/>
            <pc:sldMk cId="1544535693" sldId="420"/>
            <ac:spMk id="9" creationId="{EFA4FB48-2276-40DA-9E07-0138FFFAF3F8}"/>
          </ac:spMkLst>
        </pc:spChg>
        <pc:spChg chg="add del">
          <ac:chgData name="Osama Mohammed Moustafa Hosam Elde" userId="ab8f451e-a635-42ee-be12-e2dde55852bf" providerId="ADAL" clId="{C60F8BD1-A7EE-4630-A95F-30EE46D76B01}" dt="2019-04-22T18:12:06.472" v="177" actId="478"/>
          <ac:spMkLst>
            <pc:docMk/>
            <pc:sldMk cId="1544535693" sldId="420"/>
            <ac:spMk id="10" creationId="{C67B98A2-C38B-4D7F-93FD-4FBAD90BFCD0}"/>
          </ac:spMkLst>
        </pc:spChg>
      </pc:sldChg>
      <pc:sldChg chg="addSp delSp modSp add">
        <pc:chgData name="Osama Mohammed Moustafa Hosam Elde" userId="ab8f451e-a635-42ee-be12-e2dde55852bf" providerId="ADAL" clId="{C60F8BD1-A7EE-4630-A95F-30EE46D76B01}" dt="2019-04-22T18:55:08.599" v="265" actId="404"/>
        <pc:sldMkLst>
          <pc:docMk/>
          <pc:sldMk cId="3144906475" sldId="421"/>
        </pc:sldMkLst>
        <pc:spChg chg="add del">
          <ac:chgData name="Osama Mohammed Moustafa Hosam Elde" userId="ab8f451e-a635-42ee-be12-e2dde55852bf" providerId="ADAL" clId="{C60F8BD1-A7EE-4630-A95F-30EE46D76B01}" dt="2019-04-22T18:28:19.087" v="203" actId="478"/>
          <ac:spMkLst>
            <pc:docMk/>
            <pc:sldMk cId="3144906475" sldId="421"/>
            <ac:spMk id="2" creationId="{5724F23B-05F3-41BF-A61A-403F2A0939B1}"/>
          </ac:spMkLst>
        </pc:spChg>
        <pc:spChg chg="mod">
          <ac:chgData name="Osama Mohammed Moustafa Hosam Elde" userId="ab8f451e-a635-42ee-be12-e2dde55852bf" providerId="ADAL" clId="{C60F8BD1-A7EE-4630-A95F-30EE46D76B01}" dt="2019-04-22T18:55:08.599" v="265" actId="404"/>
          <ac:spMkLst>
            <pc:docMk/>
            <pc:sldMk cId="3144906475" sldId="421"/>
            <ac:spMk id="3" creationId="{F3C1E8DB-8AE9-425E-9DCB-E5F3E230DBF2}"/>
          </ac:spMkLst>
        </pc:spChg>
        <pc:spChg chg="mod">
          <ac:chgData name="Osama Mohammed Moustafa Hosam Elde" userId="ab8f451e-a635-42ee-be12-e2dde55852bf" providerId="ADAL" clId="{C60F8BD1-A7EE-4630-A95F-30EE46D76B01}" dt="2019-04-22T18:14:17.331" v="190"/>
          <ac:spMkLst>
            <pc:docMk/>
            <pc:sldMk cId="3144906475" sldId="421"/>
            <ac:spMk id="6" creationId="{F666E11D-E12E-4A1B-AC49-37C776D88AF6}"/>
          </ac:spMkLst>
        </pc:spChg>
      </pc:sldChg>
      <pc:sldChg chg="addSp delSp modSp add">
        <pc:chgData name="Osama Mohammed Moustafa Hosam Elde" userId="ab8f451e-a635-42ee-be12-e2dde55852bf" providerId="ADAL" clId="{C60F8BD1-A7EE-4630-A95F-30EE46D76B01}" dt="2019-04-22T20:01:16.234" v="437" actId="113"/>
        <pc:sldMkLst>
          <pc:docMk/>
          <pc:sldMk cId="2319538610" sldId="422"/>
        </pc:sldMkLst>
        <pc:spChg chg="add del mod">
          <ac:chgData name="Osama Mohammed Moustafa Hosam Elde" userId="ab8f451e-a635-42ee-be12-e2dde55852bf" providerId="ADAL" clId="{C60F8BD1-A7EE-4630-A95F-30EE46D76B01}" dt="2019-04-22T19:42:11.014" v="271" actId="478"/>
          <ac:spMkLst>
            <pc:docMk/>
            <pc:sldMk cId="2319538610" sldId="422"/>
            <ac:spMk id="2" creationId="{61ABB62E-BADD-4233-A36A-C6070658F041}"/>
          </ac:spMkLst>
        </pc:spChg>
        <pc:spChg chg="mod">
          <ac:chgData name="Osama Mohammed Moustafa Hosam Elde" userId="ab8f451e-a635-42ee-be12-e2dde55852bf" providerId="ADAL" clId="{C60F8BD1-A7EE-4630-A95F-30EE46D76B01}" dt="2019-04-22T20:01:16.234" v="437" actId="113"/>
          <ac:spMkLst>
            <pc:docMk/>
            <pc:sldMk cId="2319538610" sldId="422"/>
            <ac:spMk id="3" creationId="{F3C1E8DB-8AE9-425E-9DCB-E5F3E230DBF2}"/>
          </ac:spMkLst>
        </pc:spChg>
        <pc:spChg chg="add del mod">
          <ac:chgData name="Osama Mohammed Moustafa Hosam Elde" userId="ab8f451e-a635-42ee-be12-e2dde55852bf" providerId="ADAL" clId="{C60F8BD1-A7EE-4630-A95F-30EE46D76B01}" dt="2019-04-22T19:54:01.521" v="360" actId="478"/>
          <ac:spMkLst>
            <pc:docMk/>
            <pc:sldMk cId="2319538610" sldId="422"/>
            <ac:spMk id="4" creationId="{C0D39F3F-E34E-4DFC-A119-5591D11A1237}"/>
          </ac:spMkLst>
        </pc:spChg>
        <pc:spChg chg="mod">
          <ac:chgData name="Osama Mohammed Moustafa Hosam Elde" userId="ab8f451e-a635-42ee-be12-e2dde55852bf" providerId="ADAL" clId="{C60F8BD1-A7EE-4630-A95F-30EE46D76B01}" dt="2019-04-22T19:29:44.496" v="267"/>
          <ac:spMkLst>
            <pc:docMk/>
            <pc:sldMk cId="2319538610" sldId="422"/>
            <ac:spMk id="6" creationId="{F666E11D-E12E-4A1B-AC49-37C776D88AF6}"/>
          </ac:spMkLst>
        </pc:spChg>
        <pc:spChg chg="add del">
          <ac:chgData name="Osama Mohammed Moustafa Hosam Elde" userId="ab8f451e-a635-42ee-be12-e2dde55852bf" providerId="ADAL" clId="{C60F8BD1-A7EE-4630-A95F-30EE46D76B01}" dt="2019-04-22T19:57:49.953" v="431" actId="478"/>
          <ac:spMkLst>
            <pc:docMk/>
            <pc:sldMk cId="2319538610" sldId="422"/>
            <ac:spMk id="7" creationId="{70F68372-539A-45FC-8C8B-97D4BD50377F}"/>
          </ac:spMkLst>
        </pc:spChg>
      </pc:sldChg>
      <pc:sldChg chg="addSp delSp modSp add">
        <pc:chgData name="Osama Mohammed Moustafa Hosam Elde" userId="ab8f451e-a635-42ee-be12-e2dde55852bf" providerId="ADAL" clId="{C60F8BD1-A7EE-4630-A95F-30EE46D76B01}" dt="2019-04-22T20:16:48.764" v="469"/>
        <pc:sldMkLst>
          <pc:docMk/>
          <pc:sldMk cId="1744914583" sldId="423"/>
        </pc:sldMkLst>
        <pc:spChg chg="add del">
          <ac:chgData name="Osama Mohammed Moustafa Hosam Elde" userId="ab8f451e-a635-42ee-be12-e2dde55852bf" providerId="ADAL" clId="{C60F8BD1-A7EE-4630-A95F-30EE46D76B01}" dt="2019-04-22T20:01:36.686" v="441" actId="478"/>
          <ac:spMkLst>
            <pc:docMk/>
            <pc:sldMk cId="1744914583" sldId="423"/>
            <ac:spMk id="2" creationId="{BF68CAE6-FA85-4F09-B2A8-C575AB6AFA2B}"/>
          </ac:spMkLst>
        </pc:spChg>
        <pc:spChg chg="mod">
          <ac:chgData name="Osama Mohammed Moustafa Hosam Elde" userId="ab8f451e-a635-42ee-be12-e2dde55852bf" providerId="ADAL" clId="{C60F8BD1-A7EE-4630-A95F-30EE46D76B01}" dt="2019-04-22T20:16:36.946" v="468" actId="2711"/>
          <ac:spMkLst>
            <pc:docMk/>
            <pc:sldMk cId="1744914583" sldId="423"/>
            <ac:spMk id="3" creationId="{F3C1E8DB-8AE9-425E-9DCB-E5F3E230DBF2}"/>
          </ac:spMkLst>
        </pc:spChg>
        <pc:spChg chg="add del">
          <ac:chgData name="Osama Mohammed Moustafa Hosam Elde" userId="ab8f451e-a635-42ee-be12-e2dde55852bf" providerId="ADAL" clId="{C60F8BD1-A7EE-4630-A95F-30EE46D76B01}" dt="2019-04-22T20:14:35.465" v="446" actId="478"/>
          <ac:spMkLst>
            <pc:docMk/>
            <pc:sldMk cId="1744914583" sldId="423"/>
            <ac:spMk id="4" creationId="{FF3D3F87-3B29-4FBC-B511-04211AAB73EC}"/>
          </ac:spMkLst>
        </pc:spChg>
        <pc:spChg chg="mod">
          <ac:chgData name="Osama Mohammed Moustafa Hosam Elde" userId="ab8f451e-a635-42ee-be12-e2dde55852bf" providerId="ADAL" clId="{C60F8BD1-A7EE-4630-A95F-30EE46D76B01}" dt="2019-04-22T20:16:48.764" v="469"/>
          <ac:spMkLst>
            <pc:docMk/>
            <pc:sldMk cId="1744914583" sldId="423"/>
            <ac:spMk id="6" creationId="{F666E11D-E12E-4A1B-AC49-37C776D88AF6}"/>
          </ac:spMkLst>
        </pc:spChg>
        <pc:spChg chg="add del">
          <ac:chgData name="Osama Mohammed Moustafa Hosam Elde" userId="ab8f451e-a635-42ee-be12-e2dde55852bf" providerId="ADAL" clId="{C60F8BD1-A7EE-4630-A95F-30EE46D76B01}" dt="2019-04-22T20:15:45.303" v="457" actId="478"/>
          <ac:spMkLst>
            <pc:docMk/>
            <pc:sldMk cId="1744914583" sldId="423"/>
            <ac:spMk id="7" creationId="{AAA0C229-50B6-4AF1-B700-5B5B0623709A}"/>
          </ac:spMkLst>
        </pc:spChg>
      </pc:sldChg>
      <pc:sldChg chg="addSp delSp modSp add">
        <pc:chgData name="Osama Mohammed Moustafa Hosam Elde" userId="ab8f451e-a635-42ee-be12-e2dde55852bf" providerId="ADAL" clId="{C60F8BD1-A7EE-4630-A95F-30EE46D76B01}" dt="2019-04-22T20:40:37.067" v="501" actId="1036"/>
        <pc:sldMkLst>
          <pc:docMk/>
          <pc:sldMk cId="3019456918" sldId="424"/>
        </pc:sldMkLst>
        <pc:spChg chg="add del">
          <ac:chgData name="Osama Mohammed Moustafa Hosam Elde" userId="ab8f451e-a635-42ee-be12-e2dde55852bf" providerId="ADAL" clId="{C60F8BD1-A7EE-4630-A95F-30EE46D76B01}" dt="2019-04-22T20:19:09.742" v="476" actId="478"/>
          <ac:spMkLst>
            <pc:docMk/>
            <pc:sldMk cId="3019456918" sldId="424"/>
            <ac:spMk id="2" creationId="{D7E25BF9-CA14-45E6-B657-9E01131E77EF}"/>
          </ac:spMkLst>
        </pc:spChg>
        <pc:spChg chg="mod">
          <ac:chgData name="Osama Mohammed Moustafa Hosam Elde" userId="ab8f451e-a635-42ee-be12-e2dde55852bf" providerId="ADAL" clId="{C60F8BD1-A7EE-4630-A95F-30EE46D76B01}" dt="2019-04-22T20:40:37.067" v="501" actId="1036"/>
          <ac:spMkLst>
            <pc:docMk/>
            <pc:sldMk cId="3019456918" sldId="424"/>
            <ac:spMk id="3" creationId="{F3C1E8DB-8AE9-425E-9DCB-E5F3E230DBF2}"/>
          </ac:spMkLst>
        </pc:spChg>
        <pc:spChg chg="mod">
          <ac:chgData name="Osama Mohammed Moustafa Hosam Elde" userId="ab8f451e-a635-42ee-be12-e2dde55852bf" providerId="ADAL" clId="{C60F8BD1-A7EE-4630-A95F-30EE46D76B01}" dt="2019-04-22T20:17:02.974" v="472" actId="6549"/>
          <ac:spMkLst>
            <pc:docMk/>
            <pc:sldMk cId="3019456918" sldId="424"/>
            <ac:spMk id="6" creationId="{F666E11D-E12E-4A1B-AC49-37C776D88AF6}"/>
          </ac:spMkLst>
        </pc:spChg>
      </pc:sldChg>
      <pc:sldChg chg="addSp delSp modSp add">
        <pc:chgData name="Osama Mohammed Moustafa Hosam Elde" userId="ab8f451e-a635-42ee-be12-e2dde55852bf" providerId="ADAL" clId="{C60F8BD1-A7EE-4630-A95F-30EE46D76B01}" dt="2019-04-22T20:53:47.923" v="513" actId="20577"/>
        <pc:sldMkLst>
          <pc:docMk/>
          <pc:sldMk cId="3769964831" sldId="425"/>
        </pc:sldMkLst>
        <pc:spChg chg="add del">
          <ac:chgData name="Osama Mohammed Moustafa Hosam Elde" userId="ab8f451e-a635-42ee-be12-e2dde55852bf" providerId="ADAL" clId="{C60F8BD1-A7EE-4630-A95F-30EE46D76B01}" dt="2019-04-22T20:51:58.284" v="507" actId="478"/>
          <ac:spMkLst>
            <pc:docMk/>
            <pc:sldMk cId="3769964831" sldId="425"/>
            <ac:spMk id="2" creationId="{245989E3-8B2F-4DD9-B7F2-58468D41FC61}"/>
          </ac:spMkLst>
        </pc:spChg>
        <pc:spChg chg="mod">
          <ac:chgData name="Osama Mohammed Moustafa Hosam Elde" userId="ab8f451e-a635-42ee-be12-e2dde55852bf" providerId="ADAL" clId="{C60F8BD1-A7EE-4630-A95F-30EE46D76B01}" dt="2019-04-22T20:53:47.923" v="513" actId="20577"/>
          <ac:spMkLst>
            <pc:docMk/>
            <pc:sldMk cId="3769964831" sldId="425"/>
            <ac:spMk id="3" creationId="{F3C1E8DB-8AE9-425E-9DCB-E5F3E230DBF2}"/>
          </ac:spMkLst>
        </pc:spChg>
        <pc:spChg chg="mod">
          <ac:chgData name="Osama Mohammed Moustafa Hosam Elde" userId="ab8f451e-a635-42ee-be12-e2dde55852bf" providerId="ADAL" clId="{C60F8BD1-A7EE-4630-A95F-30EE46D76B01}" dt="2019-04-22T20:52:56.430" v="508"/>
          <ac:spMkLst>
            <pc:docMk/>
            <pc:sldMk cId="3769964831" sldId="425"/>
            <ac:spMk id="6" creationId="{F666E11D-E12E-4A1B-AC49-37C776D88AF6}"/>
          </ac:spMkLst>
        </pc:spChg>
      </pc:sldChg>
    </pc:docChg>
  </pc:docChgLst>
  <pc:docChgLst>
    <pc:chgData name="Osama Mohammed Moustafa Hosam Elde" userId="ab8f451e-a635-42ee-be12-e2dde55852bf" providerId="ADAL" clId="{20FD9F35-C7C2-4321-92CA-BE5BC08E781E}"/>
    <pc:docChg chg="undo custSel addSld delSld modSld sldOrd">
      <pc:chgData name="Osama Mohammed Moustafa Hosam Elde" userId="ab8f451e-a635-42ee-be12-e2dde55852bf" providerId="ADAL" clId="{20FD9F35-C7C2-4321-92CA-BE5BC08E781E}" dt="2019-04-17T12:13:22.011" v="859" actId="478"/>
      <pc:docMkLst>
        <pc:docMk/>
      </pc:docMkLst>
      <pc:sldChg chg="modSp">
        <pc:chgData name="Osama Mohammed Moustafa Hosam Elde" userId="ab8f451e-a635-42ee-be12-e2dde55852bf" providerId="ADAL" clId="{20FD9F35-C7C2-4321-92CA-BE5BC08E781E}" dt="2019-04-17T10:16:29.073" v="260" actId="20577"/>
        <pc:sldMkLst>
          <pc:docMk/>
          <pc:sldMk cId="1296196847" sldId="371"/>
        </pc:sldMkLst>
        <pc:spChg chg="mod">
          <ac:chgData name="Osama Mohammed Moustafa Hosam Elde" userId="ab8f451e-a635-42ee-be12-e2dde55852bf" providerId="ADAL" clId="{20FD9F35-C7C2-4321-92CA-BE5BC08E781E}" dt="2019-04-17T10:16:29.073" v="260" actId="20577"/>
          <ac:spMkLst>
            <pc:docMk/>
            <pc:sldMk cId="1296196847" sldId="371"/>
            <ac:spMk id="3" creationId="{25F31E5A-DCD6-425A-8C80-7B051E2A906C}"/>
          </ac:spMkLst>
        </pc:spChg>
      </pc:sldChg>
    </pc:docChg>
  </pc:docChgLst>
  <pc:docChgLst>
    <pc:chgData name="Osama hosam elde" userId="ab8f451e-a635-42ee-be12-e2dde55852bf" providerId="ADAL" clId="{D84BA82D-F2F9-4E5E-B32E-355D185E5E1C}"/>
    <pc:docChg chg="undo custSel addSld delSld modSld sldOrd">
      <pc:chgData name="Osama hosam elde" userId="ab8f451e-a635-42ee-be12-e2dde55852bf" providerId="ADAL" clId="{D84BA82D-F2F9-4E5E-B32E-355D185E5E1C}" dt="2019-04-15T20:30:20.368" v="528" actId="108"/>
      <pc:docMkLst>
        <pc:docMk/>
      </pc:docMkLst>
      <pc:sldChg chg="modSp">
        <pc:chgData name="Osama hosam elde" userId="ab8f451e-a635-42ee-be12-e2dde55852bf" providerId="ADAL" clId="{D84BA82D-F2F9-4E5E-B32E-355D185E5E1C}" dt="2019-04-15T16:04:39.300" v="173" actId="20577"/>
        <pc:sldMkLst>
          <pc:docMk/>
          <pc:sldMk cId="1296196847" sldId="371"/>
        </pc:sldMkLst>
        <pc:spChg chg="mod">
          <ac:chgData name="Osama hosam elde" userId="ab8f451e-a635-42ee-be12-e2dde55852bf" providerId="ADAL" clId="{D84BA82D-F2F9-4E5E-B32E-355D185E5E1C}" dt="2019-04-15T16:04:39.300" v="173" actId="20577"/>
          <ac:spMkLst>
            <pc:docMk/>
            <pc:sldMk cId="1296196847" sldId="371"/>
            <ac:spMk id="3" creationId="{25F31E5A-DCD6-425A-8C80-7B051E2A906C}"/>
          </ac:spMkLst>
        </pc:spChg>
      </pc:sldChg>
    </pc:docChg>
  </pc:docChgLst>
  <pc:docChgLst>
    <pc:chgData name="Osama hosam elde" userId="ab8f451e-a635-42ee-be12-e2dde55852bf" providerId="ADAL" clId="{E9088664-7535-402E-B7BF-15DE767F7E30}"/>
    <pc:docChg chg="modSld">
      <pc:chgData name="Osama hosam elde" userId="ab8f451e-a635-42ee-be12-e2dde55852bf" providerId="ADAL" clId="{E9088664-7535-402E-B7BF-15DE767F7E30}" dt="2019-05-25T13:40:38.450" v="1" actId="113"/>
      <pc:docMkLst>
        <pc:docMk/>
      </pc:docMkLst>
      <pc:sldChg chg="modSp">
        <pc:chgData name="Osama hosam elde" userId="ab8f451e-a635-42ee-be12-e2dde55852bf" providerId="ADAL" clId="{E9088664-7535-402E-B7BF-15DE767F7E30}" dt="2019-05-25T13:40:38.450" v="1" actId="113"/>
        <pc:sldMkLst>
          <pc:docMk/>
          <pc:sldMk cId="1744914583" sldId="423"/>
        </pc:sldMkLst>
        <pc:spChg chg="mod">
          <ac:chgData name="Osama hosam elde" userId="ab8f451e-a635-42ee-be12-e2dde55852bf" providerId="ADAL" clId="{E9088664-7535-402E-B7BF-15DE767F7E30}" dt="2019-05-25T13:40:38.450" v="1" actId="113"/>
          <ac:spMkLst>
            <pc:docMk/>
            <pc:sldMk cId="1744914583" sldId="423"/>
            <ac:spMk id="3" creationId="{F3C1E8DB-8AE9-425E-9DCB-E5F3E230DBF2}"/>
          </ac:spMkLst>
        </pc:spChg>
      </pc:sldChg>
    </pc:docChg>
  </pc:docChgLst>
  <pc:docChgLst>
    <pc:chgData name="Osama hosam elde" userId="ab8f451e-a635-42ee-be12-e2dde55852bf" providerId="ADAL" clId="{C60F8BD1-A7EE-4630-A95F-30EE46D76B01}"/>
    <pc:docChg chg="undo custSel modSld">
      <pc:chgData name="Osama hosam elde" userId="ab8f451e-a635-42ee-be12-e2dde55852bf" providerId="ADAL" clId="{C60F8BD1-A7EE-4630-A95F-30EE46D76B01}" dt="2019-04-24T15:40:33.383" v="29" actId="20578"/>
      <pc:docMkLst>
        <pc:docMk/>
      </pc:docMkLst>
      <pc:sldChg chg="modSp">
        <pc:chgData name="Osama hosam elde" userId="ab8f451e-a635-42ee-be12-e2dde55852bf" providerId="ADAL" clId="{C60F8BD1-A7EE-4630-A95F-30EE46D76B01}" dt="2019-04-24T15:39:21.225" v="27" actId="20577"/>
        <pc:sldMkLst>
          <pc:docMk/>
          <pc:sldMk cId="67981989" sldId="417"/>
        </pc:sldMkLst>
        <pc:spChg chg="mod">
          <ac:chgData name="Osama hosam elde" userId="ab8f451e-a635-42ee-be12-e2dde55852bf" providerId="ADAL" clId="{C60F8BD1-A7EE-4630-A95F-30EE46D76B01}" dt="2019-04-24T15:39:21.225" v="27" actId="20577"/>
          <ac:spMkLst>
            <pc:docMk/>
            <pc:sldMk cId="67981989" sldId="417"/>
            <ac:spMk id="3" creationId="{F3C1E8DB-8AE9-425E-9DCB-E5F3E230DBF2}"/>
          </ac:spMkLst>
        </pc:spChg>
      </pc:sldChg>
      <pc:sldChg chg="modSp">
        <pc:chgData name="Osama hosam elde" userId="ab8f451e-a635-42ee-be12-e2dde55852bf" providerId="ADAL" clId="{C60F8BD1-A7EE-4630-A95F-30EE46D76B01}" dt="2019-04-24T15:40:33.383" v="29" actId="20578"/>
        <pc:sldMkLst>
          <pc:docMk/>
          <pc:sldMk cId="1202511936" sldId="419"/>
        </pc:sldMkLst>
        <pc:spChg chg="mod">
          <ac:chgData name="Osama hosam elde" userId="ab8f451e-a635-42ee-be12-e2dde55852bf" providerId="ADAL" clId="{C60F8BD1-A7EE-4630-A95F-30EE46D76B01}" dt="2019-04-24T15:40:33.383" v="29" actId="20578"/>
          <ac:spMkLst>
            <pc:docMk/>
            <pc:sldMk cId="1202511936" sldId="419"/>
            <ac:spMk id="3" creationId="{F3C1E8DB-8AE9-425E-9DCB-E5F3E230DBF2}"/>
          </ac:spMkLst>
        </pc:spChg>
      </pc:sldChg>
      <pc:sldChg chg="addSp delSp modSp">
        <pc:chgData name="Osama hosam elde" userId="ab8f451e-a635-42ee-be12-e2dde55852bf" providerId="ADAL" clId="{C60F8BD1-A7EE-4630-A95F-30EE46D76B01}" dt="2019-04-23T19:45:59.092" v="22" actId="2711"/>
        <pc:sldMkLst>
          <pc:docMk/>
          <pc:sldMk cId="3769964831" sldId="425"/>
        </pc:sldMkLst>
        <pc:spChg chg="add del mod">
          <ac:chgData name="Osama hosam elde" userId="ab8f451e-a635-42ee-be12-e2dde55852bf" providerId="ADAL" clId="{C60F8BD1-A7EE-4630-A95F-30EE46D76B01}" dt="2019-04-23T19:44:19.605" v="6" actId="478"/>
          <ac:spMkLst>
            <pc:docMk/>
            <pc:sldMk cId="3769964831" sldId="425"/>
            <ac:spMk id="2" creationId="{64E954EB-1855-4567-BAED-E4B2344981DA}"/>
          </ac:spMkLst>
        </pc:spChg>
        <pc:spChg chg="mod">
          <ac:chgData name="Osama hosam elde" userId="ab8f451e-a635-42ee-be12-e2dde55852bf" providerId="ADAL" clId="{C60F8BD1-A7EE-4630-A95F-30EE46D76B01}" dt="2019-04-23T19:45:59.092" v="22" actId="2711"/>
          <ac:spMkLst>
            <pc:docMk/>
            <pc:sldMk cId="3769964831" sldId="425"/>
            <ac:spMk id="3" creationId="{F3C1E8DB-8AE9-425E-9DCB-E5F3E230DBF2}"/>
          </ac:spMkLst>
        </pc:spChg>
      </pc:sldChg>
    </pc:docChg>
  </pc:docChgLst>
  <pc:docChgLst>
    <pc:chgData name="Osama Mohammed Moustafa Hosam Elde" userId="ab8f451e-a635-42ee-be12-e2dde55852bf" providerId="ADAL" clId="{CAFAF419-E175-4F62-9B1B-604790048123}"/>
    <pc:docChg chg="undo custSel addSld delSld modSld">
      <pc:chgData name="Osama Mohammed Moustafa Hosam Elde" userId="ab8f451e-a635-42ee-be12-e2dde55852bf" providerId="ADAL" clId="{CAFAF419-E175-4F62-9B1B-604790048123}" dt="2020-06-28T10:57:08.643" v="105" actId="20577"/>
      <pc:docMkLst>
        <pc:docMk/>
      </pc:docMkLst>
      <pc:sldChg chg="modSp mod">
        <pc:chgData name="Osama Mohammed Moustafa Hosam Elde" userId="ab8f451e-a635-42ee-be12-e2dde55852bf" providerId="ADAL" clId="{CAFAF419-E175-4F62-9B1B-604790048123}" dt="2020-06-02T21:58:15.136" v="39" actId="20577"/>
        <pc:sldMkLst>
          <pc:docMk/>
          <pc:sldMk cId="2795698090" sldId="289"/>
        </pc:sldMkLst>
        <pc:spChg chg="mod">
          <ac:chgData name="Osama Mohammed Moustafa Hosam Elde" userId="ab8f451e-a635-42ee-be12-e2dde55852bf" providerId="ADAL" clId="{CAFAF419-E175-4F62-9B1B-604790048123}" dt="2020-06-02T21:57:57.698" v="1" actId="6549"/>
          <ac:spMkLst>
            <pc:docMk/>
            <pc:sldMk cId="2795698090" sldId="289"/>
            <ac:spMk id="4" creationId="{71F37C0B-C451-4FC0-8BFC-2F9DEFE020DB}"/>
          </ac:spMkLst>
        </pc:spChg>
        <pc:spChg chg="mod">
          <ac:chgData name="Osama Mohammed Moustafa Hosam Elde" userId="ab8f451e-a635-42ee-be12-e2dde55852bf" providerId="ADAL" clId="{CAFAF419-E175-4F62-9B1B-604790048123}" dt="2020-06-02T21:58:15.136" v="39" actId="20577"/>
          <ac:spMkLst>
            <pc:docMk/>
            <pc:sldMk cId="2795698090" sldId="289"/>
            <ac:spMk id="6" creationId="{2B50AF5E-FF4A-4EEF-9521-F635D9019EA4}"/>
          </ac:spMkLst>
        </pc:spChg>
      </pc:sldChg>
      <pc:sldChg chg="modSp mod">
        <pc:chgData name="Osama Mohammed Moustafa Hosam Elde" userId="ab8f451e-a635-42ee-be12-e2dde55852bf" providerId="ADAL" clId="{CAFAF419-E175-4F62-9B1B-604790048123}" dt="2020-06-21T09:02:39.670" v="44" actId="20577"/>
        <pc:sldMkLst>
          <pc:docMk/>
          <pc:sldMk cId="4288445756" sldId="411"/>
        </pc:sldMkLst>
        <pc:spChg chg="mod">
          <ac:chgData name="Osama Mohammed Moustafa Hosam Elde" userId="ab8f451e-a635-42ee-be12-e2dde55852bf" providerId="ADAL" clId="{CAFAF419-E175-4F62-9B1B-604790048123}" dt="2020-06-21T09:02:39.670" v="44" actId="20577"/>
          <ac:spMkLst>
            <pc:docMk/>
            <pc:sldMk cId="4288445756" sldId="411"/>
            <ac:spMk id="3" creationId="{F3C1E8DB-8AE9-425E-9DCB-E5F3E230DBF2}"/>
          </ac:spMkLst>
        </pc:spChg>
      </pc:sldChg>
      <pc:sldChg chg="modSp mod">
        <pc:chgData name="Osama Mohammed Moustafa Hosam Elde" userId="ab8f451e-a635-42ee-be12-e2dde55852bf" providerId="ADAL" clId="{CAFAF419-E175-4F62-9B1B-604790048123}" dt="2020-06-23T10:52:18.549" v="104" actId="20577"/>
        <pc:sldMkLst>
          <pc:docMk/>
          <pc:sldMk cId="895915436" sldId="412"/>
        </pc:sldMkLst>
        <pc:spChg chg="mod">
          <ac:chgData name="Osama Mohammed Moustafa Hosam Elde" userId="ab8f451e-a635-42ee-be12-e2dde55852bf" providerId="ADAL" clId="{CAFAF419-E175-4F62-9B1B-604790048123}" dt="2020-06-23T10:52:18.549" v="104" actId="20577"/>
          <ac:spMkLst>
            <pc:docMk/>
            <pc:sldMk cId="895915436" sldId="412"/>
            <ac:spMk id="3" creationId="{F3C1E8DB-8AE9-425E-9DCB-E5F3E230DBF2}"/>
          </ac:spMkLst>
        </pc:spChg>
      </pc:sldChg>
      <pc:sldChg chg="modSp mod">
        <pc:chgData name="Osama Mohammed Moustafa Hosam Elde" userId="ab8f451e-a635-42ee-be12-e2dde55852bf" providerId="ADAL" clId="{CAFAF419-E175-4F62-9B1B-604790048123}" dt="2020-06-28T10:57:08.643" v="105" actId="20577"/>
        <pc:sldMkLst>
          <pc:docMk/>
          <pc:sldMk cId="3307521200" sldId="416"/>
        </pc:sldMkLst>
        <pc:spChg chg="mod">
          <ac:chgData name="Osama Mohammed Moustafa Hosam Elde" userId="ab8f451e-a635-42ee-be12-e2dde55852bf" providerId="ADAL" clId="{CAFAF419-E175-4F62-9B1B-604790048123}" dt="2020-06-28T10:57:08.643" v="105" actId="20577"/>
          <ac:spMkLst>
            <pc:docMk/>
            <pc:sldMk cId="3307521200" sldId="416"/>
            <ac:spMk id="3" creationId="{F3C1E8DB-8AE9-425E-9DCB-E5F3E230DBF2}"/>
          </ac:spMkLst>
        </pc:spChg>
      </pc:sldChg>
      <pc:sldChg chg="new del">
        <pc:chgData name="Osama Mohammed Moustafa Hosam Elde" userId="ab8f451e-a635-42ee-be12-e2dde55852bf" providerId="ADAL" clId="{CAFAF419-E175-4F62-9B1B-604790048123}" dt="2020-06-23T07:19:51.951" v="46" actId="680"/>
        <pc:sldMkLst>
          <pc:docMk/>
          <pc:sldMk cId="914541498" sldId="426"/>
        </pc:sldMkLst>
      </pc:sldChg>
      <pc:sldChg chg="addSp delSp modSp add mod">
        <pc:chgData name="Osama Mohammed Moustafa Hosam Elde" userId="ab8f451e-a635-42ee-be12-e2dde55852bf" providerId="ADAL" clId="{CAFAF419-E175-4F62-9B1B-604790048123}" dt="2020-06-23T07:30:16.709" v="88" actId="120"/>
        <pc:sldMkLst>
          <pc:docMk/>
          <pc:sldMk cId="3985306836" sldId="426"/>
        </pc:sldMkLst>
        <pc:spChg chg="add del">
          <ac:chgData name="Osama Mohammed Moustafa Hosam Elde" userId="ab8f451e-a635-42ee-be12-e2dde55852bf" providerId="ADAL" clId="{CAFAF419-E175-4F62-9B1B-604790048123}" dt="2020-06-23T07:20:19.422" v="58" actId="478"/>
          <ac:spMkLst>
            <pc:docMk/>
            <pc:sldMk cId="3985306836" sldId="426"/>
            <ac:spMk id="2" creationId="{51729313-2732-4544-A7F5-3FD1A7FAC82A}"/>
          </ac:spMkLst>
        </pc:spChg>
        <pc:spChg chg="del mod">
          <ac:chgData name="Osama Mohammed Moustafa Hosam Elde" userId="ab8f451e-a635-42ee-be12-e2dde55852bf" providerId="ADAL" clId="{CAFAF419-E175-4F62-9B1B-604790048123}" dt="2020-06-23T07:20:19.422" v="58" actId="478"/>
          <ac:spMkLst>
            <pc:docMk/>
            <pc:sldMk cId="3985306836" sldId="426"/>
            <ac:spMk id="3" creationId="{F3C1E8DB-8AE9-425E-9DCB-E5F3E230DBF2}"/>
          </ac:spMkLst>
        </pc:spChg>
        <pc:spChg chg="add mod">
          <ac:chgData name="Osama Mohammed Moustafa Hosam Elde" userId="ab8f451e-a635-42ee-be12-e2dde55852bf" providerId="ADAL" clId="{CAFAF419-E175-4F62-9B1B-604790048123}" dt="2020-06-23T07:22:58.943" v="87" actId="20577"/>
          <ac:spMkLst>
            <pc:docMk/>
            <pc:sldMk cId="3985306836" sldId="426"/>
            <ac:spMk id="4" creationId="{DC66399F-80E3-4F42-9816-D63292953708}"/>
          </ac:spMkLst>
        </pc:spChg>
        <pc:spChg chg="mod">
          <ac:chgData name="Osama Mohammed Moustafa Hosam Elde" userId="ab8f451e-a635-42ee-be12-e2dde55852bf" providerId="ADAL" clId="{CAFAF419-E175-4F62-9B1B-604790048123}" dt="2020-06-23T07:30:16.709" v="88" actId="120"/>
          <ac:spMkLst>
            <pc:docMk/>
            <pc:sldMk cId="3985306836" sldId="426"/>
            <ac:spMk id="6" creationId="{F666E11D-E12E-4A1B-AC49-37C776D88AF6}"/>
          </ac:spMkLst>
        </pc:spChg>
      </pc:sldChg>
    </pc:docChg>
  </pc:docChgLst>
  <pc:docChgLst>
    <pc:chgData name="Osama Mohammed Moustafa Hosam Elde" userId="ab8f451e-a635-42ee-be12-e2dde55852bf" providerId="ADAL" clId="{DFE63E63-D3B3-41B2-A3AA-66BD9599E293}"/>
    <pc:docChg chg="modSld">
      <pc:chgData name="Osama Mohammed Moustafa Hosam Elde" userId="ab8f451e-a635-42ee-be12-e2dde55852bf" providerId="ADAL" clId="{DFE63E63-D3B3-41B2-A3AA-66BD9599E293}" dt="2019-07-05T16:10:57.345" v="43" actId="20578"/>
      <pc:docMkLst>
        <pc:docMk/>
      </pc:docMkLst>
      <pc:sldChg chg="modSp">
        <pc:chgData name="Osama Mohammed Moustafa Hosam Elde" userId="ab8f451e-a635-42ee-be12-e2dde55852bf" providerId="ADAL" clId="{DFE63E63-D3B3-41B2-A3AA-66BD9599E293}" dt="2019-07-05T16:10:57.345" v="43" actId="20578"/>
        <pc:sldMkLst>
          <pc:docMk/>
          <pc:sldMk cId="2319538610" sldId="422"/>
        </pc:sldMkLst>
        <pc:spChg chg="mod">
          <ac:chgData name="Osama Mohammed Moustafa Hosam Elde" userId="ab8f451e-a635-42ee-be12-e2dde55852bf" providerId="ADAL" clId="{DFE63E63-D3B3-41B2-A3AA-66BD9599E293}" dt="2019-07-05T16:10:57.345" v="43" actId="20578"/>
          <ac:spMkLst>
            <pc:docMk/>
            <pc:sldMk cId="2319538610" sldId="422"/>
            <ac:spMk id="3" creationId="{F3C1E8DB-8AE9-425E-9DCB-E5F3E230DBF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3D2B36-F59D-4CB9-B392-E2C7AF322AEE}"/>
              </a:ext>
            </a:extLst>
          </p:cNvPr>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5E3AB1F-B9DD-4132-940A-8ABE5F7FB8F1}"/>
              </a:ext>
            </a:extLst>
          </p:cNvPr>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A6F5E461-3CAD-44E3-9FF4-CC22C912D9E2}" type="datetimeFigureOut">
              <a:rPr lang="en-US" smtClean="0"/>
              <a:t>7/6/2020</a:t>
            </a:fld>
            <a:endParaRPr lang="en-US"/>
          </a:p>
        </p:txBody>
      </p:sp>
      <p:sp>
        <p:nvSpPr>
          <p:cNvPr id="4" name="Footer Placeholder 3">
            <a:extLst>
              <a:ext uri="{FF2B5EF4-FFF2-40B4-BE49-F238E27FC236}">
                <a16:creationId xmlns:a16="http://schemas.microsoft.com/office/drawing/2014/main" id="{700F7100-8AD7-4FA2-B017-F1B1B195BF50}"/>
              </a:ext>
            </a:extLst>
          </p:cNvPr>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45031C7-6362-40ED-9B8D-59E0DEEC5263}"/>
              </a:ext>
            </a:extLst>
          </p:cNvPr>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8E48DD46-4BA5-4330-8282-02D01326B28A}" type="slidenum">
              <a:rPr lang="en-US" smtClean="0"/>
              <a:t>‹#›</a:t>
            </a:fld>
            <a:endParaRPr lang="en-US"/>
          </a:p>
        </p:txBody>
      </p:sp>
    </p:spTree>
    <p:extLst>
      <p:ext uri="{BB962C8B-B14F-4D97-AF65-F5344CB8AC3E}">
        <p14:creationId xmlns:p14="http://schemas.microsoft.com/office/powerpoint/2010/main" val="3135261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042D2B9F-C8E6-423B-9183-D5343BB739E9}" type="datetimeFigureOut">
              <a:rPr lang="en-US" smtClean="0"/>
              <a:t>7/6/2020</a:t>
            </a:fld>
            <a:endParaRPr lang="en-US"/>
          </a:p>
        </p:txBody>
      </p:sp>
      <p:sp>
        <p:nvSpPr>
          <p:cNvPr id="4" name="Slide Image Placeholder 3"/>
          <p:cNvSpPr>
            <a:spLocks noGrp="1" noRot="1" noChangeAspect="1"/>
          </p:cNvSpPr>
          <p:nvPr>
            <p:ph type="sldImg" idx="2"/>
          </p:nvPr>
        </p:nvSpPr>
        <p:spPr>
          <a:xfrm>
            <a:off x="1147763" y="1233488"/>
            <a:ext cx="4440237" cy="33289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a:lvl1pPr>
          </a:lstStyle>
          <a:p>
            <a:fld id="{35FC4F4D-83FC-4648-8836-C86B9BE282F8}" type="slidenum">
              <a:rPr lang="en-US" smtClean="0"/>
              <a:t>‹#›</a:t>
            </a:fld>
            <a:endParaRPr lang="en-US"/>
          </a:p>
        </p:txBody>
      </p:sp>
    </p:spTree>
    <p:extLst>
      <p:ext uri="{BB962C8B-B14F-4D97-AF65-F5344CB8AC3E}">
        <p14:creationId xmlns:p14="http://schemas.microsoft.com/office/powerpoint/2010/main" val="1571807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FC4F4D-83FC-4648-8836-C86B9BE282F8}" type="slidenum">
              <a:rPr lang="en-US" smtClean="0"/>
              <a:t>1</a:t>
            </a:fld>
            <a:endParaRPr lang="en-US"/>
          </a:p>
        </p:txBody>
      </p:sp>
    </p:spTree>
    <p:extLst>
      <p:ext uri="{BB962C8B-B14F-4D97-AF65-F5344CB8AC3E}">
        <p14:creationId xmlns:p14="http://schemas.microsoft.com/office/powerpoint/2010/main" val="2802487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61A6CA7-D933-4FCE-B4A4-122CD18226E6}" type="datetime1">
              <a:rPr lang="en-US" smtClean="0"/>
              <a:t>7/6/2020</a:t>
            </a:fld>
            <a:endParaRPr lang="en-US"/>
          </a:p>
        </p:txBody>
      </p:sp>
      <p:sp>
        <p:nvSpPr>
          <p:cNvPr id="5" name="Footer Placeholder 4"/>
          <p:cNvSpPr>
            <a:spLocks noGrp="1"/>
          </p:cNvSpPr>
          <p:nvPr>
            <p:ph type="ftr" sz="quarter" idx="11"/>
          </p:nvPr>
        </p:nvSpPr>
        <p:spPr/>
        <p:txBody>
          <a:bodyPr/>
          <a:lstStyle/>
          <a:p>
            <a:r>
              <a:rPr lang="ar-EG"/>
              <a:t>اعداد / دكتور اسامة حسام الدين</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FBCD5A-CA7E-48A7-8919-C3552E13D412}" type="datetime1">
              <a:rPr lang="en-US" smtClean="0"/>
              <a:t>7/6/2020</a:t>
            </a:fld>
            <a:endParaRPr lang="en-US"/>
          </a:p>
        </p:txBody>
      </p:sp>
      <p:sp>
        <p:nvSpPr>
          <p:cNvPr id="5" name="Footer Placeholder 4"/>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8D92D6-7F78-4EFA-8A15-5ECB66FB1321}" type="datetime1">
              <a:rPr lang="en-US" smtClean="0"/>
              <a:t>7/6/2020</a:t>
            </a:fld>
            <a:endParaRPr lang="en-US"/>
          </a:p>
        </p:txBody>
      </p:sp>
      <p:sp>
        <p:nvSpPr>
          <p:cNvPr id="5" name="Footer Placeholder 4"/>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11411D-530D-4573-84F2-C1A818B0EE13}" type="datetime1">
              <a:rPr lang="en-US" smtClean="0"/>
              <a:t>7/6/2020</a:t>
            </a:fld>
            <a:endParaRPr lang="en-US"/>
          </a:p>
        </p:txBody>
      </p:sp>
      <p:sp>
        <p:nvSpPr>
          <p:cNvPr id="5" name="Footer Placeholder 4"/>
          <p:cNvSpPr>
            <a:spLocks noGrp="1"/>
          </p:cNvSpPr>
          <p:nvPr>
            <p:ph type="ftr" sz="quarter" idx="11"/>
          </p:nvPr>
        </p:nvSpPr>
        <p:spPr/>
        <p:txBody>
          <a:body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AFF292-ADCC-471E-AB43-78433A431413}" type="datetime1">
              <a:rPr lang="en-US" smtClean="0"/>
              <a:t>7/6/2020</a:t>
            </a:fld>
            <a:endParaRPr lang="en-US"/>
          </a:p>
        </p:txBody>
      </p:sp>
      <p:sp>
        <p:nvSpPr>
          <p:cNvPr id="5" name="Footer Placeholder 4"/>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F82959-6732-4193-AC82-ED7F9C94C7D3}" type="datetime1">
              <a:rPr lang="en-US" smtClean="0"/>
              <a:t>7/6/2020</a:t>
            </a:fld>
            <a:endParaRPr lang="en-US"/>
          </a:p>
        </p:txBody>
      </p:sp>
      <p:sp>
        <p:nvSpPr>
          <p:cNvPr id="6" name="Footer Placeholder 5"/>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9B59AF-3DC5-40BE-8727-5B5068B61CF7}" type="datetime1">
              <a:rPr lang="en-US" smtClean="0"/>
              <a:t>7/6/2020</a:t>
            </a:fld>
            <a:endParaRPr lang="en-US"/>
          </a:p>
        </p:txBody>
      </p:sp>
      <p:sp>
        <p:nvSpPr>
          <p:cNvPr id="8" name="Footer Placeholder 7"/>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D5ABE4-22DC-4A7C-954B-067227936D02}" type="datetime1">
              <a:rPr lang="en-US" smtClean="0"/>
              <a:t>7/6/2020</a:t>
            </a:fld>
            <a:endParaRPr lang="en-US"/>
          </a:p>
        </p:txBody>
      </p:sp>
      <p:sp>
        <p:nvSpPr>
          <p:cNvPr id="4" name="Footer Placeholder 3"/>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25A5-006D-4093-959C-4661C88DB71A}" type="datetime1">
              <a:rPr lang="en-US" smtClean="0"/>
              <a:t>7/6/2020</a:t>
            </a:fld>
            <a:endParaRPr lang="en-US"/>
          </a:p>
        </p:txBody>
      </p:sp>
      <p:sp>
        <p:nvSpPr>
          <p:cNvPr id="3" name="Footer Placeholder 2"/>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99D624-1BEF-44B9-9C66-E73C01F4AEA4}" type="datetime1">
              <a:rPr lang="en-US" smtClean="0"/>
              <a:t>7/6/2020</a:t>
            </a:fld>
            <a:endParaRPr lang="en-US"/>
          </a:p>
        </p:txBody>
      </p:sp>
      <p:sp>
        <p:nvSpPr>
          <p:cNvPr id="6" name="Footer Placeholder 5"/>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AD702C-547D-4570-870D-844BD10F35DC}" type="datetime1">
              <a:rPr lang="en-US" smtClean="0"/>
              <a:t>7/6/2020</a:t>
            </a:fld>
            <a:endParaRPr lang="en-US"/>
          </a:p>
        </p:txBody>
      </p:sp>
      <p:sp>
        <p:nvSpPr>
          <p:cNvPr id="6" name="Footer Placeholder 5"/>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DC07D-B8D7-4E0E-AC65-058DD451298A}" type="datetime1">
              <a:rPr lang="en-US" smtClean="0"/>
              <a:t>7/6/2020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ar-EG"/>
              <a:t>اعداد / دكتور اسامة حسام الدين</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F37C0B-C451-4FC0-8BFC-2F9DEFE020DB}"/>
              </a:ext>
            </a:extLst>
          </p:cNvPr>
          <p:cNvSpPr txBox="1"/>
          <p:nvPr/>
        </p:nvSpPr>
        <p:spPr>
          <a:xfrm>
            <a:off x="1219200" y="1219200"/>
            <a:ext cx="6705600" cy="1664879"/>
          </a:xfrm>
          <a:prstGeom prst="rect">
            <a:avLst/>
          </a:prstGeom>
          <a:noFill/>
        </p:spPr>
        <p:txBody>
          <a:bodyPr wrap="square" rtlCol="0">
            <a:spAutoFit/>
          </a:bodyPr>
          <a:lstStyle/>
          <a:p>
            <a:pPr algn="ctr">
              <a:lnSpc>
                <a:spcPct val="150000"/>
              </a:lnSpc>
            </a:pPr>
            <a:r>
              <a:rPr lang="en-US" sz="3600" b="1" dirty="0"/>
              <a:t>Technical Session </a:t>
            </a:r>
            <a:r>
              <a:rPr lang="ar-SA" sz="3600" b="1" dirty="0"/>
              <a:t>2</a:t>
            </a:r>
            <a:endParaRPr lang="en-US" sz="3600" b="1" dirty="0"/>
          </a:p>
          <a:p>
            <a:pPr algn="ctr" rtl="1">
              <a:lnSpc>
                <a:spcPct val="150000"/>
              </a:lnSpc>
            </a:pPr>
            <a:r>
              <a:rPr lang="en-US" sz="3600" b="1" dirty="0"/>
              <a:t>Python Lessons 3-4</a:t>
            </a:r>
            <a:endParaRPr lang="ar-EG" sz="3600" b="1" dirty="0"/>
          </a:p>
        </p:txBody>
      </p:sp>
      <p:sp>
        <p:nvSpPr>
          <p:cNvPr id="5" name="Slide Number Placeholder 4">
            <a:extLst>
              <a:ext uri="{FF2B5EF4-FFF2-40B4-BE49-F238E27FC236}">
                <a16:creationId xmlns:a16="http://schemas.microsoft.com/office/drawing/2014/main" id="{F708B22F-B48D-4D97-98F5-B316CDCDC650}"/>
              </a:ext>
            </a:extLst>
          </p:cNvPr>
          <p:cNvSpPr>
            <a:spLocks noGrp="1"/>
          </p:cNvSpPr>
          <p:nvPr>
            <p:ph type="sldNum" sz="quarter" idx="12"/>
          </p:nvPr>
        </p:nvSpPr>
        <p:spPr/>
        <p:txBody>
          <a:bodyPr/>
          <a:lstStyle/>
          <a:p>
            <a:fld id="{B6F15528-21DE-4FAA-801E-634DDDAF4B2B}" type="slidenum">
              <a:rPr lang="en-US" smtClean="0"/>
              <a:pPr/>
              <a:t>1</a:t>
            </a:fld>
            <a:endParaRPr lang="en-US"/>
          </a:p>
        </p:txBody>
      </p:sp>
      <p:sp>
        <p:nvSpPr>
          <p:cNvPr id="6" name="TextBox 5">
            <a:extLst>
              <a:ext uri="{FF2B5EF4-FFF2-40B4-BE49-F238E27FC236}">
                <a16:creationId xmlns:a16="http://schemas.microsoft.com/office/drawing/2014/main" id="{2B50AF5E-FF4A-4EEF-9521-F635D9019EA4}"/>
              </a:ext>
            </a:extLst>
          </p:cNvPr>
          <p:cNvSpPr txBox="1"/>
          <p:nvPr/>
        </p:nvSpPr>
        <p:spPr>
          <a:xfrm>
            <a:off x="381000" y="4804827"/>
            <a:ext cx="8382000" cy="861774"/>
          </a:xfrm>
          <a:prstGeom prst="rect">
            <a:avLst/>
          </a:prstGeom>
          <a:noFill/>
        </p:spPr>
        <p:txBody>
          <a:bodyPr wrap="square" rtlCol="0">
            <a:spAutoFit/>
          </a:bodyPr>
          <a:lstStyle/>
          <a:p>
            <a:pPr algn="ctr"/>
            <a:r>
              <a:rPr lang="en-US" sz="3200" dirty="0"/>
              <a:t>Design of Computer Programs</a:t>
            </a:r>
          </a:p>
          <a:p>
            <a:pPr algn="ctr"/>
            <a:endParaRPr lang="en-US" dirty="0"/>
          </a:p>
        </p:txBody>
      </p:sp>
    </p:spTree>
    <p:extLst>
      <p:ext uri="{BB962C8B-B14F-4D97-AF65-F5344CB8AC3E}">
        <p14:creationId xmlns:p14="http://schemas.microsoft.com/office/powerpoint/2010/main" val="279569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F31E5A-DCD6-425A-8C80-7B051E2A906C}"/>
              </a:ext>
            </a:extLst>
          </p:cNvPr>
          <p:cNvSpPr>
            <a:spLocks noGrp="1"/>
          </p:cNvSpPr>
          <p:nvPr>
            <p:ph idx="1"/>
          </p:nvPr>
        </p:nvSpPr>
        <p:spPr>
          <a:xfrm>
            <a:off x="457200" y="1600200"/>
            <a:ext cx="8229600" cy="4756150"/>
          </a:xfrm>
        </p:spPr>
        <p:txBody>
          <a:bodyPr>
            <a:normAutofit/>
          </a:bodyPr>
          <a:lstStyle/>
          <a:p>
            <a:pPr marL="0" indent="0">
              <a:lnSpc>
                <a:spcPct val="150000"/>
              </a:lnSpc>
              <a:buNone/>
            </a:pPr>
            <a:r>
              <a:rPr lang="en-US" sz="2400" b="1" dirty="0"/>
              <a:t>Control Flow</a:t>
            </a:r>
          </a:p>
          <a:p>
            <a:pPr marL="0" indent="0">
              <a:lnSpc>
                <a:spcPct val="150000"/>
              </a:lnSpc>
              <a:buNone/>
            </a:pPr>
            <a:r>
              <a:rPr lang="en-US" sz="1800" dirty="0"/>
              <a:t>Welcome to this lesson on Control Flow! Control flow is the sequence in which your code is run. Here, we'll learn about several tools in Python we can use to affect our code's control flow:</a:t>
            </a:r>
          </a:p>
          <a:p>
            <a:pPr marL="0" indent="0">
              <a:lnSpc>
                <a:spcPct val="150000"/>
              </a:lnSpc>
              <a:buNone/>
            </a:pPr>
            <a:r>
              <a:rPr lang="en-US" sz="1800" dirty="0"/>
              <a:t>•	Conditional Statements</a:t>
            </a:r>
          </a:p>
          <a:p>
            <a:pPr marL="0" indent="0">
              <a:lnSpc>
                <a:spcPct val="150000"/>
              </a:lnSpc>
              <a:buNone/>
            </a:pPr>
            <a:r>
              <a:rPr lang="en-US" sz="1800" dirty="0"/>
              <a:t>•	Boolean Expressions</a:t>
            </a:r>
          </a:p>
          <a:p>
            <a:pPr marL="0" indent="0">
              <a:lnSpc>
                <a:spcPct val="150000"/>
              </a:lnSpc>
              <a:buNone/>
            </a:pPr>
            <a:r>
              <a:rPr lang="en-US" sz="1800" dirty="0"/>
              <a:t>•	For and While Loops</a:t>
            </a:r>
          </a:p>
          <a:p>
            <a:pPr marL="0" indent="0">
              <a:lnSpc>
                <a:spcPct val="150000"/>
              </a:lnSpc>
              <a:buNone/>
            </a:pPr>
            <a:r>
              <a:rPr lang="en-US" sz="1800" dirty="0"/>
              <a:t>•	Break and Continue</a:t>
            </a:r>
          </a:p>
          <a:p>
            <a:pPr marL="0" indent="0">
              <a:lnSpc>
                <a:spcPct val="150000"/>
              </a:lnSpc>
              <a:buNone/>
            </a:pPr>
            <a:r>
              <a:rPr lang="en-US" sz="1800" dirty="0"/>
              <a:t>•	Zip and Enumerate</a:t>
            </a:r>
          </a:p>
          <a:p>
            <a:pPr marL="0" indent="0">
              <a:lnSpc>
                <a:spcPct val="150000"/>
              </a:lnSpc>
              <a:buNone/>
            </a:pPr>
            <a:r>
              <a:rPr lang="en-US" sz="1800" dirty="0"/>
              <a:t>•	List Comprehensions</a:t>
            </a:r>
          </a:p>
        </p:txBody>
      </p:sp>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21336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4000" b="1" dirty="0">
                <a:solidFill>
                  <a:schemeClr val="tx2">
                    <a:lumMod val="75000"/>
                  </a:schemeClr>
                </a:solidFill>
              </a:rPr>
              <a:t>Lesson 4</a:t>
            </a:r>
          </a:p>
        </p:txBody>
      </p:sp>
    </p:spTree>
    <p:extLst>
      <p:ext uri="{BB962C8B-B14F-4D97-AF65-F5344CB8AC3E}">
        <p14:creationId xmlns:p14="http://schemas.microsoft.com/office/powerpoint/2010/main" val="1567166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83820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r>
              <a:rPr lang="en-US" sz="4000" b="1" dirty="0">
                <a:solidFill>
                  <a:schemeClr val="tx2">
                    <a:lumMod val="75000"/>
                  </a:schemeClr>
                </a:solidFill>
              </a:rPr>
              <a:t>If Statement</a:t>
            </a:r>
          </a:p>
        </p:txBody>
      </p:sp>
      <p:sp>
        <p:nvSpPr>
          <p:cNvPr id="3" name="Rectangle 1">
            <a:extLst>
              <a:ext uri="{FF2B5EF4-FFF2-40B4-BE49-F238E27FC236}">
                <a16:creationId xmlns:a16="http://schemas.microsoft.com/office/drawing/2014/main" id="{F3C1E8DB-8AE9-425E-9DCB-E5F3E230DBF2}"/>
              </a:ext>
            </a:extLst>
          </p:cNvPr>
          <p:cNvSpPr>
            <a:spLocks noChangeArrowheads="1"/>
          </p:cNvSpPr>
          <p:nvPr/>
        </p:nvSpPr>
        <p:spPr bwMode="auto">
          <a:xfrm>
            <a:off x="457200" y="1279091"/>
            <a:ext cx="8229600" cy="5047536"/>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lnSpc>
                <a:spcPct val="150000"/>
              </a:lnSpc>
              <a:spcBef>
                <a:spcPct val="0"/>
              </a:spcBef>
              <a:spcAft>
                <a:spcPct val="0"/>
              </a:spcAft>
              <a:tabLst>
                <a:tab pos="457200" algn="l"/>
              </a:tabLst>
            </a:pPr>
            <a:r>
              <a:rPr lang="en-US" altLang="en-US" sz="1600" dirty="0">
                <a:solidFill>
                  <a:srgbClr val="4F4F4F"/>
                </a:solidFill>
                <a:latin typeface="Helvetica" panose="020B0604020202020204" pitchFamily="34" charset="0"/>
                <a:ea typeface="Times New Roman" panose="02020603050405020304" pitchFamily="18" charset="0"/>
              </a:rPr>
              <a:t>An </a:t>
            </a:r>
            <a:r>
              <a:rPr lang="en-US" altLang="en-US" sz="1100" dirty="0">
                <a:solidFill>
                  <a:srgbClr val="0F2B3D"/>
                </a:solidFill>
                <a:latin typeface="Arial Unicode MS"/>
                <a:ea typeface="Times New Roman" panose="02020603050405020304" pitchFamily="18" charset="0"/>
                <a:cs typeface="Courier New" panose="02070309020205020404" pitchFamily="49" charset="0"/>
              </a:rPr>
              <a:t>if</a:t>
            </a:r>
            <a:r>
              <a:rPr lang="en-US" altLang="en-US" sz="1600" dirty="0">
                <a:solidFill>
                  <a:srgbClr val="4F4F4F"/>
                </a:solidFill>
                <a:latin typeface="Helvetica" panose="020B0604020202020204" pitchFamily="34" charset="0"/>
                <a:ea typeface="Times New Roman" panose="02020603050405020304" pitchFamily="18" charset="0"/>
              </a:rPr>
              <a:t> statement is a conditional statement that runs or skips code based on whether a condition is true or false. Here's a simple example.</a:t>
            </a:r>
            <a:endParaRPr lang="en-US" altLang="en-US" sz="1000" dirty="0"/>
          </a:p>
          <a:p>
            <a:pPr lvl="0" eaLnBrk="0" fontAlgn="base" hangingPunct="0">
              <a:lnSpc>
                <a:spcPct val="150000"/>
              </a:lnSpc>
              <a:spcBef>
                <a:spcPct val="0"/>
              </a:spcBef>
              <a:spcAft>
                <a:spcPct val="0"/>
              </a:spcAft>
              <a:tabLst>
                <a:tab pos="457200" algn="l"/>
              </a:tabLst>
            </a:pPr>
            <a:r>
              <a:rPr lang="en-US" altLang="en-US" sz="16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if</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dirty="0" err="1">
                <a:solidFill>
                  <a:srgbClr val="0F2B3D"/>
                </a:solidFill>
                <a:latin typeface="Courier New" panose="02070309020205020404" pitchFamily="49" charset="0"/>
                <a:ea typeface="Times New Roman" panose="02020603050405020304" pitchFamily="18" charset="0"/>
                <a:cs typeface="Courier New" panose="02070309020205020404" pitchFamily="49" charset="0"/>
              </a:rPr>
              <a:t>phone_balance</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&lt; </a:t>
            </a:r>
            <a:r>
              <a:rPr lang="en-US" altLang="en-US" sz="1600"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5</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p>
          <a:p>
            <a:pPr lvl="0" eaLnBrk="0" fontAlgn="base" hangingPunct="0">
              <a:lnSpc>
                <a:spcPct val="150000"/>
              </a:lnSpc>
              <a:spcBef>
                <a:spcPct val="0"/>
              </a:spcBef>
              <a:spcAft>
                <a:spcPct val="0"/>
              </a:spcAft>
              <a:tabLst>
                <a:tab pos="457200" algn="l"/>
              </a:tabLst>
            </a:pP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dirty="0" err="1">
                <a:solidFill>
                  <a:srgbClr val="0F2B3D"/>
                </a:solidFill>
                <a:latin typeface="Courier New" panose="02070309020205020404" pitchFamily="49" charset="0"/>
                <a:ea typeface="Times New Roman" panose="02020603050405020304" pitchFamily="18" charset="0"/>
                <a:cs typeface="Courier New" panose="02070309020205020404" pitchFamily="49" charset="0"/>
              </a:rPr>
              <a:t>phone_balance</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 </a:t>
            </a:r>
            <a:r>
              <a:rPr lang="en-US" altLang="en-US" sz="1600"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10</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p>
          <a:p>
            <a:pPr lvl="0" eaLnBrk="0" fontAlgn="base" hangingPunct="0">
              <a:lnSpc>
                <a:spcPct val="150000"/>
              </a:lnSpc>
              <a:spcBef>
                <a:spcPct val="0"/>
              </a:spcBef>
              <a:spcAft>
                <a:spcPct val="0"/>
              </a:spcAft>
              <a:tabLst>
                <a:tab pos="457200" algn="l"/>
              </a:tabLst>
            </a:pPr>
            <a:r>
              <a:rPr lang="en-US" altLang="en-US" sz="1600" dirty="0" err="1">
                <a:solidFill>
                  <a:srgbClr val="0F2B3D"/>
                </a:solidFill>
                <a:latin typeface="Courier New" panose="02070309020205020404" pitchFamily="49" charset="0"/>
                <a:ea typeface="Times New Roman" panose="02020603050405020304" pitchFamily="18" charset="0"/>
                <a:cs typeface="Courier New" panose="02070309020205020404" pitchFamily="49" charset="0"/>
              </a:rPr>
              <a:t>bank_balance</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 </a:t>
            </a:r>
            <a:r>
              <a:rPr lang="en-US" altLang="en-US" sz="1600"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10</a:t>
            </a:r>
            <a:endParaRPr lang="en-US" altLang="en-US" sz="1600" dirty="0">
              <a:latin typeface="Courier New" panose="02070309020205020404" pitchFamily="49" charset="0"/>
              <a:ea typeface="Times New Roman" panose="02020603050405020304" pitchFamily="18" charset="0"/>
              <a:cs typeface="Courier New" panose="02070309020205020404" pitchFamily="49" charset="0"/>
            </a:endParaRPr>
          </a:p>
          <a:p>
            <a:pPr lvl="0" eaLnBrk="0" fontAlgn="base" hangingPunct="0">
              <a:lnSpc>
                <a:spcPct val="150000"/>
              </a:lnSpc>
              <a:spcBef>
                <a:spcPct val="0"/>
              </a:spcBef>
              <a:spcAft>
                <a:spcPct val="0"/>
              </a:spcAft>
              <a:tabLst>
                <a:tab pos="457200" algn="l"/>
              </a:tabLst>
            </a:pPr>
            <a:r>
              <a:rPr lang="en-US" altLang="en-US" sz="1600" dirty="0">
                <a:solidFill>
                  <a:srgbClr val="4F4F4F"/>
                </a:solidFill>
                <a:latin typeface="Helvetica" panose="020B0604020202020204" pitchFamily="34" charset="0"/>
                <a:ea typeface="Times New Roman" panose="02020603050405020304" pitchFamily="18" charset="0"/>
              </a:rPr>
              <a:t>Let's break this down.</a:t>
            </a:r>
          </a:p>
          <a:p>
            <a:pPr lvl="0" eaLnBrk="0" fontAlgn="base" hangingPunct="0">
              <a:lnSpc>
                <a:spcPct val="150000"/>
              </a:lnSpc>
              <a:spcBef>
                <a:spcPct val="0"/>
              </a:spcBef>
              <a:spcAft>
                <a:spcPct val="0"/>
              </a:spcAft>
              <a:tabLst>
                <a:tab pos="457200" algn="l"/>
              </a:tabLst>
            </a:pPr>
            <a:endParaRPr lang="en-US" altLang="en-US" sz="1600" dirty="0">
              <a:latin typeface="Courier New" panose="02070309020205020404" pitchFamily="49" charset="0"/>
              <a:ea typeface="Times New Roman" panose="02020603050405020304" pitchFamily="18" charset="0"/>
              <a:cs typeface="Courier New" panose="02070309020205020404" pitchFamily="49" charset="0"/>
            </a:endParaRPr>
          </a:p>
          <a:p>
            <a:pPr lvl="0" eaLnBrk="0" fontAlgn="base" hangingPunct="0">
              <a:spcBef>
                <a:spcPct val="0"/>
              </a:spcBef>
              <a:spcAft>
                <a:spcPct val="0"/>
              </a:spcAft>
            </a:pPr>
            <a:r>
              <a:rPr lang="en-US" altLang="en-US" sz="16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if</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season == </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'spring'</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p>
          <a:p>
            <a:pPr lvl="0" eaLnBrk="0" fontAlgn="base" hangingPunct="0">
              <a:spcBef>
                <a:spcPct val="0"/>
              </a:spcBef>
              <a:spcAft>
                <a:spcPct val="0"/>
              </a:spcAft>
            </a:pP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print(</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'plant the garden!’</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p>
          <a:p>
            <a:pPr lvl="0" eaLnBrk="0" fontAlgn="base" hangingPunct="0">
              <a:spcBef>
                <a:spcPct val="0"/>
              </a:spcBef>
              <a:spcAft>
                <a:spcPct val="0"/>
              </a:spcAft>
            </a:pPr>
            <a:r>
              <a:rPr lang="en-US" altLang="en-US" sz="1600" b="1" dirty="0" err="1">
                <a:solidFill>
                  <a:srgbClr val="333333"/>
                </a:solidFill>
                <a:latin typeface="Courier New" panose="02070309020205020404" pitchFamily="49" charset="0"/>
                <a:ea typeface="Times New Roman" panose="02020603050405020304" pitchFamily="18" charset="0"/>
                <a:cs typeface="Courier New" panose="02070309020205020404" pitchFamily="49" charset="0"/>
              </a:rPr>
              <a:t>elif</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season == </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'summer'</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p>
          <a:p>
            <a:pPr lvl="0" eaLnBrk="0" fontAlgn="base" hangingPunct="0">
              <a:spcBef>
                <a:spcPct val="0"/>
              </a:spcBef>
              <a:spcAft>
                <a:spcPct val="0"/>
              </a:spcAft>
            </a:pP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print(</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'water the garden!’</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p>
          <a:p>
            <a:pPr lvl="0" eaLnBrk="0" fontAlgn="base" hangingPunct="0">
              <a:spcBef>
                <a:spcPct val="0"/>
              </a:spcBef>
              <a:spcAft>
                <a:spcPct val="0"/>
              </a:spcAft>
            </a:pPr>
            <a:r>
              <a:rPr lang="en-US" altLang="en-US" sz="1600" b="1" dirty="0" err="1">
                <a:solidFill>
                  <a:srgbClr val="333333"/>
                </a:solidFill>
                <a:latin typeface="Courier New" panose="02070309020205020404" pitchFamily="49" charset="0"/>
                <a:ea typeface="Times New Roman" panose="02020603050405020304" pitchFamily="18" charset="0"/>
                <a:cs typeface="Courier New" panose="02070309020205020404" pitchFamily="49" charset="0"/>
              </a:rPr>
              <a:t>elif</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season == </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'fall'</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p>
          <a:p>
            <a:pPr lvl="0" eaLnBrk="0" fontAlgn="base" hangingPunct="0">
              <a:spcBef>
                <a:spcPct val="0"/>
              </a:spcBef>
              <a:spcAft>
                <a:spcPct val="0"/>
              </a:spcAft>
            </a:pP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print(</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'harvest the garden!’</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p>
          <a:p>
            <a:pPr lvl="0" eaLnBrk="0" fontAlgn="base" hangingPunct="0">
              <a:spcBef>
                <a:spcPct val="0"/>
              </a:spcBef>
              <a:spcAft>
                <a:spcPct val="0"/>
              </a:spcAft>
            </a:pPr>
            <a:r>
              <a:rPr lang="en-US" altLang="en-US" sz="1600" b="1" dirty="0" err="1">
                <a:solidFill>
                  <a:srgbClr val="333333"/>
                </a:solidFill>
                <a:latin typeface="Courier New" panose="02070309020205020404" pitchFamily="49" charset="0"/>
                <a:ea typeface="Times New Roman" panose="02020603050405020304" pitchFamily="18" charset="0"/>
                <a:cs typeface="Courier New" panose="02070309020205020404" pitchFamily="49" charset="0"/>
              </a:rPr>
              <a:t>elif</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season == </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'winter'</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p>
          <a:p>
            <a:pPr lvl="0" eaLnBrk="0" fontAlgn="base" hangingPunct="0">
              <a:spcBef>
                <a:spcPct val="0"/>
              </a:spcBef>
              <a:spcAft>
                <a:spcPct val="0"/>
              </a:spcAft>
            </a:pP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print(</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'stay indoors!’</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p>
          <a:p>
            <a:pPr lvl="0" eaLnBrk="0" fontAlgn="base" hangingPunct="0">
              <a:spcBef>
                <a:spcPct val="0"/>
              </a:spcBef>
              <a:spcAft>
                <a:spcPct val="0"/>
              </a:spcAft>
            </a:pPr>
            <a:r>
              <a:rPr lang="en-US" altLang="en-US" sz="16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else</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p>
          <a:p>
            <a:pPr lvl="0" eaLnBrk="0" fontAlgn="base" hangingPunct="0">
              <a:spcBef>
                <a:spcPct val="0"/>
              </a:spcBef>
              <a:spcAft>
                <a:spcPct val="0"/>
              </a:spcAft>
            </a:pP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print(</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'unrecognized season'</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endParaRPr lang="en-US" altLang="en-US"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7521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83820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r>
              <a:rPr lang="en-US" sz="4000" b="1" dirty="0">
                <a:solidFill>
                  <a:schemeClr val="tx2">
                    <a:lumMod val="75000"/>
                  </a:schemeClr>
                </a:solidFill>
              </a:rPr>
              <a:t>Complex Boolean Expressions</a:t>
            </a:r>
          </a:p>
        </p:txBody>
      </p:sp>
      <p:sp>
        <p:nvSpPr>
          <p:cNvPr id="3" name="Rectangle 1">
            <a:extLst>
              <a:ext uri="{FF2B5EF4-FFF2-40B4-BE49-F238E27FC236}">
                <a16:creationId xmlns:a16="http://schemas.microsoft.com/office/drawing/2014/main" id="{F3C1E8DB-8AE9-425E-9DCB-E5F3E230DBF2}"/>
              </a:ext>
            </a:extLst>
          </p:cNvPr>
          <p:cNvSpPr>
            <a:spLocks noChangeArrowheads="1"/>
          </p:cNvSpPr>
          <p:nvPr/>
        </p:nvSpPr>
        <p:spPr bwMode="auto">
          <a:xfrm>
            <a:off x="457200" y="1306430"/>
            <a:ext cx="8534400" cy="549432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altLang="en-US" sz="1600" dirty="0">
                <a:solidFill>
                  <a:srgbClr val="0F2B3D"/>
                </a:solidFill>
                <a:latin typeface="Arial Unicode MS"/>
                <a:ea typeface="Times New Roman" panose="02020603050405020304" pitchFamily="18" charset="0"/>
                <a:cs typeface="Courier New" panose="02070309020205020404" pitchFamily="49" charset="0"/>
              </a:rPr>
              <a:t>If</a:t>
            </a:r>
            <a:r>
              <a:rPr lang="en-US" altLang="en-US" sz="1600" dirty="0">
                <a:solidFill>
                  <a:srgbClr val="4F4F4F"/>
                </a:solidFill>
                <a:latin typeface="Helvetica" panose="020B0604020202020204" pitchFamily="34" charset="0"/>
                <a:ea typeface="Times New Roman" panose="02020603050405020304" pitchFamily="18" charset="0"/>
              </a:rPr>
              <a:t> statements sometimes use more complicated </a:t>
            </a:r>
            <a:r>
              <a:rPr lang="en-US" altLang="en-US" sz="1600" dirty="0" err="1">
                <a:solidFill>
                  <a:srgbClr val="4F4F4F"/>
                </a:solidFill>
                <a:latin typeface="Helvetica" panose="020B0604020202020204" pitchFamily="34" charset="0"/>
                <a:ea typeface="Times New Roman" panose="02020603050405020304" pitchFamily="18" charset="0"/>
              </a:rPr>
              <a:t>boolean</a:t>
            </a:r>
            <a:r>
              <a:rPr lang="en-US" altLang="en-US" sz="1600" dirty="0">
                <a:solidFill>
                  <a:srgbClr val="4F4F4F"/>
                </a:solidFill>
                <a:latin typeface="Helvetica" panose="020B0604020202020204" pitchFamily="34" charset="0"/>
                <a:ea typeface="Times New Roman" panose="02020603050405020304" pitchFamily="18" charset="0"/>
              </a:rPr>
              <a:t> expressions for their conditions. They may contain multiple comparisons operators, logical operators, and even calculations. Examples:</a:t>
            </a:r>
            <a:endParaRPr lang="en-US" altLang="en-US" sz="1600" dirty="0"/>
          </a:p>
          <a:p>
            <a:pPr lvl="0" eaLnBrk="0" fontAlgn="base" hangingPunct="0">
              <a:lnSpc>
                <a:spcPct val="150000"/>
              </a:lnSpc>
              <a:spcBef>
                <a:spcPct val="0"/>
              </a:spcBef>
              <a:spcAft>
                <a:spcPct val="0"/>
              </a:spcAft>
            </a:pPr>
            <a:r>
              <a:rPr lang="en-US" altLang="en-US" sz="16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if</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18.5</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&lt;= weight / height**</a:t>
            </a:r>
            <a:r>
              <a:rPr lang="en-US" altLang="en-US" sz="1600"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2</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&lt; </a:t>
            </a:r>
            <a:r>
              <a:rPr lang="en-US" altLang="en-US" sz="1600"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25</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p>
          <a:p>
            <a:pPr lvl="0" eaLnBrk="0" fontAlgn="base" hangingPunct="0">
              <a:lnSpc>
                <a:spcPct val="150000"/>
              </a:lnSpc>
              <a:spcBef>
                <a:spcPct val="0"/>
              </a:spcBef>
              <a:spcAft>
                <a:spcPct val="0"/>
              </a:spcAft>
            </a:pP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print(</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"BMI is considered 'normal’”</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p>
          <a:p>
            <a:pPr lvl="0" eaLnBrk="0" fontAlgn="base" hangingPunct="0">
              <a:lnSpc>
                <a:spcPct val="150000"/>
              </a:lnSpc>
              <a:spcBef>
                <a:spcPct val="0"/>
              </a:spcBef>
              <a:spcAft>
                <a:spcPct val="0"/>
              </a:spcAft>
            </a:pPr>
            <a:r>
              <a:rPr lang="en-US" altLang="en-US" sz="16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if</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dirty="0" err="1">
                <a:solidFill>
                  <a:srgbClr val="0F2B3D"/>
                </a:solidFill>
                <a:latin typeface="Courier New" panose="02070309020205020404" pitchFamily="49" charset="0"/>
                <a:ea typeface="Times New Roman" panose="02020603050405020304" pitchFamily="18" charset="0"/>
                <a:cs typeface="Courier New" panose="02070309020205020404" pitchFamily="49" charset="0"/>
              </a:rPr>
              <a:t>is_raining</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and</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dirty="0" err="1">
                <a:solidFill>
                  <a:srgbClr val="0F2B3D"/>
                </a:solidFill>
                <a:latin typeface="Courier New" panose="02070309020205020404" pitchFamily="49" charset="0"/>
                <a:ea typeface="Times New Roman" panose="02020603050405020304" pitchFamily="18" charset="0"/>
                <a:cs typeface="Courier New" panose="02070309020205020404" pitchFamily="49" charset="0"/>
              </a:rPr>
              <a:t>is_sunny</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p>
          <a:p>
            <a:pPr lvl="0" eaLnBrk="0" fontAlgn="base" hangingPunct="0">
              <a:lnSpc>
                <a:spcPct val="150000"/>
              </a:lnSpc>
              <a:spcBef>
                <a:spcPct val="0"/>
              </a:spcBef>
              <a:spcAft>
                <a:spcPct val="0"/>
              </a:spcAft>
            </a:pP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print(</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"Is there a rainbow?"</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p>
          <a:p>
            <a:pPr lvl="0" eaLnBrk="0" fontAlgn="base" hangingPunct="0">
              <a:lnSpc>
                <a:spcPct val="150000"/>
              </a:lnSpc>
              <a:spcBef>
                <a:spcPct val="0"/>
              </a:spcBef>
              <a:spcAft>
                <a:spcPct val="0"/>
              </a:spcAft>
            </a:pPr>
            <a:r>
              <a:rPr lang="en-US" altLang="en-US" sz="16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if</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not</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unsubscribed) </a:t>
            </a:r>
            <a:r>
              <a:rPr lang="en-US" altLang="en-US" sz="16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and</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(location == </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"USA"</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or</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location == </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"CAN"</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p>
          <a:p>
            <a:pPr lvl="0" eaLnBrk="0" fontAlgn="base" hangingPunct="0">
              <a:lnSpc>
                <a:spcPct val="150000"/>
              </a:lnSpc>
              <a:spcBef>
                <a:spcPct val="0"/>
              </a:spcBef>
              <a:spcAft>
                <a:spcPct val="0"/>
              </a:spcAft>
            </a:pP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print(</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"send email"</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p>
          <a:p>
            <a:pPr lvl="0" eaLnBrk="0" fontAlgn="base" hangingPunct="0">
              <a:lnSpc>
                <a:spcPct val="150000"/>
              </a:lnSpc>
              <a:spcBef>
                <a:spcPct val="0"/>
              </a:spcBef>
              <a:spcAft>
                <a:spcPct val="0"/>
              </a:spcAft>
            </a:pPr>
            <a:r>
              <a:rPr lang="en-US" sz="1600" b="1" u="sng" dirty="0"/>
              <a:t>Don’t </a:t>
            </a:r>
          </a:p>
          <a:p>
            <a:pPr eaLnBrk="0" fontAlgn="base" hangingPunct="0">
              <a:lnSpc>
                <a:spcPct val="150000"/>
              </a:lnSpc>
              <a:spcBef>
                <a:spcPct val="0"/>
              </a:spcBef>
              <a:spcAft>
                <a:spcPct val="0"/>
              </a:spcAft>
            </a:pPr>
            <a:r>
              <a:rPr lang="en-US" altLang="en-US" sz="16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if</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True</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b="1" dirty="0">
                <a:solidFill>
                  <a:srgbClr val="333333"/>
                </a:solidFill>
                <a:latin typeface="Courier New" panose="02070309020205020404" pitchFamily="49" charset="0"/>
                <a:cs typeface="Courier New" panose="02070309020205020404" pitchFamily="49" charset="0"/>
              </a:rPr>
              <a:t>if </a:t>
            </a:r>
            <a:r>
              <a:rPr lang="en-US" altLang="en-US" sz="1600" b="1" dirty="0" err="1">
                <a:solidFill>
                  <a:srgbClr val="333333"/>
                </a:solidFill>
                <a:latin typeface="Courier New" panose="02070309020205020404" pitchFamily="49" charset="0"/>
                <a:cs typeface="Courier New" panose="02070309020205020404" pitchFamily="49" charset="0"/>
              </a:rPr>
              <a:t>is_cold</a:t>
            </a:r>
            <a:r>
              <a:rPr lang="en-US" altLang="en-US" sz="1600" b="1" dirty="0">
                <a:solidFill>
                  <a:srgbClr val="333333"/>
                </a:solidFill>
                <a:latin typeface="Courier New" panose="02070309020205020404" pitchFamily="49" charset="0"/>
                <a:cs typeface="Courier New" panose="02070309020205020404" pitchFamily="49" charset="0"/>
              </a:rPr>
              <a:t> or not </a:t>
            </a:r>
            <a:r>
              <a:rPr lang="en-US" altLang="en-US" sz="1600" b="1" dirty="0" err="1">
                <a:solidFill>
                  <a:srgbClr val="333333"/>
                </a:solidFill>
                <a:latin typeface="Courier New" panose="02070309020205020404" pitchFamily="49" charset="0"/>
                <a:cs typeface="Courier New" panose="02070309020205020404" pitchFamily="49" charset="0"/>
              </a:rPr>
              <a:t>is_cold</a:t>
            </a:r>
            <a:r>
              <a:rPr lang="en-US" altLang="en-US" sz="1600" b="1" dirty="0">
                <a:solidFill>
                  <a:srgbClr val="333333"/>
                </a:solidFill>
                <a:latin typeface="Courier New" panose="02070309020205020404" pitchFamily="49" charset="0"/>
                <a:cs typeface="Courier New" panose="02070309020205020404" pitchFamily="49" charset="0"/>
              </a:rPr>
              <a:t>:</a:t>
            </a:r>
          </a:p>
          <a:p>
            <a:pPr eaLnBrk="0" fontAlgn="base" hangingPunct="0">
              <a:lnSpc>
                <a:spcPct val="150000"/>
              </a:lnSpc>
              <a:spcBef>
                <a:spcPct val="0"/>
              </a:spcBef>
              <a:spcAft>
                <a:spcPct val="0"/>
              </a:spcAft>
            </a:pPr>
            <a:r>
              <a:rPr lang="en-US" altLang="en-US" sz="16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if</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weather == </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"snow"</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or</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"rain"</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		</a:t>
            </a:r>
            <a:r>
              <a:rPr lang="en-US" altLang="en-US" sz="1600" dirty="0">
                <a:solidFill>
                  <a:srgbClr val="0F2B3D"/>
                </a:solidFill>
                <a:latin typeface="Arial Unicode MS"/>
                <a:ea typeface="Calibri" panose="020F0502020204030204" pitchFamily="34" charset="0"/>
                <a:cs typeface="Courier New" panose="02070309020205020404" pitchFamily="49" charset="0"/>
              </a:rPr>
              <a:t>"rain"</a:t>
            </a:r>
            <a:r>
              <a:rPr lang="en-US" altLang="en-US" sz="1600" dirty="0">
                <a:solidFill>
                  <a:srgbClr val="4F4F4F"/>
                </a:solidFill>
                <a:latin typeface="Helvetica" panose="020B0604020202020204" pitchFamily="34" charset="0"/>
                <a:ea typeface="Calibri" panose="020F0502020204030204" pitchFamily="34" charset="0"/>
              </a:rPr>
              <a:t>, is not a </a:t>
            </a:r>
            <a:r>
              <a:rPr lang="en-US" altLang="en-US" sz="1600" dirty="0" err="1">
                <a:solidFill>
                  <a:srgbClr val="4F4F4F"/>
                </a:solidFill>
                <a:latin typeface="Helvetica" panose="020B0604020202020204" pitchFamily="34" charset="0"/>
                <a:ea typeface="Calibri" panose="020F0502020204030204" pitchFamily="34" charset="0"/>
              </a:rPr>
              <a:t>boolean</a:t>
            </a:r>
            <a:r>
              <a:rPr lang="en-US" altLang="en-US" sz="1600" dirty="0">
                <a:solidFill>
                  <a:srgbClr val="4F4F4F"/>
                </a:solidFill>
                <a:latin typeface="Helvetica" panose="020B0604020202020204" pitchFamily="34" charset="0"/>
                <a:ea typeface="Calibri" panose="020F0502020204030204" pitchFamily="34" charset="0"/>
              </a:rPr>
              <a:t> expression</a:t>
            </a:r>
            <a:r>
              <a:rPr lang="en-US" altLang="en-US" sz="1600" dirty="0"/>
              <a:t> </a:t>
            </a:r>
            <a:endParaRPr lang="en-US" altLang="en-US" sz="1600" dirty="0">
              <a:latin typeface="Arial" panose="020B0604020202020204" pitchFamily="34" charset="0"/>
            </a:endParaRPr>
          </a:p>
          <a:p>
            <a:pPr eaLnBrk="0" fontAlgn="base" hangingPunct="0">
              <a:lnSpc>
                <a:spcPct val="150000"/>
              </a:lnSpc>
              <a:spcBef>
                <a:spcPct val="0"/>
              </a:spcBef>
              <a:spcAft>
                <a:spcPct val="0"/>
              </a:spcAft>
            </a:pPr>
            <a:r>
              <a:rPr lang="en-US" altLang="en-US" sz="1600" b="1" u="sng" dirty="0"/>
              <a:t>Not recommended</a:t>
            </a:r>
          </a:p>
          <a:p>
            <a:pPr eaLnBrk="0" fontAlgn="base" hangingPunct="0">
              <a:lnSpc>
                <a:spcPct val="150000"/>
              </a:lnSpc>
              <a:spcBef>
                <a:spcPct val="0"/>
              </a:spcBef>
              <a:spcAft>
                <a:spcPct val="0"/>
              </a:spcAft>
            </a:pPr>
            <a:r>
              <a:rPr lang="en-US" altLang="en-US" sz="16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if</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dirty="0" err="1">
                <a:solidFill>
                  <a:srgbClr val="0F2B3D"/>
                </a:solidFill>
                <a:latin typeface="Courier New" panose="02070309020205020404" pitchFamily="49" charset="0"/>
                <a:ea typeface="Times New Roman" panose="02020603050405020304" pitchFamily="18" charset="0"/>
                <a:cs typeface="Courier New" panose="02070309020205020404" pitchFamily="49" charset="0"/>
              </a:rPr>
              <a:t>is_cold</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 </a:t>
            </a:r>
            <a:r>
              <a:rPr lang="en-US" altLang="en-US" sz="16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True</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endParaRPr lang="en-US" alt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7981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83820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r>
              <a:rPr lang="en-US" sz="4000" b="1" dirty="0">
                <a:solidFill>
                  <a:schemeClr val="tx2">
                    <a:lumMod val="75000"/>
                  </a:schemeClr>
                </a:solidFill>
              </a:rPr>
              <a:t>Truth Value Testing</a:t>
            </a:r>
          </a:p>
        </p:txBody>
      </p:sp>
      <p:sp>
        <p:nvSpPr>
          <p:cNvPr id="3" name="Rectangle 1">
            <a:extLst>
              <a:ext uri="{FF2B5EF4-FFF2-40B4-BE49-F238E27FC236}">
                <a16:creationId xmlns:a16="http://schemas.microsoft.com/office/drawing/2014/main" id="{F3C1E8DB-8AE9-425E-9DCB-E5F3E230DBF2}"/>
              </a:ext>
            </a:extLst>
          </p:cNvPr>
          <p:cNvSpPr>
            <a:spLocks noChangeArrowheads="1"/>
          </p:cNvSpPr>
          <p:nvPr/>
        </p:nvSpPr>
        <p:spPr bwMode="auto">
          <a:xfrm>
            <a:off x="304800" y="1640512"/>
            <a:ext cx="8534400" cy="433452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lnSpc>
                <a:spcPct val="150000"/>
              </a:lnSpc>
              <a:spcBef>
                <a:spcPct val="0"/>
              </a:spcBef>
              <a:spcAft>
                <a:spcPct val="0"/>
              </a:spcAft>
              <a:tabLst>
                <a:tab pos="457200" algn="l"/>
              </a:tabLst>
            </a:pPr>
            <a:r>
              <a:rPr lang="en-US" altLang="en-US" sz="2000" dirty="0">
                <a:solidFill>
                  <a:srgbClr val="4F4F4F"/>
                </a:solidFill>
                <a:latin typeface="Helvetica" panose="020B0604020202020204" pitchFamily="34" charset="0"/>
                <a:ea typeface="Times New Roman" panose="02020603050405020304" pitchFamily="18" charset="0"/>
              </a:rPr>
              <a:t>Here are most of the built-in objects that are considered </a:t>
            </a:r>
            <a:r>
              <a:rPr lang="en-US" altLang="en-US" sz="2000" b="1" dirty="0">
                <a:solidFill>
                  <a:srgbClr val="4F4F4F"/>
                </a:solidFill>
                <a:latin typeface="Helvetica" panose="020B0604020202020204" pitchFamily="34" charset="0"/>
                <a:ea typeface="Times New Roman" panose="02020603050405020304" pitchFamily="18" charset="0"/>
              </a:rPr>
              <a:t>False</a:t>
            </a:r>
            <a:r>
              <a:rPr lang="en-US" altLang="en-US" sz="2000" dirty="0">
                <a:solidFill>
                  <a:srgbClr val="4F4F4F"/>
                </a:solidFill>
                <a:latin typeface="Helvetica" panose="020B0604020202020204" pitchFamily="34" charset="0"/>
                <a:ea typeface="Times New Roman" panose="02020603050405020304" pitchFamily="18" charset="0"/>
              </a:rPr>
              <a:t> in Python:</a:t>
            </a:r>
            <a:endParaRPr lang="en-US" altLang="en-US" sz="2000" dirty="0">
              <a:ea typeface="Times New Roman" panose="02020603050405020304" pitchFamily="18" charset="0"/>
            </a:endParaRPr>
          </a:p>
          <a:p>
            <a:pPr marL="800100" lvl="1" indent="-342900" eaLnBrk="0" fontAlgn="base" hangingPunct="0">
              <a:lnSpc>
                <a:spcPct val="150000"/>
              </a:lnSpc>
              <a:spcBef>
                <a:spcPct val="0"/>
              </a:spcBef>
              <a:spcAft>
                <a:spcPct val="0"/>
              </a:spcAft>
              <a:buFont typeface="Wingdings" panose="05000000000000000000" pitchFamily="2" charset="2"/>
              <a:buChar char="§"/>
              <a:tabLst>
                <a:tab pos="457200" algn="l"/>
              </a:tabLst>
            </a:pPr>
            <a:r>
              <a:rPr lang="en-US" altLang="en-US" sz="2000" dirty="0">
                <a:solidFill>
                  <a:srgbClr val="4F4F4F"/>
                </a:solidFill>
                <a:latin typeface="Helvetica" panose="020B0604020202020204" pitchFamily="34" charset="0"/>
                <a:ea typeface="Times New Roman" panose="02020603050405020304" pitchFamily="18" charset="0"/>
                <a:cs typeface="Arial" panose="020B0604020202020204" pitchFamily="34" charset="0"/>
              </a:rPr>
              <a:t>constants defined to be false:</a:t>
            </a:r>
            <a:r>
              <a:rPr lang="en-US" altLang="en-US" sz="2000" dirty="0">
                <a:solidFill>
                  <a:srgbClr val="4F4F4F"/>
                </a:solidFill>
                <a:latin typeface="Calibri" panose="020F0502020204030204" pitchFamily="34" charset="0"/>
                <a:ea typeface="Times New Roman" panose="02020603050405020304" pitchFamily="18" charset="0"/>
                <a:cs typeface="Arial" panose="020B0604020202020204" pitchFamily="34" charset="0"/>
              </a:rPr>
              <a:t> </a:t>
            </a:r>
            <a:r>
              <a:rPr lang="en-US" altLang="en-US" sz="2000" dirty="0">
                <a:solidFill>
                  <a:srgbClr val="0F2B3D"/>
                </a:solidFill>
                <a:latin typeface="Arial Unicode MS"/>
                <a:ea typeface="Calibri" panose="020F0502020204030204" pitchFamily="34" charset="0"/>
                <a:cs typeface="Courier New" panose="02070309020205020404" pitchFamily="49" charset="0"/>
              </a:rPr>
              <a:t>None</a:t>
            </a:r>
            <a:r>
              <a:rPr lang="en-US" altLang="en-US" sz="2000" dirty="0">
                <a:solidFill>
                  <a:srgbClr val="4F4F4F"/>
                </a:solidFill>
                <a:latin typeface="Calibri" panose="020F0502020204030204" pitchFamily="34" charset="0"/>
                <a:ea typeface="Times New Roman" panose="02020603050405020304" pitchFamily="18" charset="0"/>
                <a:cs typeface="Arial" panose="020B0604020202020204" pitchFamily="34" charset="0"/>
              </a:rPr>
              <a:t> </a:t>
            </a:r>
            <a:r>
              <a:rPr lang="en-US" altLang="en-US" sz="2000" dirty="0">
                <a:solidFill>
                  <a:srgbClr val="4F4F4F"/>
                </a:solidFill>
                <a:latin typeface="Helvetica" panose="020B0604020202020204" pitchFamily="34" charset="0"/>
                <a:ea typeface="Times New Roman" panose="02020603050405020304" pitchFamily="18" charset="0"/>
                <a:cs typeface="Arial" panose="020B0604020202020204" pitchFamily="34" charset="0"/>
              </a:rPr>
              <a:t>and</a:t>
            </a:r>
            <a:r>
              <a:rPr lang="en-US" altLang="en-US" sz="2000" dirty="0">
                <a:solidFill>
                  <a:srgbClr val="4F4F4F"/>
                </a:solidFill>
                <a:latin typeface="Calibri" panose="020F0502020204030204" pitchFamily="34" charset="0"/>
                <a:ea typeface="Times New Roman" panose="02020603050405020304" pitchFamily="18" charset="0"/>
                <a:cs typeface="Arial" panose="020B0604020202020204" pitchFamily="34" charset="0"/>
              </a:rPr>
              <a:t> </a:t>
            </a:r>
            <a:r>
              <a:rPr lang="en-US" altLang="en-US" sz="2000" dirty="0">
                <a:solidFill>
                  <a:srgbClr val="0F2B3D"/>
                </a:solidFill>
                <a:latin typeface="Arial Unicode MS"/>
                <a:ea typeface="Calibri" panose="020F0502020204030204" pitchFamily="34" charset="0"/>
                <a:cs typeface="Courier New" panose="02070309020205020404" pitchFamily="49" charset="0"/>
              </a:rPr>
              <a:t>False</a:t>
            </a:r>
            <a:endParaRPr lang="en-US" altLang="en-US" sz="2000" dirty="0">
              <a:ea typeface="Times New Roman" panose="02020603050405020304" pitchFamily="18" charset="0"/>
            </a:endParaRPr>
          </a:p>
          <a:p>
            <a:pPr marL="800100" lvl="1" indent="-342900" eaLnBrk="0" fontAlgn="base" hangingPunct="0">
              <a:lnSpc>
                <a:spcPct val="150000"/>
              </a:lnSpc>
              <a:spcBef>
                <a:spcPct val="0"/>
              </a:spcBef>
              <a:spcAft>
                <a:spcPct val="0"/>
              </a:spcAft>
              <a:buFont typeface="Wingdings" panose="05000000000000000000" pitchFamily="2" charset="2"/>
              <a:buChar char="§"/>
              <a:tabLst>
                <a:tab pos="457200" algn="l"/>
              </a:tabLst>
            </a:pPr>
            <a:r>
              <a:rPr lang="en-US" altLang="en-US" sz="2000" dirty="0">
                <a:solidFill>
                  <a:srgbClr val="4F4F4F"/>
                </a:solidFill>
                <a:latin typeface="Helvetica" panose="020B0604020202020204" pitchFamily="34" charset="0"/>
                <a:ea typeface="Times New Roman" panose="02020603050405020304" pitchFamily="18" charset="0"/>
                <a:cs typeface="Arial" panose="020B0604020202020204" pitchFamily="34" charset="0"/>
              </a:rPr>
              <a:t>zero of any numeric type:</a:t>
            </a:r>
            <a:r>
              <a:rPr lang="en-US" altLang="en-US" sz="2000" dirty="0">
                <a:solidFill>
                  <a:srgbClr val="4F4F4F"/>
                </a:solidFill>
                <a:latin typeface="Calibri" panose="020F0502020204030204" pitchFamily="34" charset="0"/>
                <a:ea typeface="Times New Roman" panose="02020603050405020304" pitchFamily="18" charset="0"/>
                <a:cs typeface="Arial" panose="020B0604020202020204" pitchFamily="34" charset="0"/>
              </a:rPr>
              <a:t> </a:t>
            </a:r>
            <a:r>
              <a:rPr lang="en-US" altLang="en-US" sz="2000" dirty="0">
                <a:solidFill>
                  <a:srgbClr val="0F2B3D"/>
                </a:solidFill>
                <a:latin typeface="Arial Unicode MS"/>
                <a:ea typeface="Calibri" panose="020F0502020204030204" pitchFamily="34" charset="0"/>
                <a:cs typeface="Courier New" panose="02070309020205020404" pitchFamily="49" charset="0"/>
              </a:rPr>
              <a:t>0</a:t>
            </a:r>
            <a:r>
              <a:rPr lang="en-US" altLang="en-US" sz="2000" dirty="0">
                <a:solidFill>
                  <a:srgbClr val="4F4F4F"/>
                </a:solidFill>
                <a:latin typeface="Helvetica" panose="020B0604020202020204" pitchFamily="34" charset="0"/>
                <a:ea typeface="Times New Roman" panose="02020603050405020304" pitchFamily="18" charset="0"/>
                <a:cs typeface="Arial" panose="020B0604020202020204" pitchFamily="34" charset="0"/>
              </a:rPr>
              <a:t>,</a:t>
            </a:r>
            <a:r>
              <a:rPr lang="en-US" altLang="en-US" sz="2000" dirty="0">
                <a:solidFill>
                  <a:srgbClr val="4F4F4F"/>
                </a:solidFill>
                <a:latin typeface="Calibri" panose="020F0502020204030204" pitchFamily="34" charset="0"/>
                <a:ea typeface="Times New Roman" panose="02020603050405020304" pitchFamily="18" charset="0"/>
                <a:cs typeface="Arial" panose="020B0604020202020204" pitchFamily="34" charset="0"/>
              </a:rPr>
              <a:t> </a:t>
            </a:r>
            <a:r>
              <a:rPr lang="en-US" altLang="en-US" sz="2000" dirty="0">
                <a:solidFill>
                  <a:srgbClr val="0F2B3D"/>
                </a:solidFill>
                <a:latin typeface="Arial Unicode MS"/>
                <a:ea typeface="Calibri" panose="020F0502020204030204" pitchFamily="34" charset="0"/>
                <a:cs typeface="Courier New" panose="02070309020205020404" pitchFamily="49" charset="0"/>
              </a:rPr>
              <a:t>0.0</a:t>
            </a:r>
            <a:r>
              <a:rPr lang="en-US" altLang="en-US" sz="2000" dirty="0">
                <a:solidFill>
                  <a:srgbClr val="4F4F4F"/>
                </a:solidFill>
                <a:latin typeface="Helvetica" panose="020B0604020202020204" pitchFamily="34" charset="0"/>
                <a:ea typeface="Times New Roman" panose="02020603050405020304" pitchFamily="18" charset="0"/>
                <a:cs typeface="Arial" panose="020B0604020202020204" pitchFamily="34" charset="0"/>
              </a:rPr>
              <a:t>,</a:t>
            </a:r>
            <a:r>
              <a:rPr lang="en-US" altLang="en-US" sz="2000" dirty="0">
                <a:solidFill>
                  <a:srgbClr val="4F4F4F"/>
                </a:solidFill>
                <a:latin typeface="Calibri" panose="020F0502020204030204" pitchFamily="34" charset="0"/>
                <a:ea typeface="Times New Roman" panose="02020603050405020304" pitchFamily="18" charset="0"/>
                <a:cs typeface="Arial" panose="020B0604020202020204" pitchFamily="34" charset="0"/>
              </a:rPr>
              <a:t> </a:t>
            </a:r>
            <a:r>
              <a:rPr lang="en-US" altLang="en-US" sz="2000" dirty="0">
                <a:solidFill>
                  <a:srgbClr val="0F2B3D"/>
                </a:solidFill>
                <a:latin typeface="Arial Unicode MS"/>
                <a:ea typeface="Calibri" panose="020F0502020204030204" pitchFamily="34" charset="0"/>
                <a:cs typeface="Courier New" panose="02070309020205020404" pitchFamily="49" charset="0"/>
              </a:rPr>
              <a:t>0j</a:t>
            </a:r>
            <a:r>
              <a:rPr lang="en-US" altLang="en-US" sz="2000" dirty="0">
                <a:solidFill>
                  <a:srgbClr val="4F4F4F"/>
                </a:solidFill>
                <a:latin typeface="Helvetica" panose="020B0604020202020204" pitchFamily="34" charset="0"/>
                <a:ea typeface="Times New Roman" panose="02020603050405020304" pitchFamily="18" charset="0"/>
                <a:cs typeface="Arial" panose="020B0604020202020204" pitchFamily="34" charset="0"/>
              </a:rPr>
              <a:t>,</a:t>
            </a:r>
            <a:r>
              <a:rPr lang="en-US" altLang="en-US" sz="2000" dirty="0">
                <a:solidFill>
                  <a:srgbClr val="4F4F4F"/>
                </a:solidFill>
                <a:latin typeface="Calibri" panose="020F0502020204030204" pitchFamily="34" charset="0"/>
                <a:ea typeface="Times New Roman" panose="02020603050405020304" pitchFamily="18" charset="0"/>
                <a:cs typeface="Arial" panose="020B0604020202020204" pitchFamily="34" charset="0"/>
              </a:rPr>
              <a:t> </a:t>
            </a:r>
            <a:r>
              <a:rPr lang="en-US" altLang="en-US" sz="2000" dirty="0">
                <a:solidFill>
                  <a:srgbClr val="0F2B3D"/>
                </a:solidFill>
                <a:latin typeface="Arial Unicode MS"/>
                <a:ea typeface="Calibri" panose="020F0502020204030204" pitchFamily="34" charset="0"/>
                <a:cs typeface="Courier New" panose="02070309020205020404" pitchFamily="49" charset="0"/>
              </a:rPr>
              <a:t>Decimal(0)</a:t>
            </a:r>
            <a:r>
              <a:rPr lang="en-US" altLang="en-US" sz="2000" dirty="0">
                <a:solidFill>
                  <a:srgbClr val="4F4F4F"/>
                </a:solidFill>
                <a:latin typeface="Helvetica" panose="020B0604020202020204" pitchFamily="34" charset="0"/>
                <a:ea typeface="Times New Roman" panose="02020603050405020304" pitchFamily="18" charset="0"/>
                <a:cs typeface="Arial" panose="020B0604020202020204" pitchFamily="34" charset="0"/>
              </a:rPr>
              <a:t>,</a:t>
            </a:r>
            <a:r>
              <a:rPr lang="en-US" altLang="en-US" sz="2000" dirty="0">
                <a:solidFill>
                  <a:srgbClr val="4F4F4F"/>
                </a:solidFill>
                <a:latin typeface="Calibri" panose="020F0502020204030204" pitchFamily="34" charset="0"/>
                <a:ea typeface="Times New Roman" panose="02020603050405020304" pitchFamily="18" charset="0"/>
                <a:cs typeface="Arial" panose="020B0604020202020204" pitchFamily="34" charset="0"/>
              </a:rPr>
              <a:t> </a:t>
            </a:r>
            <a:r>
              <a:rPr lang="en-US" altLang="en-US" sz="2000" dirty="0">
                <a:solidFill>
                  <a:srgbClr val="0F2B3D"/>
                </a:solidFill>
                <a:latin typeface="Arial Unicode MS"/>
                <a:ea typeface="Calibri" panose="020F0502020204030204" pitchFamily="34" charset="0"/>
                <a:cs typeface="Courier New" panose="02070309020205020404" pitchFamily="49" charset="0"/>
              </a:rPr>
              <a:t>Fraction(0, 1)</a:t>
            </a:r>
            <a:endParaRPr lang="en-US" altLang="en-US" sz="2000" dirty="0">
              <a:ea typeface="Times New Roman" panose="02020603050405020304" pitchFamily="18" charset="0"/>
            </a:endParaRPr>
          </a:p>
          <a:p>
            <a:pPr marL="800100" lvl="1" indent="-342900" eaLnBrk="0" fontAlgn="base" hangingPunct="0">
              <a:lnSpc>
                <a:spcPct val="150000"/>
              </a:lnSpc>
              <a:spcBef>
                <a:spcPct val="0"/>
              </a:spcBef>
              <a:spcAft>
                <a:spcPct val="0"/>
              </a:spcAft>
              <a:buFont typeface="Wingdings" panose="05000000000000000000" pitchFamily="2" charset="2"/>
              <a:buChar char="§"/>
              <a:tabLst>
                <a:tab pos="457200" algn="l"/>
              </a:tabLst>
            </a:pPr>
            <a:r>
              <a:rPr lang="en-US" altLang="en-US" sz="2000" dirty="0">
                <a:solidFill>
                  <a:srgbClr val="4F4F4F"/>
                </a:solidFill>
                <a:latin typeface="Helvetica" panose="020B0604020202020204" pitchFamily="34" charset="0"/>
                <a:ea typeface="Times New Roman" panose="02020603050405020304" pitchFamily="18" charset="0"/>
                <a:cs typeface="Arial" panose="020B0604020202020204" pitchFamily="34" charset="0"/>
              </a:rPr>
              <a:t>empty sequences and collections:</a:t>
            </a:r>
            <a:r>
              <a:rPr lang="en-US" altLang="en-US" sz="2000" dirty="0">
                <a:solidFill>
                  <a:srgbClr val="4F4F4F"/>
                </a:solidFill>
                <a:latin typeface="Calibri" panose="020F0502020204030204" pitchFamily="34" charset="0"/>
                <a:ea typeface="Times New Roman" panose="02020603050405020304" pitchFamily="18" charset="0"/>
                <a:cs typeface="Arial" panose="020B0604020202020204" pitchFamily="34" charset="0"/>
              </a:rPr>
              <a:t> </a:t>
            </a:r>
            <a:r>
              <a:rPr lang="en-US" altLang="en-US" sz="2000" dirty="0">
                <a:solidFill>
                  <a:srgbClr val="0F2B3D"/>
                </a:solidFill>
                <a:latin typeface="Arial Unicode MS"/>
                <a:ea typeface="Calibri" panose="020F0502020204030204" pitchFamily="34" charset="0"/>
                <a:cs typeface="Courier New" panose="02070309020205020404" pitchFamily="49" charset="0"/>
              </a:rPr>
              <a:t>'""</a:t>
            </a:r>
            <a:r>
              <a:rPr lang="en-US" altLang="en-US" sz="2000" dirty="0">
                <a:solidFill>
                  <a:srgbClr val="4F4F4F"/>
                </a:solidFill>
                <a:latin typeface="Helvetica" panose="020B0604020202020204" pitchFamily="34" charset="0"/>
                <a:ea typeface="Times New Roman" panose="02020603050405020304" pitchFamily="18" charset="0"/>
                <a:cs typeface="Arial" panose="020B0604020202020204" pitchFamily="34" charset="0"/>
              </a:rPr>
              <a:t>,</a:t>
            </a:r>
            <a:r>
              <a:rPr lang="en-US" altLang="en-US" sz="2000" dirty="0">
                <a:solidFill>
                  <a:srgbClr val="4F4F4F"/>
                </a:solidFill>
                <a:latin typeface="Calibri" panose="020F0502020204030204" pitchFamily="34" charset="0"/>
                <a:ea typeface="Times New Roman" panose="02020603050405020304" pitchFamily="18" charset="0"/>
                <a:cs typeface="Arial" panose="020B0604020202020204" pitchFamily="34" charset="0"/>
              </a:rPr>
              <a:t> </a:t>
            </a:r>
            <a:r>
              <a:rPr lang="en-US" altLang="en-US" sz="2000" dirty="0">
                <a:solidFill>
                  <a:srgbClr val="0F2B3D"/>
                </a:solidFill>
                <a:latin typeface="Arial Unicode MS"/>
                <a:ea typeface="Calibri" panose="020F0502020204030204" pitchFamily="34" charset="0"/>
                <a:cs typeface="Courier New" panose="02070309020205020404" pitchFamily="49" charset="0"/>
              </a:rPr>
              <a:t>()</a:t>
            </a:r>
            <a:r>
              <a:rPr lang="en-US" altLang="en-US" sz="2000" dirty="0">
                <a:solidFill>
                  <a:srgbClr val="4F4F4F"/>
                </a:solidFill>
                <a:latin typeface="Helvetica" panose="020B0604020202020204" pitchFamily="34" charset="0"/>
                <a:ea typeface="Times New Roman" panose="02020603050405020304" pitchFamily="18" charset="0"/>
                <a:cs typeface="Arial" panose="020B0604020202020204" pitchFamily="34" charset="0"/>
              </a:rPr>
              <a:t>,</a:t>
            </a:r>
            <a:r>
              <a:rPr lang="en-US" altLang="en-US" sz="2000" dirty="0">
                <a:solidFill>
                  <a:srgbClr val="4F4F4F"/>
                </a:solidFill>
                <a:latin typeface="Calibri" panose="020F0502020204030204" pitchFamily="34" charset="0"/>
                <a:ea typeface="Times New Roman" panose="02020603050405020304" pitchFamily="18" charset="0"/>
                <a:cs typeface="Arial" panose="020B0604020202020204" pitchFamily="34" charset="0"/>
              </a:rPr>
              <a:t> </a:t>
            </a:r>
            <a:r>
              <a:rPr lang="en-US" altLang="en-US" sz="2000" dirty="0">
                <a:solidFill>
                  <a:srgbClr val="0F2B3D"/>
                </a:solidFill>
                <a:latin typeface="Arial Unicode MS"/>
                <a:ea typeface="Calibri" panose="020F0502020204030204" pitchFamily="34" charset="0"/>
                <a:cs typeface="Courier New" panose="02070309020205020404" pitchFamily="49" charset="0"/>
              </a:rPr>
              <a:t>[]</a:t>
            </a:r>
            <a:r>
              <a:rPr lang="en-US" altLang="en-US" sz="2000" dirty="0">
                <a:solidFill>
                  <a:srgbClr val="4F4F4F"/>
                </a:solidFill>
                <a:latin typeface="Helvetica" panose="020B0604020202020204" pitchFamily="34" charset="0"/>
                <a:ea typeface="Times New Roman" panose="02020603050405020304" pitchFamily="18" charset="0"/>
                <a:cs typeface="Arial" panose="020B0604020202020204" pitchFamily="34" charset="0"/>
              </a:rPr>
              <a:t>,</a:t>
            </a:r>
            <a:r>
              <a:rPr lang="en-US" altLang="en-US" sz="2000" dirty="0">
                <a:solidFill>
                  <a:srgbClr val="4F4F4F"/>
                </a:solidFill>
                <a:latin typeface="Calibri" panose="020F0502020204030204" pitchFamily="34" charset="0"/>
                <a:ea typeface="Times New Roman" panose="02020603050405020304" pitchFamily="18" charset="0"/>
                <a:cs typeface="Arial" panose="020B0604020202020204" pitchFamily="34" charset="0"/>
              </a:rPr>
              <a:t> </a:t>
            </a:r>
            <a:r>
              <a:rPr lang="en-US" altLang="en-US" sz="2000" dirty="0">
                <a:solidFill>
                  <a:srgbClr val="0F2B3D"/>
                </a:solidFill>
                <a:latin typeface="Arial Unicode MS"/>
                <a:ea typeface="Calibri" panose="020F0502020204030204" pitchFamily="34" charset="0"/>
                <a:cs typeface="Courier New" panose="02070309020205020404" pitchFamily="49" charset="0"/>
              </a:rPr>
              <a:t>{}</a:t>
            </a:r>
            <a:r>
              <a:rPr lang="en-US" altLang="en-US" sz="2000" dirty="0">
                <a:solidFill>
                  <a:srgbClr val="4F4F4F"/>
                </a:solidFill>
                <a:latin typeface="Helvetica" panose="020B0604020202020204" pitchFamily="34" charset="0"/>
                <a:ea typeface="Times New Roman" panose="02020603050405020304" pitchFamily="18" charset="0"/>
                <a:cs typeface="Arial" panose="020B0604020202020204" pitchFamily="34" charset="0"/>
              </a:rPr>
              <a:t>,</a:t>
            </a:r>
            <a:r>
              <a:rPr lang="en-US" altLang="en-US" sz="2000" dirty="0">
                <a:solidFill>
                  <a:srgbClr val="4F4F4F"/>
                </a:solidFill>
                <a:latin typeface="Calibri" panose="020F0502020204030204" pitchFamily="34" charset="0"/>
                <a:ea typeface="Times New Roman" panose="02020603050405020304" pitchFamily="18" charset="0"/>
                <a:cs typeface="Arial" panose="020B0604020202020204" pitchFamily="34" charset="0"/>
              </a:rPr>
              <a:t> </a:t>
            </a:r>
            <a:r>
              <a:rPr lang="en-US" altLang="en-US" sz="2000" dirty="0">
                <a:solidFill>
                  <a:srgbClr val="0F2B3D"/>
                </a:solidFill>
                <a:latin typeface="Arial Unicode MS"/>
                <a:ea typeface="Calibri" panose="020F0502020204030204" pitchFamily="34" charset="0"/>
                <a:cs typeface="Courier New" panose="02070309020205020404" pitchFamily="49" charset="0"/>
              </a:rPr>
              <a:t>set()</a:t>
            </a:r>
            <a:r>
              <a:rPr lang="en-US" altLang="en-US" sz="2000" dirty="0">
                <a:solidFill>
                  <a:srgbClr val="4F4F4F"/>
                </a:solidFill>
                <a:latin typeface="Helvetica" panose="020B0604020202020204" pitchFamily="34" charset="0"/>
                <a:ea typeface="Times New Roman" panose="02020603050405020304" pitchFamily="18" charset="0"/>
                <a:cs typeface="Arial" panose="020B0604020202020204" pitchFamily="34" charset="0"/>
              </a:rPr>
              <a:t>,</a:t>
            </a:r>
            <a:r>
              <a:rPr lang="en-US" altLang="en-US" sz="2000" dirty="0">
                <a:solidFill>
                  <a:srgbClr val="4F4F4F"/>
                </a:solidFill>
                <a:latin typeface="Calibri" panose="020F0502020204030204" pitchFamily="34" charset="0"/>
                <a:ea typeface="Times New Roman" panose="02020603050405020304" pitchFamily="18" charset="0"/>
                <a:cs typeface="Arial" panose="020B0604020202020204" pitchFamily="34" charset="0"/>
              </a:rPr>
              <a:t> </a:t>
            </a:r>
            <a:r>
              <a:rPr lang="en-US" altLang="en-US" sz="2000" dirty="0">
                <a:solidFill>
                  <a:srgbClr val="0F2B3D"/>
                </a:solidFill>
                <a:latin typeface="Arial Unicode MS"/>
                <a:ea typeface="Calibri" panose="020F0502020204030204" pitchFamily="34" charset="0"/>
                <a:cs typeface="Courier New" panose="02070309020205020404" pitchFamily="49" charset="0"/>
              </a:rPr>
              <a:t>range(0)</a:t>
            </a:r>
            <a:endParaRPr lang="en-US" altLang="en-US" sz="2000" dirty="0">
              <a:ea typeface="Times New Roman" panose="02020603050405020304" pitchFamily="18" charset="0"/>
            </a:endParaRPr>
          </a:p>
          <a:p>
            <a:pPr lvl="0" eaLnBrk="0" fontAlgn="base" hangingPunct="0">
              <a:lnSpc>
                <a:spcPct val="150000"/>
              </a:lnSpc>
              <a:spcBef>
                <a:spcPct val="0"/>
              </a:spcBef>
              <a:spcAft>
                <a:spcPct val="0"/>
              </a:spcAft>
              <a:tabLst>
                <a:tab pos="457200" algn="l"/>
              </a:tabLst>
            </a:pPr>
            <a:r>
              <a:rPr lang="en-US" altLang="en-US" sz="2000" dirty="0">
                <a:solidFill>
                  <a:srgbClr val="4F4F4F"/>
                </a:solidFill>
                <a:latin typeface="Helvetica" panose="020B0604020202020204" pitchFamily="34" charset="0"/>
                <a:ea typeface="Times New Roman" panose="02020603050405020304" pitchFamily="18" charset="0"/>
              </a:rPr>
              <a:t>Example:</a:t>
            </a:r>
            <a:endParaRPr lang="en-US" altLang="en-US" sz="2000" dirty="0"/>
          </a:p>
          <a:p>
            <a:pPr lvl="0" eaLnBrk="0" fontAlgn="base" hangingPunct="0">
              <a:lnSpc>
                <a:spcPct val="150000"/>
              </a:lnSpc>
              <a:spcBef>
                <a:spcPct val="0"/>
              </a:spcBef>
              <a:spcAft>
                <a:spcPct val="0"/>
              </a:spcAft>
              <a:tabLst>
                <a:tab pos="457200" algn="l"/>
              </a:tabLst>
            </a:pPr>
            <a:r>
              <a:rPr lang="en-US" altLang="en-US"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errors = </a:t>
            </a:r>
            <a:r>
              <a:rPr lang="en-US" altLang="en-US"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3</a:t>
            </a:r>
          </a:p>
          <a:p>
            <a:pPr lvl="0" eaLnBrk="0" fontAlgn="base" hangingPunct="0">
              <a:lnSpc>
                <a:spcPct val="150000"/>
              </a:lnSpc>
              <a:spcBef>
                <a:spcPct val="0"/>
              </a:spcBef>
              <a:spcAft>
                <a:spcPct val="0"/>
              </a:spcAft>
              <a:tabLst>
                <a:tab pos="457200" algn="l"/>
              </a:tabLst>
            </a:pPr>
            <a:r>
              <a:rPr lang="en-US" altLang="en-US"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if</a:t>
            </a:r>
            <a:r>
              <a:rPr lang="en-US" altLang="en-US"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errors:    </a:t>
            </a:r>
          </a:p>
          <a:p>
            <a:pPr lvl="0" eaLnBrk="0" fontAlgn="base" hangingPunct="0">
              <a:lnSpc>
                <a:spcPct val="150000"/>
              </a:lnSpc>
              <a:spcBef>
                <a:spcPct val="0"/>
              </a:spcBef>
              <a:spcAft>
                <a:spcPct val="0"/>
              </a:spcAft>
              <a:tabLst>
                <a:tab pos="457200" algn="l"/>
              </a:tabLst>
            </a:pPr>
            <a:r>
              <a:rPr lang="en-US" altLang="en-US"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print(</a:t>
            </a:r>
            <a:r>
              <a:rPr lang="en-US" altLang="en-US"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"You have {} errors to </a:t>
            </a:r>
            <a:r>
              <a:rPr lang="en-US" altLang="en-US" dirty="0" err="1">
                <a:solidFill>
                  <a:srgbClr val="DD1144"/>
                </a:solidFill>
                <a:latin typeface="Courier New" panose="02070309020205020404" pitchFamily="49" charset="0"/>
                <a:ea typeface="Times New Roman" panose="02020603050405020304" pitchFamily="18" charset="0"/>
                <a:cs typeface="Courier New" panose="02070309020205020404" pitchFamily="49" charset="0"/>
              </a:rPr>
              <a:t>fix!"</a:t>
            </a:r>
            <a:r>
              <a:rPr lang="en-US" altLang="en-US" dirty="0" err="1">
                <a:solidFill>
                  <a:srgbClr val="0F2B3D"/>
                </a:solidFill>
                <a:latin typeface="Courier New" panose="02070309020205020404" pitchFamily="49" charset="0"/>
                <a:ea typeface="Times New Roman" panose="02020603050405020304" pitchFamily="18" charset="0"/>
                <a:cs typeface="Courier New" panose="02070309020205020404" pitchFamily="49" charset="0"/>
              </a:rPr>
              <a:t>.format</a:t>
            </a:r>
            <a:r>
              <a:rPr lang="en-US" altLang="en-US"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(errors))</a:t>
            </a:r>
          </a:p>
          <a:p>
            <a:pPr lvl="0" eaLnBrk="0" fontAlgn="base" hangingPunct="0">
              <a:lnSpc>
                <a:spcPct val="150000"/>
              </a:lnSpc>
              <a:spcBef>
                <a:spcPct val="0"/>
              </a:spcBef>
              <a:spcAft>
                <a:spcPct val="0"/>
              </a:spcAft>
              <a:tabLst>
                <a:tab pos="457200" algn="l"/>
              </a:tabLst>
            </a:pPr>
            <a:r>
              <a:rPr lang="en-US" altLang="en-US"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else</a:t>
            </a:r>
            <a:r>
              <a:rPr lang="en-US" altLang="en-US"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p>
          <a:p>
            <a:pPr lvl="0" eaLnBrk="0" fontAlgn="base" hangingPunct="0">
              <a:lnSpc>
                <a:spcPct val="150000"/>
              </a:lnSpc>
              <a:spcBef>
                <a:spcPct val="0"/>
              </a:spcBef>
              <a:spcAft>
                <a:spcPct val="0"/>
              </a:spcAft>
              <a:tabLst>
                <a:tab pos="457200" algn="l"/>
              </a:tabLst>
            </a:pPr>
            <a:r>
              <a:rPr lang="en-US" altLang="en-US"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print(</a:t>
            </a:r>
            <a:r>
              <a:rPr lang="en-US" altLang="en-US"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"No errors to fix!"</a:t>
            </a:r>
            <a:r>
              <a:rPr lang="en-US" altLang="en-US"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77466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83820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r>
              <a:rPr lang="en-US" sz="4000" b="1" dirty="0">
                <a:solidFill>
                  <a:schemeClr val="tx2">
                    <a:lumMod val="75000"/>
                  </a:schemeClr>
                </a:solidFill>
              </a:rPr>
              <a:t>For Loops</a:t>
            </a:r>
          </a:p>
        </p:txBody>
      </p:sp>
      <p:sp>
        <p:nvSpPr>
          <p:cNvPr id="3" name="Rectangle 1">
            <a:extLst>
              <a:ext uri="{FF2B5EF4-FFF2-40B4-BE49-F238E27FC236}">
                <a16:creationId xmlns:a16="http://schemas.microsoft.com/office/drawing/2014/main" id="{F3C1E8DB-8AE9-425E-9DCB-E5F3E230DBF2}"/>
              </a:ext>
            </a:extLst>
          </p:cNvPr>
          <p:cNvSpPr>
            <a:spLocks noChangeArrowheads="1"/>
          </p:cNvSpPr>
          <p:nvPr/>
        </p:nvSpPr>
        <p:spPr bwMode="auto">
          <a:xfrm>
            <a:off x="381000" y="1368746"/>
            <a:ext cx="8458200" cy="522303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altLang="en-US" sz="1600" dirty="0">
                <a:solidFill>
                  <a:srgbClr val="4F4F4F"/>
                </a:solidFill>
                <a:latin typeface="Helvetica" panose="020B0604020202020204" pitchFamily="34" charset="0"/>
                <a:ea typeface="Calibri" panose="020F0502020204030204" pitchFamily="34" charset="0"/>
              </a:rPr>
              <a:t>Python has two kinds of loops - </a:t>
            </a:r>
            <a:r>
              <a:rPr lang="en-US" altLang="en-US" sz="1200" dirty="0">
                <a:solidFill>
                  <a:srgbClr val="0F2B3D"/>
                </a:solidFill>
                <a:latin typeface="Arial Unicode MS"/>
                <a:ea typeface="Calibri" panose="020F0502020204030204" pitchFamily="34" charset="0"/>
                <a:cs typeface="Courier New" panose="02070309020205020404" pitchFamily="49" charset="0"/>
              </a:rPr>
              <a:t>for</a:t>
            </a:r>
            <a:r>
              <a:rPr lang="en-US" altLang="en-US" sz="1600" dirty="0">
                <a:solidFill>
                  <a:srgbClr val="4F4F4F"/>
                </a:solidFill>
                <a:latin typeface="Helvetica" panose="020B0604020202020204" pitchFamily="34" charset="0"/>
                <a:ea typeface="Calibri" panose="020F0502020204030204" pitchFamily="34" charset="0"/>
              </a:rPr>
              <a:t> loops and </a:t>
            </a:r>
            <a:r>
              <a:rPr lang="en-US" altLang="en-US" sz="1200" dirty="0">
                <a:solidFill>
                  <a:srgbClr val="0F2B3D"/>
                </a:solidFill>
                <a:latin typeface="Arial Unicode MS"/>
                <a:ea typeface="Calibri" panose="020F0502020204030204" pitchFamily="34" charset="0"/>
                <a:cs typeface="Courier New" panose="02070309020205020404" pitchFamily="49" charset="0"/>
              </a:rPr>
              <a:t>while</a:t>
            </a:r>
            <a:r>
              <a:rPr lang="en-US" altLang="en-US" sz="1600" dirty="0">
                <a:solidFill>
                  <a:srgbClr val="4F4F4F"/>
                </a:solidFill>
                <a:latin typeface="Helvetica" panose="020B0604020202020204" pitchFamily="34" charset="0"/>
                <a:ea typeface="Calibri" panose="020F0502020204030204" pitchFamily="34" charset="0"/>
              </a:rPr>
              <a:t> loops. A </a:t>
            </a:r>
            <a:r>
              <a:rPr lang="en-US" altLang="en-US" sz="1200" dirty="0">
                <a:solidFill>
                  <a:srgbClr val="0F2B3D"/>
                </a:solidFill>
                <a:latin typeface="Arial Unicode MS"/>
                <a:ea typeface="Calibri" panose="020F0502020204030204" pitchFamily="34" charset="0"/>
                <a:cs typeface="Courier New" panose="02070309020205020404" pitchFamily="49" charset="0"/>
              </a:rPr>
              <a:t>for</a:t>
            </a:r>
            <a:r>
              <a:rPr lang="en-US" altLang="en-US" sz="1600" dirty="0">
                <a:solidFill>
                  <a:srgbClr val="4F4F4F"/>
                </a:solidFill>
                <a:latin typeface="Helvetica" panose="020B0604020202020204" pitchFamily="34" charset="0"/>
                <a:ea typeface="Calibri" panose="020F0502020204030204" pitchFamily="34" charset="0"/>
              </a:rPr>
              <a:t> loop is used to "iterate", or do something repeatedly, over an </a:t>
            </a:r>
            <a:r>
              <a:rPr lang="en-US" altLang="en-US" sz="1600" b="1" dirty="0" err="1">
                <a:solidFill>
                  <a:srgbClr val="4F4F4F"/>
                </a:solidFill>
                <a:latin typeface="Helvetica" panose="020B0604020202020204" pitchFamily="34" charset="0"/>
                <a:ea typeface="Calibri" panose="020F0502020204030204" pitchFamily="34" charset="0"/>
              </a:rPr>
              <a:t>iterable</a:t>
            </a:r>
            <a:endParaRPr lang="en-US" altLang="en-US" sz="1600" b="1" dirty="0">
              <a:solidFill>
                <a:srgbClr val="4F4F4F"/>
              </a:solidFill>
              <a:latin typeface="Helvetica" panose="020B0604020202020204" pitchFamily="34" charset="0"/>
              <a:ea typeface="Calibri" panose="020F0502020204030204" pitchFamily="34" charset="0"/>
            </a:endParaRPr>
          </a:p>
          <a:p>
            <a:pPr lvl="0" eaLnBrk="0" fontAlgn="base" hangingPunct="0">
              <a:lnSpc>
                <a:spcPct val="150000"/>
              </a:lnSpc>
              <a:spcBef>
                <a:spcPct val="0"/>
              </a:spcBef>
              <a:spcAft>
                <a:spcPct val="0"/>
              </a:spcAft>
            </a:pPr>
            <a:r>
              <a:rPr lang="en-US" altLang="en-US" sz="14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cities = [</a:t>
            </a:r>
            <a:r>
              <a:rPr lang="en-US" altLang="en-US" sz="14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'new </a:t>
            </a:r>
            <a:r>
              <a:rPr lang="en-US" altLang="en-US" sz="1400" dirty="0" err="1">
                <a:solidFill>
                  <a:srgbClr val="DD1144"/>
                </a:solidFill>
                <a:latin typeface="Courier New" panose="02070309020205020404" pitchFamily="49" charset="0"/>
                <a:ea typeface="Times New Roman" panose="02020603050405020304" pitchFamily="18" charset="0"/>
                <a:cs typeface="Courier New" panose="02070309020205020404" pitchFamily="49" charset="0"/>
              </a:rPr>
              <a:t>york</a:t>
            </a:r>
            <a:r>
              <a:rPr lang="en-US" altLang="en-US" sz="14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 city'</a:t>
            </a:r>
            <a:r>
              <a:rPr lang="en-US" altLang="en-US" sz="14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4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'mountain view'</a:t>
            </a:r>
            <a:r>
              <a:rPr lang="en-US" altLang="en-US" sz="14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4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400" dirty="0" err="1">
                <a:solidFill>
                  <a:srgbClr val="DD1144"/>
                </a:solidFill>
                <a:latin typeface="Courier New" panose="02070309020205020404" pitchFamily="49" charset="0"/>
                <a:ea typeface="Times New Roman" panose="02020603050405020304" pitchFamily="18" charset="0"/>
                <a:cs typeface="Courier New" panose="02070309020205020404" pitchFamily="49" charset="0"/>
              </a:rPr>
              <a:t>chicago</a:t>
            </a:r>
            <a:r>
              <a:rPr lang="en-US" altLang="en-US" sz="14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4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4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'los </a:t>
            </a:r>
            <a:r>
              <a:rPr lang="en-US" altLang="en-US" sz="1400" dirty="0" err="1">
                <a:solidFill>
                  <a:srgbClr val="DD1144"/>
                </a:solidFill>
                <a:latin typeface="Courier New" panose="02070309020205020404" pitchFamily="49" charset="0"/>
                <a:ea typeface="Times New Roman" panose="02020603050405020304" pitchFamily="18" charset="0"/>
                <a:cs typeface="Courier New" panose="02070309020205020404" pitchFamily="49" charset="0"/>
              </a:rPr>
              <a:t>angeles</a:t>
            </a:r>
            <a:r>
              <a:rPr lang="en-US" altLang="en-US" sz="14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4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p>
          <a:p>
            <a:pPr lvl="0" eaLnBrk="0" fontAlgn="base" hangingPunct="0">
              <a:lnSpc>
                <a:spcPct val="150000"/>
              </a:lnSpc>
              <a:spcBef>
                <a:spcPct val="0"/>
              </a:spcBef>
              <a:spcAft>
                <a:spcPct val="0"/>
              </a:spcAft>
            </a:pPr>
            <a:r>
              <a:rPr lang="en-US" altLang="en-US" sz="14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for</a:t>
            </a:r>
            <a:r>
              <a:rPr lang="en-US" altLang="en-US" sz="14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city </a:t>
            </a:r>
            <a:r>
              <a:rPr lang="en-US" altLang="en-US" sz="14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in</a:t>
            </a:r>
            <a:r>
              <a:rPr lang="en-US" altLang="en-US" sz="14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cities:    </a:t>
            </a:r>
          </a:p>
          <a:p>
            <a:pPr lvl="0" eaLnBrk="0" fontAlgn="base" hangingPunct="0">
              <a:lnSpc>
                <a:spcPct val="150000"/>
              </a:lnSpc>
              <a:spcBef>
                <a:spcPct val="0"/>
              </a:spcBef>
              <a:spcAft>
                <a:spcPct val="0"/>
              </a:spcAft>
            </a:pPr>
            <a:r>
              <a:rPr lang="en-US" altLang="en-US" sz="14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print(city)</a:t>
            </a:r>
          </a:p>
          <a:p>
            <a:pPr lvl="0" eaLnBrk="0" fontAlgn="base" hangingPunct="0">
              <a:lnSpc>
                <a:spcPct val="150000"/>
              </a:lnSpc>
              <a:spcBef>
                <a:spcPct val="0"/>
              </a:spcBef>
              <a:spcAft>
                <a:spcPct val="0"/>
              </a:spcAft>
            </a:pPr>
            <a:r>
              <a:rPr lang="en-US" altLang="en-US" sz="14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print(</a:t>
            </a:r>
            <a:r>
              <a:rPr lang="en-US" altLang="en-US" sz="14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"Done!"</a:t>
            </a:r>
            <a:r>
              <a:rPr lang="en-US" altLang="en-US" sz="14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p>
          <a:p>
            <a:pPr lvl="0" eaLnBrk="0" fontAlgn="base" hangingPunct="0">
              <a:lnSpc>
                <a:spcPct val="150000"/>
              </a:lnSpc>
              <a:spcBef>
                <a:spcPct val="0"/>
              </a:spcBef>
              <a:spcAft>
                <a:spcPct val="0"/>
              </a:spcAft>
            </a:pPr>
            <a:endParaRPr lang="en-US" altLang="en-US" sz="14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endParaRPr>
          </a:p>
          <a:p>
            <a:pPr eaLnBrk="0" fontAlgn="base" hangingPunct="0">
              <a:lnSpc>
                <a:spcPct val="150000"/>
              </a:lnSpc>
              <a:spcBef>
                <a:spcPct val="0"/>
              </a:spcBef>
              <a:spcAft>
                <a:spcPct val="0"/>
              </a:spcAft>
            </a:pPr>
            <a:r>
              <a:rPr lang="en-US" altLang="en-US" sz="1400" b="1" i="1" dirty="0">
                <a:solidFill>
                  <a:srgbClr val="0F2B3D"/>
                </a:solidFill>
                <a:latin typeface="Arial Unicode MS"/>
                <a:ea typeface="DengXian Light" panose="02010600030101010101" pitchFamily="2" charset="-122"/>
                <a:cs typeface="Courier New" panose="02070309020205020404" pitchFamily="49" charset="0"/>
              </a:rPr>
              <a:t>range(start=0, stop, step=1)</a:t>
            </a:r>
            <a:endParaRPr lang="en-US" altLang="en-US"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endParaRPr>
          </a:p>
          <a:p>
            <a:pPr eaLnBrk="0" fontAlgn="base" hangingPunct="0">
              <a:lnSpc>
                <a:spcPct val="150000"/>
              </a:lnSpc>
              <a:spcBef>
                <a:spcPct val="0"/>
              </a:spcBef>
              <a:spcAft>
                <a:spcPct val="0"/>
              </a:spcAft>
            </a:pPr>
            <a:r>
              <a:rPr lang="en-US" altLang="en-US" sz="14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for</a:t>
            </a:r>
            <a:r>
              <a:rPr lang="en-US" altLang="en-US" sz="14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400" dirty="0" err="1">
                <a:solidFill>
                  <a:srgbClr val="0F2B3D"/>
                </a:solidFill>
                <a:latin typeface="Courier New" panose="02070309020205020404" pitchFamily="49" charset="0"/>
                <a:ea typeface="Times New Roman" panose="02020603050405020304" pitchFamily="18" charset="0"/>
                <a:cs typeface="Courier New" panose="02070309020205020404" pitchFamily="49" charset="0"/>
              </a:rPr>
              <a:t>i</a:t>
            </a:r>
            <a:r>
              <a:rPr lang="en-US" altLang="en-US" sz="14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4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in</a:t>
            </a:r>
            <a:r>
              <a:rPr lang="en-US" altLang="en-US" sz="14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range(</a:t>
            </a:r>
            <a:r>
              <a:rPr lang="en-US" altLang="en-US" sz="1400"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3</a:t>
            </a:r>
            <a:r>
              <a:rPr lang="en-US" altLang="en-US" sz="14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p>
          <a:p>
            <a:pPr eaLnBrk="0" fontAlgn="base" hangingPunct="0">
              <a:lnSpc>
                <a:spcPct val="150000"/>
              </a:lnSpc>
              <a:spcBef>
                <a:spcPct val="0"/>
              </a:spcBef>
              <a:spcAft>
                <a:spcPct val="0"/>
              </a:spcAft>
            </a:pPr>
            <a:r>
              <a:rPr lang="en-US" altLang="en-US" sz="14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print(</a:t>
            </a:r>
            <a:r>
              <a:rPr lang="en-US" altLang="en-US" sz="14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"Hello!"</a:t>
            </a:r>
            <a:r>
              <a:rPr lang="en-US" altLang="en-US" sz="14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p>
          <a:p>
            <a:pPr eaLnBrk="0" fontAlgn="base" hangingPunct="0">
              <a:lnSpc>
                <a:spcPct val="150000"/>
              </a:lnSpc>
              <a:spcBef>
                <a:spcPct val="0"/>
              </a:spcBef>
              <a:spcAft>
                <a:spcPct val="0"/>
              </a:spcAft>
            </a:pPr>
            <a:endParaRPr lang="en-US" altLang="en-US" sz="1400" dirty="0">
              <a:solidFill>
                <a:srgbClr val="0F2B3D"/>
              </a:solidFill>
              <a:latin typeface="Arial Unicode MS"/>
              <a:ea typeface="Times New Roman" panose="02020603050405020304" pitchFamily="18" charset="0"/>
              <a:cs typeface="Courier New" panose="02070309020205020404" pitchFamily="49" charset="0"/>
            </a:endParaRPr>
          </a:p>
          <a:p>
            <a:pPr eaLnBrk="0" fontAlgn="base" hangingPunct="0">
              <a:lnSpc>
                <a:spcPct val="150000"/>
              </a:lnSpc>
              <a:spcBef>
                <a:spcPct val="0"/>
              </a:spcBef>
              <a:spcAft>
                <a:spcPct val="0"/>
              </a:spcAft>
            </a:pPr>
            <a:r>
              <a:rPr lang="en-US" altLang="en-US" sz="1400" i="1" dirty="0">
                <a:solidFill>
                  <a:srgbClr val="999988"/>
                </a:solidFill>
                <a:latin typeface="Arial Unicode MS"/>
                <a:ea typeface="Times New Roman" panose="02020603050405020304" pitchFamily="18" charset="0"/>
                <a:cs typeface="Courier New" panose="02070309020205020404" pitchFamily="49" charset="0"/>
              </a:rPr>
              <a:t># Creating a new list</a:t>
            </a:r>
          </a:p>
          <a:p>
            <a:pPr eaLnBrk="0" fontAlgn="base" hangingPunct="0">
              <a:lnSpc>
                <a:spcPct val="150000"/>
              </a:lnSpc>
              <a:spcBef>
                <a:spcPct val="0"/>
              </a:spcBef>
              <a:spcAft>
                <a:spcPct val="0"/>
              </a:spcAft>
            </a:pPr>
            <a:r>
              <a:rPr lang="en-US" altLang="en-US" sz="14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cities = [</a:t>
            </a:r>
            <a:r>
              <a:rPr lang="en-US" altLang="en-US" sz="14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'new </a:t>
            </a:r>
            <a:r>
              <a:rPr lang="en-US" altLang="en-US" sz="1400" dirty="0" err="1">
                <a:solidFill>
                  <a:srgbClr val="DD1144"/>
                </a:solidFill>
                <a:latin typeface="Courier New" panose="02070309020205020404" pitchFamily="49" charset="0"/>
                <a:ea typeface="Times New Roman" panose="02020603050405020304" pitchFamily="18" charset="0"/>
                <a:cs typeface="Courier New" panose="02070309020205020404" pitchFamily="49" charset="0"/>
              </a:rPr>
              <a:t>york</a:t>
            </a:r>
            <a:r>
              <a:rPr lang="en-US" altLang="en-US" sz="14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 city'</a:t>
            </a:r>
            <a:r>
              <a:rPr lang="en-US" altLang="en-US" sz="14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4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'mountain view'</a:t>
            </a:r>
            <a:r>
              <a:rPr lang="en-US" altLang="en-US" sz="14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4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400" dirty="0" err="1">
                <a:solidFill>
                  <a:srgbClr val="DD1144"/>
                </a:solidFill>
                <a:latin typeface="Courier New" panose="02070309020205020404" pitchFamily="49" charset="0"/>
                <a:ea typeface="Times New Roman" panose="02020603050405020304" pitchFamily="18" charset="0"/>
                <a:cs typeface="Courier New" panose="02070309020205020404" pitchFamily="49" charset="0"/>
              </a:rPr>
              <a:t>chicago</a:t>
            </a:r>
            <a:r>
              <a:rPr lang="en-US" altLang="en-US" sz="14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4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4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'los </a:t>
            </a:r>
            <a:r>
              <a:rPr lang="en-US" altLang="en-US" sz="1400" dirty="0" err="1">
                <a:solidFill>
                  <a:srgbClr val="DD1144"/>
                </a:solidFill>
                <a:latin typeface="Courier New" panose="02070309020205020404" pitchFamily="49" charset="0"/>
                <a:ea typeface="Times New Roman" panose="02020603050405020304" pitchFamily="18" charset="0"/>
                <a:cs typeface="Courier New" panose="02070309020205020404" pitchFamily="49" charset="0"/>
              </a:rPr>
              <a:t>angeles</a:t>
            </a:r>
            <a:r>
              <a:rPr lang="en-US" altLang="en-US" sz="14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4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p>
          <a:p>
            <a:pPr eaLnBrk="0" fontAlgn="base" hangingPunct="0">
              <a:lnSpc>
                <a:spcPct val="150000"/>
              </a:lnSpc>
              <a:spcBef>
                <a:spcPct val="0"/>
              </a:spcBef>
              <a:spcAft>
                <a:spcPct val="0"/>
              </a:spcAft>
            </a:pPr>
            <a:r>
              <a:rPr lang="en-US" altLang="en-US" sz="1400" dirty="0" err="1">
                <a:solidFill>
                  <a:srgbClr val="0F2B3D"/>
                </a:solidFill>
                <a:latin typeface="Courier New" panose="02070309020205020404" pitchFamily="49" charset="0"/>
                <a:ea typeface="Times New Roman" panose="02020603050405020304" pitchFamily="18" charset="0"/>
                <a:cs typeface="Courier New" panose="02070309020205020404" pitchFamily="49" charset="0"/>
              </a:rPr>
              <a:t>capitalized_cities</a:t>
            </a:r>
            <a:r>
              <a:rPr lang="en-US" altLang="en-US" sz="14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 []</a:t>
            </a:r>
          </a:p>
          <a:p>
            <a:pPr eaLnBrk="0" fontAlgn="base" hangingPunct="0">
              <a:lnSpc>
                <a:spcPct val="150000"/>
              </a:lnSpc>
              <a:spcBef>
                <a:spcPct val="0"/>
              </a:spcBef>
              <a:spcAft>
                <a:spcPct val="0"/>
              </a:spcAft>
            </a:pPr>
            <a:r>
              <a:rPr lang="en-US" altLang="en-US" sz="14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for</a:t>
            </a:r>
            <a:r>
              <a:rPr lang="en-US" altLang="en-US" sz="14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city </a:t>
            </a:r>
            <a:r>
              <a:rPr lang="en-US" altLang="en-US" sz="14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in</a:t>
            </a:r>
            <a:r>
              <a:rPr lang="en-US" altLang="en-US" sz="14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cities:    </a:t>
            </a:r>
          </a:p>
          <a:p>
            <a:pPr eaLnBrk="0" fontAlgn="base" hangingPunct="0">
              <a:lnSpc>
                <a:spcPct val="150000"/>
              </a:lnSpc>
              <a:spcBef>
                <a:spcPct val="0"/>
              </a:spcBef>
              <a:spcAft>
                <a:spcPct val="0"/>
              </a:spcAft>
            </a:pPr>
            <a:r>
              <a:rPr lang="en-US" altLang="en-US" sz="14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400" dirty="0" err="1">
                <a:solidFill>
                  <a:srgbClr val="0F2B3D"/>
                </a:solidFill>
                <a:latin typeface="Courier New" panose="02070309020205020404" pitchFamily="49" charset="0"/>
                <a:ea typeface="Times New Roman" panose="02020603050405020304" pitchFamily="18" charset="0"/>
                <a:cs typeface="Courier New" panose="02070309020205020404" pitchFamily="49" charset="0"/>
              </a:rPr>
              <a:t>capitalized_cities.append</a:t>
            </a:r>
            <a:r>
              <a:rPr lang="en-US" altLang="en-US" sz="14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400" dirty="0" err="1">
                <a:solidFill>
                  <a:srgbClr val="0F2B3D"/>
                </a:solidFill>
                <a:latin typeface="Courier New" panose="02070309020205020404" pitchFamily="49" charset="0"/>
                <a:ea typeface="Times New Roman" panose="02020603050405020304" pitchFamily="18" charset="0"/>
                <a:cs typeface="Courier New" panose="02070309020205020404" pitchFamily="49" charset="0"/>
              </a:rPr>
              <a:t>city.title</a:t>
            </a:r>
            <a:r>
              <a:rPr lang="en-US" altLang="en-US" sz="14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endParaRPr lang="en-US" altLang="en-US" sz="1050" b="1" dirty="0">
              <a:solidFill>
                <a:srgbClr val="4F4F4F"/>
              </a:solidFill>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1202511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79323" y="304800"/>
            <a:ext cx="83820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r>
              <a:rPr lang="en-US" sz="4000" b="1" dirty="0">
                <a:solidFill>
                  <a:schemeClr val="tx2">
                    <a:lumMod val="75000"/>
                  </a:schemeClr>
                </a:solidFill>
              </a:rPr>
              <a:t>Building Dictionaries</a:t>
            </a:r>
          </a:p>
        </p:txBody>
      </p:sp>
      <p:sp>
        <p:nvSpPr>
          <p:cNvPr id="3" name="Rectangle 1">
            <a:extLst>
              <a:ext uri="{FF2B5EF4-FFF2-40B4-BE49-F238E27FC236}">
                <a16:creationId xmlns:a16="http://schemas.microsoft.com/office/drawing/2014/main" id="{F3C1E8DB-8AE9-425E-9DCB-E5F3E230DBF2}"/>
              </a:ext>
            </a:extLst>
          </p:cNvPr>
          <p:cNvSpPr>
            <a:spLocks noChangeArrowheads="1"/>
          </p:cNvSpPr>
          <p:nvPr/>
        </p:nvSpPr>
        <p:spPr bwMode="auto">
          <a:xfrm>
            <a:off x="457200" y="1347075"/>
            <a:ext cx="8382000" cy="504368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altLang="en-US" sz="2000" b="1" dirty="0">
                <a:solidFill>
                  <a:srgbClr val="2E3D49"/>
                </a:solidFill>
                <a:latin typeface="Arial" panose="020B0604020202020204" pitchFamily="34" charset="0"/>
                <a:cs typeface="Arial" panose="020B0604020202020204" pitchFamily="34" charset="0"/>
              </a:rPr>
              <a:t>Method 1: Using a for loop to create a set of counters</a:t>
            </a:r>
          </a:p>
          <a:p>
            <a:pPr eaLnBrk="0" fontAlgn="base" hangingPunct="0">
              <a:lnSpc>
                <a:spcPct val="150000"/>
              </a:lnSpc>
              <a:spcBef>
                <a:spcPct val="0"/>
              </a:spcBef>
              <a:spcAft>
                <a:spcPct val="0"/>
              </a:spcAft>
            </a:pPr>
            <a:r>
              <a:rPr lang="en-US" altLang="en-US" sz="1600" dirty="0">
                <a:latin typeface="Courier New" panose="02070309020205020404" pitchFamily="49" charset="0"/>
                <a:cs typeface="Courier New" panose="02070309020205020404" pitchFamily="49" charset="0"/>
              </a:rPr>
              <a:t> </a:t>
            </a:r>
            <a:r>
              <a:rPr lang="en-US" altLang="en-US" sz="1600" b="1" dirty="0" err="1">
                <a:solidFill>
                  <a:srgbClr val="990000"/>
                </a:solidFill>
                <a:latin typeface="Courier New" panose="02070309020205020404" pitchFamily="49" charset="0"/>
                <a:ea typeface="Times New Roman" panose="02020603050405020304" pitchFamily="18" charset="0"/>
                <a:cs typeface="Courier New" panose="02070309020205020404" pitchFamily="49" charset="0"/>
              </a:rPr>
              <a:t>book_title</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  [</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'great'</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600" dirty="0" err="1">
                <a:solidFill>
                  <a:srgbClr val="DD1144"/>
                </a:solidFill>
                <a:latin typeface="Courier New" panose="02070309020205020404" pitchFamily="49" charset="0"/>
                <a:ea typeface="Times New Roman" panose="02020603050405020304" pitchFamily="18" charset="0"/>
                <a:cs typeface="Courier New" panose="02070309020205020404" pitchFamily="49" charset="0"/>
              </a:rPr>
              <a:t>expectations'</a:t>
            </a:r>
            <a:r>
              <a:rPr lang="en-US" altLang="en-US" sz="1600" dirty="0" err="1">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600" dirty="0" err="1">
                <a:solidFill>
                  <a:srgbClr val="DD1144"/>
                </a:solidFill>
                <a:latin typeface="Courier New" panose="02070309020205020404" pitchFamily="49" charset="0"/>
                <a:ea typeface="Times New Roman" panose="02020603050405020304" pitchFamily="18" charset="0"/>
                <a:cs typeface="Courier New" panose="02070309020205020404" pitchFamily="49" charset="0"/>
              </a:rPr>
              <a:t>'the</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'adventures'</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'of'</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'sherlock'</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'holmes'</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'the'</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'great'</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'gasby'</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'hamlet'</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'adventures'</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'of'</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'huckleberry'</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6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'fin’</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endParaRPr lang="en-US" altLang="en-US" sz="1600" dirty="0">
              <a:latin typeface="Courier New" panose="02070309020205020404" pitchFamily="49" charset="0"/>
              <a:cs typeface="Courier New" panose="02070309020205020404" pitchFamily="49" charset="0"/>
            </a:endParaRPr>
          </a:p>
          <a:p>
            <a:pPr eaLnBrk="0" fontAlgn="base" hangingPunct="0">
              <a:lnSpc>
                <a:spcPct val="150000"/>
              </a:lnSpc>
              <a:spcBef>
                <a:spcPct val="0"/>
              </a:spcBef>
              <a:spcAft>
                <a:spcPct val="0"/>
              </a:spcAft>
            </a:pPr>
            <a:r>
              <a:rPr lang="en-US" altLang="en-US" sz="1600" dirty="0" err="1">
                <a:solidFill>
                  <a:srgbClr val="0F2B3D"/>
                </a:solidFill>
                <a:latin typeface="Courier New" panose="02070309020205020404" pitchFamily="49" charset="0"/>
                <a:ea typeface="Times New Roman" panose="02020603050405020304" pitchFamily="18" charset="0"/>
                <a:cs typeface="Courier New" panose="02070309020205020404" pitchFamily="49" charset="0"/>
              </a:rPr>
              <a:t>word_counter</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 {}</a:t>
            </a:r>
            <a:endParaRPr lang="en-US" altLang="en-US" sz="1600" dirty="0">
              <a:latin typeface="Courier New" panose="02070309020205020404" pitchFamily="49" charset="0"/>
              <a:cs typeface="Courier New" panose="02070309020205020404" pitchFamily="49" charset="0"/>
            </a:endParaRPr>
          </a:p>
          <a:p>
            <a:pPr eaLnBrk="0" fontAlgn="base" hangingPunct="0">
              <a:lnSpc>
                <a:spcPct val="150000"/>
              </a:lnSpc>
              <a:spcBef>
                <a:spcPct val="0"/>
              </a:spcBef>
              <a:spcAft>
                <a:spcPct val="0"/>
              </a:spcAft>
            </a:pPr>
            <a:r>
              <a:rPr lang="en-US" altLang="en-US" sz="16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for</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word </a:t>
            </a:r>
            <a:r>
              <a:rPr lang="en-US" altLang="en-US" sz="16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in</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dirty="0" err="1">
                <a:solidFill>
                  <a:srgbClr val="0F2B3D"/>
                </a:solidFill>
                <a:latin typeface="Courier New" panose="02070309020205020404" pitchFamily="49" charset="0"/>
                <a:ea typeface="Times New Roman" panose="02020603050405020304" pitchFamily="18" charset="0"/>
                <a:cs typeface="Courier New" panose="02070309020205020404" pitchFamily="49" charset="0"/>
              </a:rPr>
              <a:t>book_title</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p>
          <a:p>
            <a:pPr eaLnBrk="0" fontAlgn="base" hangingPunct="0">
              <a:lnSpc>
                <a:spcPct val="150000"/>
              </a:lnSpc>
              <a:spcBef>
                <a:spcPct val="0"/>
              </a:spcBef>
              <a:spcAft>
                <a:spcPct val="0"/>
              </a:spcAft>
            </a:pPr>
            <a:r>
              <a:rPr lang="en-US" altLang="en-US" sz="1600" b="1"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if</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word </a:t>
            </a:r>
            <a:r>
              <a:rPr lang="en-US" altLang="en-US" sz="16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not</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in</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dirty="0" err="1">
                <a:solidFill>
                  <a:srgbClr val="0F2B3D"/>
                </a:solidFill>
                <a:latin typeface="Courier New" panose="02070309020205020404" pitchFamily="49" charset="0"/>
                <a:ea typeface="Times New Roman" panose="02020603050405020304" pitchFamily="18" charset="0"/>
                <a:cs typeface="Courier New" panose="02070309020205020404" pitchFamily="49" charset="0"/>
              </a:rPr>
              <a:t>word_counter</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p>
          <a:p>
            <a:pPr eaLnBrk="0" fontAlgn="base" hangingPunct="0">
              <a:lnSpc>
                <a:spcPct val="150000"/>
              </a:lnSpc>
              <a:spcBef>
                <a:spcPct val="0"/>
              </a:spcBef>
              <a:spcAft>
                <a:spcPct val="0"/>
              </a:spcAft>
            </a:pP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dirty="0" err="1">
                <a:solidFill>
                  <a:srgbClr val="0F2B3D"/>
                </a:solidFill>
                <a:latin typeface="Courier New" panose="02070309020205020404" pitchFamily="49" charset="0"/>
                <a:ea typeface="Times New Roman" panose="02020603050405020304" pitchFamily="18" charset="0"/>
                <a:cs typeface="Courier New" panose="02070309020205020404" pitchFamily="49" charset="0"/>
              </a:rPr>
              <a:t>word_counter</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[word] = </a:t>
            </a:r>
            <a:r>
              <a:rPr lang="en-US" altLang="en-US" sz="1600"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1</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p>
          <a:p>
            <a:pPr eaLnBrk="0" fontAlgn="base" hangingPunct="0">
              <a:lnSpc>
                <a:spcPct val="150000"/>
              </a:lnSpc>
              <a:spcBef>
                <a:spcPct val="0"/>
              </a:spcBef>
              <a:spcAft>
                <a:spcPct val="0"/>
              </a:spcAft>
            </a:pPr>
            <a:r>
              <a:rPr lang="en-US" altLang="en-US" sz="1600" b="1"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else</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p>
          <a:p>
            <a:pPr eaLnBrk="0" fontAlgn="base" hangingPunct="0">
              <a:lnSpc>
                <a:spcPct val="150000"/>
              </a:lnSpc>
              <a:spcBef>
                <a:spcPct val="0"/>
              </a:spcBef>
              <a:spcAft>
                <a:spcPct val="0"/>
              </a:spcAft>
            </a:pPr>
            <a:r>
              <a:rPr lang="en-US" altLang="en-US" sz="1600" dirty="0" err="1">
                <a:solidFill>
                  <a:srgbClr val="0F2B3D"/>
                </a:solidFill>
                <a:latin typeface="Courier New" panose="02070309020205020404" pitchFamily="49" charset="0"/>
                <a:ea typeface="Times New Roman" panose="02020603050405020304" pitchFamily="18" charset="0"/>
                <a:cs typeface="Courier New" panose="02070309020205020404" pitchFamily="49" charset="0"/>
              </a:rPr>
              <a:t>word_counter</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[word] += </a:t>
            </a:r>
            <a:r>
              <a:rPr lang="en-US" altLang="en-US" sz="1600"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1</a:t>
            </a:r>
            <a:endParaRPr lang="en-US" altLang="en-US" sz="2000" b="1" dirty="0">
              <a:latin typeface="Arial" panose="020B0604020202020204" pitchFamily="34" charset="0"/>
            </a:endParaRPr>
          </a:p>
          <a:p>
            <a:pPr eaLnBrk="0" fontAlgn="base" hangingPunct="0">
              <a:lnSpc>
                <a:spcPct val="150000"/>
              </a:lnSpc>
              <a:spcBef>
                <a:spcPct val="0"/>
              </a:spcBef>
              <a:spcAft>
                <a:spcPct val="0"/>
              </a:spcAft>
            </a:pPr>
            <a:r>
              <a:rPr lang="en-US" altLang="en-US" sz="2000" b="1" dirty="0">
                <a:solidFill>
                  <a:srgbClr val="2E3D49"/>
                </a:solidFill>
                <a:latin typeface="Arial" panose="020B0604020202020204" pitchFamily="34" charset="0"/>
                <a:cs typeface="Arial" panose="020B0604020202020204" pitchFamily="34" charset="0"/>
              </a:rPr>
              <a:t>Method 2: Using the get method</a:t>
            </a:r>
          </a:p>
          <a:p>
            <a:pPr eaLnBrk="0" fontAlgn="base" hangingPunct="0">
              <a:lnSpc>
                <a:spcPct val="150000"/>
              </a:lnSpc>
              <a:spcBef>
                <a:spcPct val="0"/>
              </a:spcBef>
              <a:spcAft>
                <a:spcPct val="0"/>
              </a:spcAft>
            </a:pPr>
            <a:r>
              <a:rPr lang="en-US" altLang="en-US"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for</a:t>
            </a:r>
            <a:r>
              <a:rPr lang="en-US" altLang="en-US"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word </a:t>
            </a:r>
            <a:r>
              <a:rPr lang="en-US" altLang="en-US"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in</a:t>
            </a:r>
            <a:r>
              <a:rPr lang="en-US" altLang="en-US"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dirty="0" err="1">
                <a:solidFill>
                  <a:srgbClr val="0F2B3D"/>
                </a:solidFill>
                <a:latin typeface="Courier New" panose="02070309020205020404" pitchFamily="49" charset="0"/>
                <a:ea typeface="Times New Roman" panose="02020603050405020304" pitchFamily="18" charset="0"/>
                <a:cs typeface="Courier New" panose="02070309020205020404" pitchFamily="49" charset="0"/>
              </a:rPr>
              <a:t>book_title</a:t>
            </a:r>
            <a:r>
              <a:rPr lang="en-US" altLang="en-US"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p>
          <a:p>
            <a:pPr eaLnBrk="0" fontAlgn="base" hangingPunct="0">
              <a:lnSpc>
                <a:spcPct val="150000"/>
              </a:lnSpc>
              <a:spcBef>
                <a:spcPct val="0"/>
              </a:spcBef>
              <a:spcAft>
                <a:spcPct val="0"/>
              </a:spcAft>
            </a:pPr>
            <a:r>
              <a:rPr lang="en-US" altLang="en-US"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dirty="0" err="1">
                <a:solidFill>
                  <a:srgbClr val="0F2B3D"/>
                </a:solidFill>
                <a:latin typeface="Courier New" panose="02070309020205020404" pitchFamily="49" charset="0"/>
                <a:ea typeface="Times New Roman" panose="02020603050405020304" pitchFamily="18" charset="0"/>
                <a:cs typeface="Courier New" panose="02070309020205020404" pitchFamily="49" charset="0"/>
              </a:rPr>
              <a:t>word_counter</a:t>
            </a:r>
            <a:r>
              <a:rPr lang="en-US" altLang="en-US"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[word] = </a:t>
            </a:r>
            <a:r>
              <a:rPr lang="en-US" altLang="en-US" dirty="0" err="1">
                <a:solidFill>
                  <a:srgbClr val="0F2B3D"/>
                </a:solidFill>
                <a:latin typeface="Courier New" panose="02070309020205020404" pitchFamily="49" charset="0"/>
                <a:ea typeface="Times New Roman" panose="02020603050405020304" pitchFamily="18" charset="0"/>
                <a:cs typeface="Courier New" panose="02070309020205020404" pitchFamily="49" charset="0"/>
              </a:rPr>
              <a:t>word_counter.</a:t>
            </a:r>
            <a:r>
              <a:rPr lang="en-US" altLang="en-US" b="1" dirty="0" err="1">
                <a:solidFill>
                  <a:srgbClr val="333333"/>
                </a:solidFill>
                <a:latin typeface="Courier New" panose="02070309020205020404" pitchFamily="49" charset="0"/>
                <a:ea typeface="Times New Roman" panose="02020603050405020304" pitchFamily="18" charset="0"/>
                <a:cs typeface="Courier New" panose="02070309020205020404" pitchFamily="49" charset="0"/>
              </a:rPr>
              <a:t>get</a:t>
            </a:r>
            <a:r>
              <a:rPr lang="en-US" altLang="en-US"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(word, </a:t>
            </a:r>
            <a:r>
              <a:rPr lang="en-US" altLang="en-US"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0</a:t>
            </a:r>
            <a:r>
              <a:rPr lang="en-US" altLang="en-US"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 </a:t>
            </a:r>
            <a:r>
              <a:rPr lang="en-US" altLang="en-US"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1</a:t>
            </a:r>
            <a:endParaRPr lang="en-US" altLang="en-US" sz="4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4535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79323" y="304800"/>
            <a:ext cx="83820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r>
              <a:rPr lang="en-US" sz="4000" b="1" dirty="0">
                <a:solidFill>
                  <a:schemeClr val="tx2">
                    <a:lumMod val="75000"/>
                  </a:schemeClr>
                </a:solidFill>
              </a:rPr>
              <a:t>While Loops</a:t>
            </a:r>
          </a:p>
        </p:txBody>
      </p:sp>
      <p:sp>
        <p:nvSpPr>
          <p:cNvPr id="3" name="Rectangle 1">
            <a:extLst>
              <a:ext uri="{FF2B5EF4-FFF2-40B4-BE49-F238E27FC236}">
                <a16:creationId xmlns:a16="http://schemas.microsoft.com/office/drawing/2014/main" id="{F3C1E8DB-8AE9-425E-9DCB-E5F3E230DBF2}"/>
              </a:ext>
            </a:extLst>
          </p:cNvPr>
          <p:cNvSpPr>
            <a:spLocks noChangeArrowheads="1"/>
          </p:cNvSpPr>
          <p:nvPr/>
        </p:nvSpPr>
        <p:spPr bwMode="auto">
          <a:xfrm>
            <a:off x="457200" y="1191264"/>
            <a:ext cx="8382000" cy="535531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sz="1600" b="1" dirty="0"/>
              <a:t>Loop repeats an unknown number of times and ends when some condition is met,</a:t>
            </a:r>
          </a:p>
          <a:p>
            <a:pPr eaLnBrk="0" fontAlgn="base" hangingPunct="0">
              <a:lnSpc>
                <a:spcPct val="150000"/>
              </a:lnSpc>
              <a:spcBef>
                <a:spcPct val="0"/>
              </a:spcBef>
              <a:spcAft>
                <a:spcPct val="0"/>
              </a:spcAft>
            </a:pPr>
            <a:r>
              <a:rPr lang="en-US" altLang="en-US" sz="1600" dirty="0" err="1">
                <a:solidFill>
                  <a:srgbClr val="0F2B3D"/>
                </a:solidFill>
                <a:latin typeface="Courier New" panose="02070309020205020404" pitchFamily="49" charset="0"/>
                <a:ea typeface="Times New Roman" panose="02020603050405020304" pitchFamily="18" charset="0"/>
                <a:cs typeface="Courier New" panose="02070309020205020404" pitchFamily="49" charset="0"/>
              </a:rPr>
              <a:t>card_deck</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 [</a:t>
            </a:r>
            <a:r>
              <a:rPr lang="en-US" altLang="en-US" sz="1600"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4</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11</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8</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5</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13</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2</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8</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10</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p>
          <a:p>
            <a:pPr eaLnBrk="0" fontAlgn="base" hangingPunct="0">
              <a:lnSpc>
                <a:spcPct val="150000"/>
              </a:lnSpc>
              <a:spcBef>
                <a:spcPct val="0"/>
              </a:spcBef>
              <a:spcAft>
                <a:spcPct val="0"/>
              </a:spcAft>
            </a:pP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hand = []</a:t>
            </a:r>
            <a:r>
              <a:rPr lang="en-US" altLang="en-US" sz="1600" i="1" dirty="0">
                <a:solidFill>
                  <a:srgbClr val="999988"/>
                </a:solidFill>
                <a:latin typeface="Courier New" panose="02070309020205020404" pitchFamily="49" charset="0"/>
                <a:ea typeface="Times New Roman" panose="02020603050405020304" pitchFamily="18" charset="0"/>
                <a:cs typeface="Courier New" panose="02070309020205020404" pitchFamily="49" charset="0"/>
              </a:rPr>
              <a:t># adds the last element of the </a:t>
            </a:r>
            <a:r>
              <a:rPr lang="en-US" altLang="en-US" sz="1600" i="1" dirty="0" err="1">
                <a:solidFill>
                  <a:srgbClr val="999988"/>
                </a:solidFill>
                <a:latin typeface="Courier New" panose="02070309020205020404" pitchFamily="49" charset="0"/>
                <a:ea typeface="Times New Roman" panose="02020603050405020304" pitchFamily="18" charset="0"/>
                <a:cs typeface="Courier New" panose="02070309020205020404" pitchFamily="49" charset="0"/>
              </a:rPr>
              <a:t>card_deck</a:t>
            </a:r>
            <a:r>
              <a:rPr lang="en-US" altLang="en-US" sz="1600" i="1" dirty="0">
                <a:solidFill>
                  <a:srgbClr val="999988"/>
                </a:solidFill>
                <a:latin typeface="Courier New" panose="02070309020205020404" pitchFamily="49" charset="0"/>
                <a:ea typeface="Times New Roman" panose="02020603050405020304" pitchFamily="18" charset="0"/>
                <a:cs typeface="Courier New" panose="02070309020205020404" pitchFamily="49" charset="0"/>
              </a:rPr>
              <a:t> list to the hand list# until the values in hand add up to 17 or more</a:t>
            </a:r>
          </a:p>
          <a:p>
            <a:pPr eaLnBrk="0" fontAlgn="base" hangingPunct="0">
              <a:lnSpc>
                <a:spcPct val="150000"/>
              </a:lnSpc>
              <a:spcBef>
                <a:spcPct val="0"/>
              </a:spcBef>
              <a:spcAft>
                <a:spcPct val="0"/>
              </a:spcAft>
            </a:pPr>
            <a:r>
              <a:rPr lang="en-US" altLang="en-US" sz="16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while</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sum(hand)  &lt; </a:t>
            </a:r>
            <a:r>
              <a:rPr lang="en-US" altLang="en-US" sz="1600"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17</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p>
          <a:p>
            <a:pPr eaLnBrk="0" fontAlgn="base" hangingPunct="0">
              <a:lnSpc>
                <a:spcPct val="150000"/>
              </a:lnSpc>
              <a:spcBef>
                <a:spcPct val="0"/>
              </a:spcBef>
              <a:spcAft>
                <a:spcPct val="0"/>
              </a:spcAft>
            </a:pP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600" dirty="0" err="1">
                <a:solidFill>
                  <a:srgbClr val="0F2B3D"/>
                </a:solidFill>
                <a:latin typeface="Courier New" panose="02070309020205020404" pitchFamily="49" charset="0"/>
                <a:ea typeface="Times New Roman" panose="02020603050405020304" pitchFamily="18" charset="0"/>
                <a:cs typeface="Courier New" panose="02070309020205020404" pitchFamily="49" charset="0"/>
              </a:rPr>
              <a:t>hand.append</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600" dirty="0" err="1">
                <a:solidFill>
                  <a:srgbClr val="0F2B3D"/>
                </a:solidFill>
                <a:latin typeface="Courier New" panose="02070309020205020404" pitchFamily="49" charset="0"/>
                <a:ea typeface="Times New Roman" panose="02020603050405020304" pitchFamily="18" charset="0"/>
                <a:cs typeface="Courier New" panose="02070309020205020404" pitchFamily="49" charset="0"/>
              </a:rPr>
              <a:t>card_deck.pop</a:t>
            </a:r>
            <a:r>
              <a:rPr lang="en-US" altLang="en-US" sz="16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endParaRPr lang="en-US" altLang="en-US" sz="3600" dirty="0">
              <a:latin typeface="Courier New" panose="02070309020205020404" pitchFamily="49" charset="0"/>
              <a:cs typeface="Courier New" panose="02070309020205020404" pitchFamily="49" charset="0"/>
            </a:endParaRPr>
          </a:p>
          <a:p>
            <a:pPr lvl="0" eaLnBrk="0" fontAlgn="base" hangingPunct="0">
              <a:lnSpc>
                <a:spcPct val="150000"/>
              </a:lnSpc>
              <a:spcBef>
                <a:spcPct val="0"/>
              </a:spcBef>
              <a:spcAft>
                <a:spcPct val="0"/>
              </a:spcAft>
            </a:pPr>
            <a:endParaRPr lang="en-US" sz="1600" dirty="0"/>
          </a:p>
          <a:p>
            <a:pPr lvl="0" eaLnBrk="0" fontAlgn="base" hangingPunct="0">
              <a:lnSpc>
                <a:spcPct val="150000"/>
              </a:lnSpc>
              <a:spcBef>
                <a:spcPct val="0"/>
              </a:spcBef>
              <a:spcAft>
                <a:spcPct val="0"/>
              </a:spcAft>
            </a:pPr>
            <a:r>
              <a:rPr lang="en-US" sz="1600" b="1" dirty="0"/>
              <a:t>Factorial </a:t>
            </a:r>
          </a:p>
          <a:p>
            <a:r>
              <a:rPr lang="en-US" sz="1600" dirty="0">
                <a:latin typeface="Courier New" panose="02070309020205020404" pitchFamily="49" charset="0"/>
                <a:cs typeface="Courier New" panose="02070309020205020404" pitchFamily="49" charset="0"/>
              </a:rPr>
              <a:t>number, product, current = 6 ,1 ,1 </a:t>
            </a:r>
          </a:p>
          <a:p>
            <a:r>
              <a:rPr lang="en-US" sz="1600" dirty="0">
                <a:latin typeface="Courier New" panose="02070309020205020404" pitchFamily="49" charset="0"/>
                <a:cs typeface="Courier New" panose="02070309020205020404" pitchFamily="49" charset="0"/>
              </a:rPr>
              <a:t>while current &lt;= number:</a:t>
            </a:r>
          </a:p>
          <a:p>
            <a:r>
              <a:rPr lang="en-US" sz="1600" dirty="0">
                <a:latin typeface="Courier New" panose="02070309020205020404" pitchFamily="49" charset="0"/>
                <a:cs typeface="Courier New" panose="02070309020205020404" pitchFamily="49" charset="0"/>
              </a:rPr>
              <a:t>	product *= current</a:t>
            </a:r>
          </a:p>
          <a:p>
            <a:r>
              <a:rPr lang="en-US" sz="1600" dirty="0">
                <a:latin typeface="Courier New" panose="02070309020205020404" pitchFamily="49" charset="0"/>
                <a:cs typeface="Courier New" panose="02070309020205020404" pitchFamily="49" charset="0"/>
              </a:rPr>
              <a:t>	current += 1</a:t>
            </a:r>
          </a:p>
          <a:p>
            <a:r>
              <a:rPr lang="en-US" sz="1600" dirty="0">
                <a:latin typeface="Courier New" panose="02070309020205020404" pitchFamily="49" charset="0"/>
                <a:cs typeface="Courier New" panose="02070309020205020404" pitchFamily="49" charset="0"/>
              </a:rPr>
              <a:t>print(product)</a:t>
            </a:r>
          </a:p>
          <a:p>
            <a:endParaRPr lang="en-US" sz="1600" dirty="0">
              <a:latin typeface="Courier New" panose="02070309020205020404" pitchFamily="49" charset="0"/>
              <a:cs typeface="Courier New" panose="02070309020205020404" pitchFamily="49" charset="0"/>
            </a:endParaRPr>
          </a:p>
          <a:p>
            <a:r>
              <a:rPr lang="en-US" sz="1600" b="1" dirty="0"/>
              <a:t>For loop version</a:t>
            </a:r>
          </a:p>
          <a:p>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in range(1,number+1):</a:t>
            </a:r>
          </a:p>
          <a:p>
            <a:r>
              <a:rPr lang="en-US" sz="1600" dirty="0">
                <a:latin typeface="Courier New" panose="02070309020205020404" pitchFamily="49" charset="0"/>
                <a:cs typeface="Courier New" panose="02070309020205020404" pitchFamily="49" charset="0"/>
              </a:rPr>
              <a:t>    product *= </a:t>
            </a:r>
            <a:r>
              <a:rPr lang="en-US" sz="1600" dirty="0" err="1">
                <a:latin typeface="Courier New" panose="02070309020205020404" pitchFamily="49" charset="0"/>
                <a:cs typeface="Courier New" panose="02070309020205020404" pitchFamily="49" charset="0"/>
              </a:rPr>
              <a:t>i</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4906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79323" y="304800"/>
            <a:ext cx="83820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r>
              <a:rPr lang="en-US" sz="4000" b="1" dirty="0">
                <a:solidFill>
                  <a:schemeClr val="tx2">
                    <a:lumMod val="75000"/>
                  </a:schemeClr>
                </a:solidFill>
              </a:rPr>
              <a:t>Break, Continue</a:t>
            </a:r>
          </a:p>
        </p:txBody>
      </p:sp>
      <p:sp>
        <p:nvSpPr>
          <p:cNvPr id="3" name="Rectangle 1">
            <a:extLst>
              <a:ext uri="{FF2B5EF4-FFF2-40B4-BE49-F238E27FC236}">
                <a16:creationId xmlns:a16="http://schemas.microsoft.com/office/drawing/2014/main" id="{F3C1E8DB-8AE9-425E-9DCB-E5F3E230DBF2}"/>
              </a:ext>
            </a:extLst>
          </p:cNvPr>
          <p:cNvSpPr>
            <a:spLocks noChangeArrowheads="1"/>
          </p:cNvSpPr>
          <p:nvPr/>
        </p:nvSpPr>
        <p:spPr bwMode="auto">
          <a:xfrm>
            <a:off x="447368" y="1344789"/>
            <a:ext cx="8382000" cy="536685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lnSpc>
                <a:spcPct val="150000"/>
              </a:lnSpc>
              <a:spcBef>
                <a:spcPct val="0"/>
              </a:spcBef>
              <a:spcAft>
                <a:spcPct val="0"/>
              </a:spcAft>
              <a:tabLst>
                <a:tab pos="457200" algn="l"/>
              </a:tabLst>
            </a:pPr>
            <a:r>
              <a:rPr lang="en-US" altLang="en-US" dirty="0">
                <a:latin typeface="Arial" panose="020B0604020202020204" pitchFamily="34" charset="0"/>
                <a:ea typeface="Times New Roman" panose="02020603050405020304" pitchFamily="18" charset="0"/>
              </a:rPr>
              <a:t>Sometimes we need more control over when a loop should end, or skip an iteration. </a:t>
            </a:r>
            <a:r>
              <a:rPr lang="en-US" altLang="en-US" b="1" dirty="0">
                <a:latin typeface="Calibri" panose="020F0502020204030204" pitchFamily="34" charset="0"/>
                <a:ea typeface="Times New Roman" panose="02020603050405020304" pitchFamily="18" charset="0"/>
                <a:cs typeface="Arial" panose="020B0604020202020204" pitchFamily="34" charset="0"/>
              </a:rPr>
              <a:t>Example Continue: </a:t>
            </a:r>
          </a:p>
          <a:p>
            <a:pPr lvl="0" eaLnBrk="0" fontAlgn="base" hangingPunct="0">
              <a:lnSpc>
                <a:spcPct val="150000"/>
              </a:lnSpc>
              <a:spcBef>
                <a:spcPct val="0"/>
              </a:spcBef>
              <a:spcAft>
                <a:spcPct val="0"/>
              </a:spcAft>
              <a:tabLst>
                <a:tab pos="457200" algn="l"/>
              </a:tabLst>
            </a:pPr>
            <a:r>
              <a:rPr lang="en-US" altLang="en-US" dirty="0">
                <a:latin typeface="Courier New" panose="02070309020205020404" pitchFamily="49" charset="0"/>
                <a:ea typeface="Times New Roman" panose="02020603050405020304" pitchFamily="18" charset="0"/>
                <a:cs typeface="Courier New" panose="02070309020205020404" pitchFamily="49" charset="0"/>
              </a:rPr>
              <a:t>for </a:t>
            </a:r>
            <a:r>
              <a:rPr lang="en-US" altLang="en-US" dirty="0" err="1">
                <a:latin typeface="Courier New" panose="02070309020205020404" pitchFamily="49" charset="0"/>
                <a:ea typeface="Times New Roman" panose="02020603050405020304" pitchFamily="18" charset="0"/>
                <a:cs typeface="Courier New" panose="02070309020205020404" pitchFamily="49" charset="0"/>
              </a:rPr>
              <a:t>val</a:t>
            </a:r>
            <a:r>
              <a:rPr lang="en-US" altLang="en-US" dirty="0">
                <a:latin typeface="Courier New" panose="02070309020205020404" pitchFamily="49" charset="0"/>
                <a:ea typeface="Times New Roman" panose="02020603050405020304" pitchFamily="18" charset="0"/>
                <a:cs typeface="Courier New" panose="02070309020205020404" pitchFamily="49" charset="0"/>
              </a:rPr>
              <a:t> in "string":    </a:t>
            </a:r>
          </a:p>
          <a:p>
            <a:pPr lvl="0" eaLnBrk="0" fontAlgn="base" hangingPunct="0">
              <a:lnSpc>
                <a:spcPct val="150000"/>
              </a:lnSpc>
              <a:spcBef>
                <a:spcPct val="0"/>
              </a:spcBef>
              <a:spcAft>
                <a:spcPct val="0"/>
              </a:spcAft>
              <a:tabLst>
                <a:tab pos="457200" algn="l"/>
              </a:tabLst>
            </a:pPr>
            <a:r>
              <a:rPr lang="en-US" altLang="en-US" dirty="0">
                <a:latin typeface="Courier New" panose="02070309020205020404" pitchFamily="49" charset="0"/>
                <a:ea typeface="Times New Roman" panose="02020603050405020304" pitchFamily="18" charset="0"/>
                <a:cs typeface="Courier New" panose="02070309020205020404" pitchFamily="49" charset="0"/>
              </a:rPr>
              <a:t>	if </a:t>
            </a:r>
            <a:r>
              <a:rPr lang="en-US" altLang="en-US" dirty="0" err="1">
                <a:latin typeface="Courier New" panose="02070309020205020404" pitchFamily="49" charset="0"/>
                <a:ea typeface="Times New Roman" panose="02020603050405020304" pitchFamily="18" charset="0"/>
                <a:cs typeface="Courier New" panose="02070309020205020404" pitchFamily="49" charset="0"/>
              </a:rPr>
              <a:t>val</a:t>
            </a:r>
            <a:r>
              <a:rPr lang="en-US" altLang="en-US" dirty="0">
                <a:latin typeface="Courier New" panose="02070309020205020404" pitchFamily="49" charset="0"/>
                <a:ea typeface="Times New Roman" panose="02020603050405020304" pitchFamily="18" charset="0"/>
                <a:cs typeface="Courier New" panose="02070309020205020404" pitchFamily="49" charset="0"/>
              </a:rPr>
              <a:t> == "</a:t>
            </a:r>
            <a:r>
              <a:rPr lang="en-US" altLang="en-US" dirty="0" err="1">
                <a:latin typeface="Courier New" panose="02070309020205020404" pitchFamily="49" charset="0"/>
                <a:ea typeface="Times New Roman" panose="02020603050405020304" pitchFamily="18" charset="0"/>
                <a:cs typeface="Courier New" panose="02070309020205020404" pitchFamily="49" charset="0"/>
              </a:rPr>
              <a:t>i</a:t>
            </a:r>
            <a:r>
              <a:rPr lang="en-US" altLang="en-US" dirty="0">
                <a:latin typeface="Courier New" panose="02070309020205020404" pitchFamily="49" charset="0"/>
                <a:ea typeface="Times New Roman" panose="02020603050405020304" pitchFamily="18" charset="0"/>
                <a:cs typeface="Courier New" panose="02070309020205020404" pitchFamily="49" charset="0"/>
              </a:rPr>
              <a:t>":        </a:t>
            </a:r>
          </a:p>
          <a:p>
            <a:pPr lvl="0" eaLnBrk="0" fontAlgn="base" hangingPunct="0">
              <a:lnSpc>
                <a:spcPct val="150000"/>
              </a:lnSpc>
              <a:spcBef>
                <a:spcPct val="0"/>
              </a:spcBef>
              <a:spcAft>
                <a:spcPct val="0"/>
              </a:spcAft>
              <a:tabLst>
                <a:tab pos="457200" algn="l"/>
              </a:tabLst>
            </a:pPr>
            <a:r>
              <a:rPr lang="en-US" altLang="en-US" dirty="0">
                <a:latin typeface="Courier New" panose="02070309020205020404" pitchFamily="49" charset="0"/>
                <a:ea typeface="Times New Roman" panose="02020603050405020304" pitchFamily="18" charset="0"/>
                <a:cs typeface="Courier New" panose="02070309020205020404" pitchFamily="49" charset="0"/>
              </a:rPr>
              <a:t>		continue    </a:t>
            </a:r>
          </a:p>
          <a:p>
            <a:pPr lvl="0" eaLnBrk="0" fontAlgn="base" hangingPunct="0">
              <a:lnSpc>
                <a:spcPct val="150000"/>
              </a:lnSpc>
              <a:spcBef>
                <a:spcPct val="0"/>
              </a:spcBef>
              <a:spcAft>
                <a:spcPct val="0"/>
              </a:spcAft>
              <a:tabLst>
                <a:tab pos="457200" algn="l"/>
              </a:tabLst>
            </a:pPr>
            <a:r>
              <a:rPr lang="en-US" altLang="en-US" dirty="0">
                <a:latin typeface="Courier New" panose="02070309020205020404" pitchFamily="49" charset="0"/>
                <a:ea typeface="Times New Roman" panose="02020603050405020304" pitchFamily="18" charset="0"/>
                <a:cs typeface="Courier New" panose="02070309020205020404" pitchFamily="49" charset="0"/>
              </a:rPr>
              <a:t>	print(</a:t>
            </a:r>
            <a:r>
              <a:rPr lang="en-US" altLang="en-US" dirty="0" err="1">
                <a:latin typeface="Courier New" panose="02070309020205020404" pitchFamily="49" charset="0"/>
                <a:ea typeface="Times New Roman" panose="02020603050405020304" pitchFamily="18" charset="0"/>
                <a:cs typeface="Courier New" panose="02070309020205020404" pitchFamily="49" charset="0"/>
              </a:rPr>
              <a:t>val</a:t>
            </a:r>
            <a:r>
              <a:rPr lang="en-US" altLang="en-US" dirty="0">
                <a:latin typeface="Courier New" panose="02070309020205020404" pitchFamily="49" charset="0"/>
                <a:ea typeface="Times New Roman" panose="02020603050405020304" pitchFamily="18" charset="0"/>
                <a:cs typeface="Courier New" panose="02070309020205020404" pitchFamily="49" charset="0"/>
              </a:rPr>
              <a:t>)</a:t>
            </a:r>
          </a:p>
          <a:p>
            <a:pPr eaLnBrk="0" fontAlgn="base" hangingPunct="0">
              <a:lnSpc>
                <a:spcPct val="150000"/>
              </a:lnSpc>
              <a:spcBef>
                <a:spcPct val="0"/>
              </a:spcBef>
              <a:spcAft>
                <a:spcPct val="0"/>
              </a:spcAft>
              <a:tabLst>
                <a:tab pos="457200" algn="l"/>
              </a:tabLst>
            </a:pPr>
            <a:r>
              <a:rPr lang="en-US" altLang="en-US" dirty="0">
                <a:latin typeface="Courier New" panose="02070309020205020404" pitchFamily="49" charset="0"/>
                <a:ea typeface="Times New Roman" panose="02020603050405020304" pitchFamily="18" charset="0"/>
                <a:cs typeface="Courier New" panose="02070309020205020404" pitchFamily="49" charset="0"/>
              </a:rPr>
              <a:t>print("The end") </a:t>
            </a:r>
            <a:r>
              <a:rPr lang="en-US" altLang="en-US"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dirty="0">
                <a:solidFill>
                  <a:srgbClr val="FF0000"/>
                </a:solidFill>
                <a:latin typeface="Consolas" panose="020B0609020204030204" pitchFamily="49" charset="0"/>
              </a:rPr>
              <a:t>s t r n g The end</a:t>
            </a:r>
            <a:r>
              <a:rPr lang="en-US" altLang="en-US" sz="1100" dirty="0">
                <a:solidFill>
                  <a:srgbClr val="FF0000"/>
                </a:solidFill>
              </a:rPr>
              <a:t> </a:t>
            </a:r>
            <a:endParaRPr lang="en-US" altLang="en-US" dirty="0">
              <a:solidFill>
                <a:srgbClr val="FF0000"/>
              </a:solidFill>
              <a:latin typeface="Courier New" panose="02070309020205020404" pitchFamily="49" charset="0"/>
              <a:ea typeface="Times New Roman" panose="02020603050405020304" pitchFamily="18" charset="0"/>
              <a:cs typeface="Courier New" panose="02070309020205020404" pitchFamily="49" charset="0"/>
            </a:endParaRPr>
          </a:p>
          <a:p>
            <a:pPr lvl="0" eaLnBrk="0" fontAlgn="base" hangingPunct="0">
              <a:lnSpc>
                <a:spcPct val="150000"/>
              </a:lnSpc>
              <a:spcBef>
                <a:spcPct val="0"/>
              </a:spcBef>
              <a:spcAft>
                <a:spcPct val="0"/>
              </a:spcAft>
              <a:tabLst>
                <a:tab pos="457200" algn="l"/>
              </a:tabLst>
            </a:pPr>
            <a:r>
              <a:rPr lang="en-US" altLang="en-US" b="1" dirty="0">
                <a:ea typeface="Times New Roman" panose="02020603050405020304" pitchFamily="18" charset="0"/>
              </a:rPr>
              <a:t>Example Break:</a:t>
            </a:r>
          </a:p>
          <a:p>
            <a:pPr lvl="0" eaLnBrk="0" fontAlgn="base" hangingPunct="0">
              <a:lnSpc>
                <a:spcPct val="150000"/>
              </a:lnSpc>
              <a:spcBef>
                <a:spcPct val="0"/>
              </a:spcBef>
              <a:spcAft>
                <a:spcPct val="0"/>
              </a:spcAft>
              <a:tabLst>
                <a:tab pos="457200" algn="l"/>
              </a:tabLst>
            </a:pPr>
            <a:r>
              <a:rPr lang="en-US" altLang="en-US" dirty="0">
                <a:latin typeface="Courier New" panose="02070309020205020404" pitchFamily="49" charset="0"/>
                <a:ea typeface="Times New Roman" panose="02020603050405020304" pitchFamily="18" charset="0"/>
                <a:cs typeface="Courier New" panose="02070309020205020404" pitchFamily="49" charset="0"/>
              </a:rPr>
              <a:t>for </a:t>
            </a:r>
            <a:r>
              <a:rPr lang="en-US" altLang="en-US" dirty="0" err="1">
                <a:latin typeface="Courier New" panose="02070309020205020404" pitchFamily="49" charset="0"/>
                <a:ea typeface="Times New Roman" panose="02020603050405020304" pitchFamily="18" charset="0"/>
                <a:cs typeface="Courier New" panose="02070309020205020404" pitchFamily="49" charset="0"/>
              </a:rPr>
              <a:t>val</a:t>
            </a:r>
            <a:r>
              <a:rPr lang="en-US" altLang="en-US" dirty="0">
                <a:latin typeface="Courier New" panose="02070309020205020404" pitchFamily="49" charset="0"/>
                <a:ea typeface="Times New Roman" panose="02020603050405020304" pitchFamily="18" charset="0"/>
                <a:cs typeface="Courier New" panose="02070309020205020404" pitchFamily="49" charset="0"/>
              </a:rPr>
              <a:t> in "string":    </a:t>
            </a:r>
          </a:p>
          <a:p>
            <a:pPr lvl="0" eaLnBrk="0" fontAlgn="base" hangingPunct="0">
              <a:lnSpc>
                <a:spcPct val="150000"/>
              </a:lnSpc>
              <a:spcBef>
                <a:spcPct val="0"/>
              </a:spcBef>
              <a:spcAft>
                <a:spcPct val="0"/>
              </a:spcAft>
              <a:tabLst>
                <a:tab pos="457200" algn="l"/>
              </a:tabLst>
            </a:pPr>
            <a:r>
              <a:rPr lang="en-US" altLang="en-US" dirty="0">
                <a:latin typeface="Courier New" panose="02070309020205020404" pitchFamily="49" charset="0"/>
                <a:ea typeface="Times New Roman" panose="02020603050405020304" pitchFamily="18" charset="0"/>
                <a:cs typeface="Courier New" panose="02070309020205020404" pitchFamily="49" charset="0"/>
              </a:rPr>
              <a:t>	if </a:t>
            </a:r>
            <a:r>
              <a:rPr lang="en-US" altLang="en-US" dirty="0" err="1">
                <a:latin typeface="Courier New" panose="02070309020205020404" pitchFamily="49" charset="0"/>
                <a:ea typeface="Times New Roman" panose="02020603050405020304" pitchFamily="18" charset="0"/>
                <a:cs typeface="Courier New" panose="02070309020205020404" pitchFamily="49" charset="0"/>
              </a:rPr>
              <a:t>val</a:t>
            </a:r>
            <a:r>
              <a:rPr lang="en-US" altLang="en-US" dirty="0">
                <a:latin typeface="Courier New" panose="02070309020205020404" pitchFamily="49" charset="0"/>
                <a:ea typeface="Times New Roman" panose="02020603050405020304" pitchFamily="18" charset="0"/>
                <a:cs typeface="Courier New" panose="02070309020205020404" pitchFamily="49" charset="0"/>
              </a:rPr>
              <a:t> == "</a:t>
            </a:r>
            <a:r>
              <a:rPr lang="en-US" altLang="en-US" dirty="0" err="1">
                <a:latin typeface="Courier New" panose="02070309020205020404" pitchFamily="49" charset="0"/>
                <a:ea typeface="Times New Roman" panose="02020603050405020304" pitchFamily="18" charset="0"/>
                <a:cs typeface="Courier New" panose="02070309020205020404" pitchFamily="49" charset="0"/>
              </a:rPr>
              <a:t>i</a:t>
            </a:r>
            <a:r>
              <a:rPr lang="en-US" altLang="en-US" dirty="0">
                <a:latin typeface="Courier New" panose="02070309020205020404" pitchFamily="49" charset="0"/>
                <a:ea typeface="Times New Roman" panose="02020603050405020304" pitchFamily="18" charset="0"/>
                <a:cs typeface="Courier New" panose="02070309020205020404" pitchFamily="49" charset="0"/>
              </a:rPr>
              <a:t>":        </a:t>
            </a:r>
          </a:p>
          <a:p>
            <a:pPr lvl="0" eaLnBrk="0" fontAlgn="base" hangingPunct="0">
              <a:lnSpc>
                <a:spcPct val="150000"/>
              </a:lnSpc>
              <a:spcBef>
                <a:spcPct val="0"/>
              </a:spcBef>
              <a:spcAft>
                <a:spcPct val="0"/>
              </a:spcAft>
              <a:tabLst>
                <a:tab pos="457200" algn="l"/>
              </a:tabLst>
            </a:pPr>
            <a:r>
              <a:rPr lang="en-US" altLang="en-US" dirty="0">
                <a:latin typeface="Courier New" panose="02070309020205020404" pitchFamily="49" charset="0"/>
                <a:ea typeface="Times New Roman" panose="02020603050405020304" pitchFamily="18" charset="0"/>
                <a:cs typeface="Courier New" panose="02070309020205020404" pitchFamily="49" charset="0"/>
              </a:rPr>
              <a:t>		break    </a:t>
            </a:r>
          </a:p>
          <a:p>
            <a:pPr lvl="0" eaLnBrk="0" fontAlgn="base" hangingPunct="0">
              <a:lnSpc>
                <a:spcPct val="150000"/>
              </a:lnSpc>
              <a:spcBef>
                <a:spcPct val="0"/>
              </a:spcBef>
              <a:spcAft>
                <a:spcPct val="0"/>
              </a:spcAft>
              <a:tabLst>
                <a:tab pos="457200" algn="l"/>
              </a:tabLst>
            </a:pPr>
            <a:r>
              <a:rPr lang="en-US" altLang="en-US" dirty="0">
                <a:latin typeface="Courier New" panose="02070309020205020404" pitchFamily="49" charset="0"/>
                <a:ea typeface="Times New Roman" panose="02020603050405020304" pitchFamily="18" charset="0"/>
                <a:cs typeface="Courier New" panose="02070309020205020404" pitchFamily="49" charset="0"/>
              </a:rPr>
              <a:t>	print(</a:t>
            </a:r>
            <a:r>
              <a:rPr lang="en-US" altLang="en-US" dirty="0" err="1">
                <a:latin typeface="Courier New" panose="02070309020205020404" pitchFamily="49" charset="0"/>
                <a:ea typeface="Times New Roman" panose="02020603050405020304" pitchFamily="18" charset="0"/>
                <a:cs typeface="Courier New" panose="02070309020205020404" pitchFamily="49" charset="0"/>
              </a:rPr>
              <a:t>val</a:t>
            </a:r>
            <a:r>
              <a:rPr lang="en-US" altLang="en-US" dirty="0">
                <a:latin typeface="Courier New" panose="02070309020205020404" pitchFamily="49" charset="0"/>
                <a:ea typeface="Times New Roman" panose="02020603050405020304" pitchFamily="18" charset="0"/>
                <a:cs typeface="Courier New" panose="02070309020205020404" pitchFamily="49" charset="0"/>
              </a:rPr>
              <a:t>)</a:t>
            </a:r>
          </a:p>
          <a:p>
            <a:pPr eaLnBrk="0" fontAlgn="base" hangingPunct="0">
              <a:lnSpc>
                <a:spcPct val="150000"/>
              </a:lnSpc>
              <a:spcBef>
                <a:spcPct val="0"/>
              </a:spcBef>
              <a:spcAft>
                <a:spcPct val="0"/>
              </a:spcAft>
              <a:tabLst>
                <a:tab pos="457200" algn="l"/>
              </a:tabLst>
            </a:pPr>
            <a:r>
              <a:rPr lang="en-US" altLang="en-US" dirty="0">
                <a:latin typeface="Courier New" panose="02070309020205020404" pitchFamily="49" charset="0"/>
                <a:ea typeface="Times New Roman" panose="02020603050405020304" pitchFamily="18" charset="0"/>
                <a:cs typeface="Courier New" panose="02070309020205020404" pitchFamily="49" charset="0"/>
              </a:rPr>
              <a:t>print("The end") </a:t>
            </a:r>
            <a:r>
              <a:rPr lang="en-US" altLang="en-US"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dirty="0">
                <a:solidFill>
                  <a:srgbClr val="FF0000"/>
                </a:solidFill>
                <a:latin typeface="Consolas" panose="020B0609020204030204" pitchFamily="49" charset="0"/>
              </a:rPr>
              <a:t>s t r The end</a:t>
            </a:r>
            <a:r>
              <a:rPr lang="en-US" altLang="en-US" sz="1100" dirty="0">
                <a:solidFill>
                  <a:srgbClr val="FF0000"/>
                </a:solidFill>
              </a:rPr>
              <a:t> </a:t>
            </a:r>
            <a:endParaRPr lang="en-US" altLang="en-US" dirty="0">
              <a:solidFill>
                <a:srgbClr val="FF0000"/>
              </a:solidFill>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2319538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79323" y="304800"/>
            <a:ext cx="83820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r>
              <a:rPr lang="en-US" sz="4000" b="1" dirty="0">
                <a:solidFill>
                  <a:schemeClr val="tx2">
                    <a:lumMod val="75000"/>
                  </a:schemeClr>
                </a:solidFill>
              </a:rPr>
              <a:t>Zip</a:t>
            </a:r>
          </a:p>
        </p:txBody>
      </p:sp>
      <p:sp>
        <p:nvSpPr>
          <p:cNvPr id="3" name="Rectangle 1">
            <a:extLst>
              <a:ext uri="{FF2B5EF4-FFF2-40B4-BE49-F238E27FC236}">
                <a16:creationId xmlns:a16="http://schemas.microsoft.com/office/drawing/2014/main" id="{F3C1E8DB-8AE9-425E-9DCB-E5F3E230DBF2}"/>
              </a:ext>
            </a:extLst>
          </p:cNvPr>
          <p:cNvSpPr>
            <a:spLocks noChangeArrowheads="1"/>
          </p:cNvSpPr>
          <p:nvPr/>
        </p:nvSpPr>
        <p:spPr bwMode="auto">
          <a:xfrm>
            <a:off x="479323" y="1353038"/>
            <a:ext cx="8382000" cy="480131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en-US" sz="2000" b="1" dirty="0">
                <a:solidFill>
                  <a:srgbClr val="0F2B3D"/>
                </a:solidFill>
                <a:latin typeface="Arial Unicode MS"/>
                <a:ea typeface="Times New Roman" panose="02020603050405020304" pitchFamily="18" charset="0"/>
                <a:cs typeface="Courier New" panose="02070309020205020404" pitchFamily="49" charset="0"/>
              </a:rPr>
              <a:t>zip</a:t>
            </a:r>
            <a:r>
              <a:rPr lang="en-US" altLang="en-US" sz="2000" dirty="0">
                <a:solidFill>
                  <a:srgbClr val="4F4F4F"/>
                </a:solidFill>
                <a:latin typeface="Helvetica" panose="020B0604020202020204" pitchFamily="34" charset="0"/>
                <a:ea typeface="Times New Roman" panose="02020603050405020304" pitchFamily="18" charset="0"/>
              </a:rPr>
              <a:t> and </a:t>
            </a:r>
            <a:r>
              <a:rPr lang="en-US" altLang="en-US" sz="2000" dirty="0">
                <a:solidFill>
                  <a:srgbClr val="0F2B3D"/>
                </a:solidFill>
                <a:latin typeface="Arial Unicode MS"/>
                <a:ea typeface="Times New Roman" panose="02020603050405020304" pitchFamily="18" charset="0"/>
                <a:cs typeface="Courier New" panose="02070309020205020404" pitchFamily="49" charset="0"/>
              </a:rPr>
              <a:t>enumerate</a:t>
            </a:r>
            <a:r>
              <a:rPr lang="en-US" altLang="en-US" sz="2000" dirty="0">
                <a:solidFill>
                  <a:srgbClr val="4F4F4F"/>
                </a:solidFill>
                <a:latin typeface="Helvetica" panose="020B0604020202020204" pitchFamily="34" charset="0"/>
                <a:ea typeface="Times New Roman" panose="02020603050405020304" pitchFamily="18" charset="0"/>
              </a:rPr>
              <a:t> are useful built-in functions that can come in handy when dealing with loops.</a:t>
            </a:r>
          </a:p>
          <a:p>
            <a:pPr lvl="0" eaLnBrk="0" fontAlgn="base" hangingPunct="0">
              <a:spcBef>
                <a:spcPct val="0"/>
              </a:spcBef>
              <a:spcAft>
                <a:spcPct val="0"/>
              </a:spcAft>
            </a:pPr>
            <a:endParaRPr lang="en-US" altLang="en-US" sz="2000" dirty="0">
              <a:solidFill>
                <a:srgbClr val="4F4F4F"/>
              </a:solidFill>
              <a:latin typeface="Helvetica" panose="020B0604020202020204" pitchFamily="34" charset="0"/>
              <a:ea typeface="Times New Roman" panose="02020603050405020304" pitchFamily="18" charset="0"/>
            </a:endParaRPr>
          </a:p>
          <a:p>
            <a:pPr lvl="0" eaLnBrk="0" fontAlgn="base" hangingPunct="0">
              <a:spcBef>
                <a:spcPct val="0"/>
              </a:spcBef>
              <a:spcAft>
                <a:spcPct val="0"/>
              </a:spcAft>
            </a:pPr>
            <a:r>
              <a:rPr lang="en-US" altLang="en-US" sz="2000" dirty="0">
                <a:solidFill>
                  <a:srgbClr val="4F4F4F"/>
                </a:solidFill>
                <a:latin typeface="Helvetica" panose="020B0604020202020204" pitchFamily="34" charset="0"/>
                <a:ea typeface="Times New Roman" panose="02020603050405020304" pitchFamily="18" charset="0"/>
              </a:rPr>
              <a:t>You could unpack each tuple in a </a:t>
            </a:r>
            <a:r>
              <a:rPr lang="en-US" altLang="en-US" sz="2000" dirty="0">
                <a:solidFill>
                  <a:srgbClr val="0F2B3D"/>
                </a:solidFill>
                <a:latin typeface="Arial Unicode MS"/>
                <a:ea typeface="Times New Roman" panose="02020603050405020304" pitchFamily="18" charset="0"/>
                <a:cs typeface="Courier New" panose="02070309020205020404" pitchFamily="49" charset="0"/>
              </a:rPr>
              <a:t>for</a:t>
            </a:r>
            <a:r>
              <a:rPr lang="en-US" altLang="en-US" sz="2000" dirty="0">
                <a:solidFill>
                  <a:srgbClr val="4F4F4F"/>
                </a:solidFill>
                <a:latin typeface="Helvetica" panose="020B0604020202020204" pitchFamily="34" charset="0"/>
                <a:ea typeface="Times New Roman" panose="02020603050405020304" pitchFamily="18" charset="0"/>
              </a:rPr>
              <a:t> loop like this.</a:t>
            </a:r>
          </a:p>
          <a:p>
            <a:pPr lvl="0" eaLnBrk="0" fontAlgn="base" hangingPunct="0">
              <a:spcBef>
                <a:spcPct val="0"/>
              </a:spcBef>
              <a:spcAft>
                <a:spcPct val="0"/>
              </a:spcAft>
            </a:pPr>
            <a:endParaRPr lang="en-US" altLang="en-US" sz="2000" dirty="0"/>
          </a:p>
          <a:p>
            <a:pPr lvl="0" eaLnBrk="0" fontAlgn="base" hangingPunct="0">
              <a:spcBef>
                <a:spcPct val="0"/>
              </a:spcBef>
              <a:spcAft>
                <a:spcPct val="0"/>
              </a:spcAft>
            </a:pPr>
            <a:r>
              <a:rPr lang="en-US" altLang="en-US" sz="20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letters = [</a:t>
            </a:r>
            <a:r>
              <a:rPr lang="en-US" altLang="en-US" sz="20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'a'</a:t>
            </a:r>
            <a:r>
              <a:rPr lang="en-US" altLang="en-US" sz="20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0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'b'</a:t>
            </a:r>
            <a:r>
              <a:rPr lang="en-US" altLang="en-US" sz="20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0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'c’</a:t>
            </a:r>
            <a:r>
              <a:rPr lang="en-US" altLang="en-US" sz="20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p>
          <a:p>
            <a:pPr lvl="0" eaLnBrk="0" fontAlgn="base" hangingPunct="0">
              <a:spcBef>
                <a:spcPct val="0"/>
              </a:spcBef>
              <a:spcAft>
                <a:spcPct val="0"/>
              </a:spcAft>
            </a:pPr>
            <a:r>
              <a:rPr lang="en-US" altLang="en-US" sz="2000" dirty="0" err="1">
                <a:solidFill>
                  <a:srgbClr val="0F2B3D"/>
                </a:solidFill>
                <a:latin typeface="Courier New" panose="02070309020205020404" pitchFamily="49" charset="0"/>
                <a:ea typeface="Times New Roman" panose="02020603050405020304" pitchFamily="18" charset="0"/>
                <a:cs typeface="Courier New" panose="02070309020205020404" pitchFamily="49" charset="0"/>
              </a:rPr>
              <a:t>nums</a:t>
            </a:r>
            <a:r>
              <a:rPr lang="en-US" altLang="en-US" sz="20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 [</a:t>
            </a:r>
            <a:r>
              <a:rPr lang="en-US" altLang="en-US" sz="2000"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1</a:t>
            </a:r>
            <a:r>
              <a:rPr lang="en-US" altLang="en-US" sz="20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000"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2</a:t>
            </a:r>
            <a:r>
              <a:rPr lang="en-US" altLang="en-US" sz="20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000"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3</a:t>
            </a:r>
            <a:r>
              <a:rPr lang="en-US" altLang="en-US" sz="20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p>
          <a:p>
            <a:pPr lvl="0" eaLnBrk="0" fontAlgn="base" hangingPunct="0">
              <a:spcBef>
                <a:spcPct val="0"/>
              </a:spcBef>
              <a:spcAft>
                <a:spcPct val="0"/>
              </a:spcAft>
            </a:pPr>
            <a:r>
              <a:rPr lang="en-US" altLang="en-US" sz="20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for</a:t>
            </a:r>
            <a:r>
              <a:rPr lang="en-US" altLang="en-US" sz="20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letter, num </a:t>
            </a:r>
            <a:r>
              <a:rPr lang="en-US" altLang="en-US" sz="2000"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in</a:t>
            </a:r>
            <a:r>
              <a:rPr lang="en-US" altLang="en-US" sz="20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zip(letters, </a:t>
            </a:r>
            <a:r>
              <a:rPr lang="en-US" altLang="en-US" sz="2000" dirty="0" err="1">
                <a:solidFill>
                  <a:srgbClr val="0F2B3D"/>
                </a:solidFill>
                <a:latin typeface="Courier New" panose="02070309020205020404" pitchFamily="49" charset="0"/>
                <a:ea typeface="Times New Roman" panose="02020603050405020304" pitchFamily="18" charset="0"/>
                <a:cs typeface="Courier New" panose="02070309020205020404" pitchFamily="49" charset="0"/>
              </a:rPr>
              <a:t>nums</a:t>
            </a:r>
            <a:r>
              <a:rPr lang="en-US" altLang="en-US" sz="20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p>
          <a:p>
            <a:pPr lvl="0" eaLnBrk="0" fontAlgn="base" hangingPunct="0">
              <a:spcBef>
                <a:spcPct val="0"/>
              </a:spcBef>
              <a:spcAft>
                <a:spcPct val="0"/>
              </a:spcAft>
            </a:pPr>
            <a:r>
              <a:rPr lang="en-US" altLang="en-US" sz="20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print(</a:t>
            </a:r>
            <a:r>
              <a:rPr lang="en-US" altLang="en-US" sz="20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0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.format(letter, num))</a:t>
            </a:r>
            <a:endParaRPr lang="en-US" altLang="en-US" sz="2000" dirty="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endParaRPr lang="en-US" altLang="en-US" sz="2000" dirty="0">
              <a:solidFill>
                <a:srgbClr val="4F4F4F"/>
              </a:solidFill>
              <a:latin typeface="Helvetica" panose="020B0604020202020204" pitchFamily="34" charset="0"/>
              <a:ea typeface="Times New Roman" panose="02020603050405020304" pitchFamily="18" charset="0"/>
            </a:endParaRPr>
          </a:p>
          <a:p>
            <a:pPr lvl="0" eaLnBrk="0" fontAlgn="base" hangingPunct="0">
              <a:spcBef>
                <a:spcPct val="0"/>
              </a:spcBef>
              <a:spcAft>
                <a:spcPct val="0"/>
              </a:spcAft>
            </a:pPr>
            <a:r>
              <a:rPr lang="en-US" altLang="en-US" sz="2000" dirty="0">
                <a:solidFill>
                  <a:srgbClr val="4F4F4F"/>
                </a:solidFill>
                <a:latin typeface="Helvetica" panose="020B0604020202020204" pitchFamily="34" charset="0"/>
                <a:ea typeface="Times New Roman" panose="02020603050405020304" pitchFamily="18" charset="0"/>
              </a:rPr>
              <a:t>In addition to zipping two lists together, you can also </a:t>
            </a:r>
            <a:r>
              <a:rPr lang="en-US" altLang="en-US" sz="2000" b="1" dirty="0">
                <a:solidFill>
                  <a:srgbClr val="4F4F4F"/>
                </a:solidFill>
                <a:latin typeface="Helvetica" panose="020B0604020202020204" pitchFamily="34" charset="0"/>
                <a:ea typeface="Times New Roman" panose="02020603050405020304" pitchFamily="18" charset="0"/>
              </a:rPr>
              <a:t>unzip</a:t>
            </a:r>
            <a:r>
              <a:rPr lang="en-US" altLang="en-US" sz="2000" dirty="0">
                <a:solidFill>
                  <a:srgbClr val="4F4F4F"/>
                </a:solidFill>
                <a:latin typeface="Helvetica" panose="020B0604020202020204" pitchFamily="34" charset="0"/>
                <a:ea typeface="Times New Roman" panose="02020603050405020304" pitchFamily="18" charset="0"/>
              </a:rPr>
              <a:t> a list into tuples using an asterisk.</a:t>
            </a:r>
          </a:p>
          <a:p>
            <a:pPr lvl="0" eaLnBrk="0" fontAlgn="base" hangingPunct="0">
              <a:spcBef>
                <a:spcPct val="0"/>
              </a:spcBef>
              <a:spcAft>
                <a:spcPct val="0"/>
              </a:spcAft>
            </a:pPr>
            <a:endParaRPr lang="en-US" altLang="en-US" sz="1200" dirty="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2000" dirty="0" err="1">
                <a:solidFill>
                  <a:srgbClr val="0F2B3D"/>
                </a:solidFill>
                <a:latin typeface="Courier New" panose="02070309020205020404" pitchFamily="49" charset="0"/>
                <a:ea typeface="Times New Roman" panose="02020603050405020304" pitchFamily="18" charset="0"/>
                <a:cs typeface="Courier New" panose="02070309020205020404" pitchFamily="49" charset="0"/>
              </a:rPr>
              <a:t>some_list</a:t>
            </a:r>
            <a:r>
              <a:rPr lang="en-US" altLang="en-US" sz="20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 [(</a:t>
            </a:r>
            <a:r>
              <a:rPr lang="en-US" altLang="en-US" sz="20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'a'</a:t>
            </a:r>
            <a:r>
              <a:rPr lang="en-US" altLang="en-US" sz="20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000"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1</a:t>
            </a:r>
            <a:r>
              <a:rPr lang="en-US" altLang="en-US" sz="20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0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'b'</a:t>
            </a:r>
            <a:r>
              <a:rPr lang="en-US" altLang="en-US" sz="20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000"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2</a:t>
            </a:r>
            <a:r>
              <a:rPr lang="en-US" altLang="en-US" sz="20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000" dirty="0">
                <a:solidFill>
                  <a:srgbClr val="DD1144"/>
                </a:solidFill>
                <a:latin typeface="Courier New" panose="02070309020205020404" pitchFamily="49" charset="0"/>
                <a:ea typeface="Times New Roman" panose="02020603050405020304" pitchFamily="18" charset="0"/>
                <a:cs typeface="Courier New" panose="02070309020205020404" pitchFamily="49" charset="0"/>
              </a:rPr>
              <a:t>'c'</a:t>
            </a:r>
            <a:r>
              <a:rPr lang="en-US" altLang="en-US" sz="20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000"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3</a:t>
            </a:r>
            <a:r>
              <a:rPr lang="en-US" altLang="en-US" sz="20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p>
          <a:p>
            <a:pPr lvl="0" eaLnBrk="0" fontAlgn="base" hangingPunct="0">
              <a:spcBef>
                <a:spcPct val="0"/>
              </a:spcBef>
              <a:spcAft>
                <a:spcPct val="0"/>
              </a:spcAft>
            </a:pPr>
            <a:r>
              <a:rPr lang="en-US" altLang="en-US" sz="20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letters, </a:t>
            </a:r>
            <a:r>
              <a:rPr lang="en-US" altLang="en-US" sz="2000" dirty="0" err="1">
                <a:solidFill>
                  <a:srgbClr val="0F2B3D"/>
                </a:solidFill>
                <a:latin typeface="Courier New" panose="02070309020205020404" pitchFamily="49" charset="0"/>
                <a:ea typeface="Times New Roman" panose="02020603050405020304" pitchFamily="18" charset="0"/>
                <a:cs typeface="Courier New" panose="02070309020205020404" pitchFamily="49" charset="0"/>
              </a:rPr>
              <a:t>nums</a:t>
            </a:r>
            <a:r>
              <a:rPr lang="en-US" altLang="en-US" sz="20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 = zip(*</a:t>
            </a:r>
            <a:r>
              <a:rPr lang="en-US" altLang="en-US" sz="2000" dirty="0" err="1">
                <a:solidFill>
                  <a:srgbClr val="0F2B3D"/>
                </a:solidFill>
                <a:latin typeface="Courier New" panose="02070309020205020404" pitchFamily="49" charset="0"/>
                <a:ea typeface="Times New Roman" panose="02020603050405020304" pitchFamily="18" charset="0"/>
                <a:cs typeface="Courier New" panose="02070309020205020404" pitchFamily="49" charset="0"/>
              </a:rPr>
              <a:t>some_list</a:t>
            </a:r>
            <a:r>
              <a:rPr lang="en-US" altLang="en-US" sz="2000" dirty="0">
                <a:solidFill>
                  <a:srgbClr val="0F2B3D"/>
                </a:solidFill>
                <a:latin typeface="Courier New" panose="02070309020205020404" pitchFamily="49" charset="0"/>
                <a:ea typeface="Times New Roman" panose="02020603050405020304" pitchFamily="18" charset="0"/>
                <a:cs typeface="Courier New" panose="02070309020205020404" pitchFamily="49" charset="0"/>
              </a:rPr>
              <a:t>)</a:t>
            </a:r>
            <a:endParaRPr lang="en-US" altLang="en-US" sz="2000" dirty="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endParaRPr lang="en-US" altLang="en-US" sz="2000" dirty="0">
              <a:latin typeface="Arial" panose="020B0604020202020204" pitchFamily="34" charset="0"/>
            </a:endParaRPr>
          </a:p>
        </p:txBody>
      </p:sp>
    </p:spTree>
    <p:extLst>
      <p:ext uri="{BB962C8B-B14F-4D97-AF65-F5344CB8AC3E}">
        <p14:creationId xmlns:p14="http://schemas.microsoft.com/office/powerpoint/2010/main" val="1744914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79323" y="304800"/>
            <a:ext cx="83820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r>
              <a:rPr lang="en-US" sz="4000" b="1" dirty="0">
                <a:solidFill>
                  <a:schemeClr val="tx2">
                    <a:lumMod val="75000"/>
                  </a:schemeClr>
                </a:solidFill>
              </a:rPr>
              <a:t>Enumerate</a:t>
            </a:r>
          </a:p>
        </p:txBody>
      </p:sp>
      <p:sp>
        <p:nvSpPr>
          <p:cNvPr id="3" name="Rectangle 1">
            <a:extLst>
              <a:ext uri="{FF2B5EF4-FFF2-40B4-BE49-F238E27FC236}">
                <a16:creationId xmlns:a16="http://schemas.microsoft.com/office/drawing/2014/main" id="{F3C1E8DB-8AE9-425E-9DCB-E5F3E230DBF2}"/>
              </a:ext>
            </a:extLst>
          </p:cNvPr>
          <p:cNvSpPr>
            <a:spLocks noChangeArrowheads="1"/>
          </p:cNvSpPr>
          <p:nvPr/>
        </p:nvSpPr>
        <p:spPr bwMode="auto">
          <a:xfrm>
            <a:off x="449826" y="1179009"/>
            <a:ext cx="8382000" cy="567899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altLang="en-US" sz="1600" dirty="0">
                <a:solidFill>
                  <a:srgbClr val="0F2B3D"/>
                </a:solidFill>
                <a:latin typeface="Arial Unicode MS"/>
                <a:ea typeface="Times New Roman" panose="02020603050405020304" pitchFamily="18" charset="0"/>
                <a:cs typeface="Courier New" panose="02070309020205020404" pitchFamily="49" charset="0"/>
              </a:rPr>
              <a:t>enumerate</a:t>
            </a:r>
            <a:r>
              <a:rPr lang="en-US" altLang="en-US" sz="2000" dirty="0">
                <a:solidFill>
                  <a:srgbClr val="4F4F4F"/>
                </a:solidFill>
                <a:latin typeface="Helvetica" panose="020B0604020202020204" pitchFamily="34" charset="0"/>
                <a:ea typeface="Times New Roman" panose="02020603050405020304" pitchFamily="18" charset="0"/>
              </a:rPr>
              <a:t> is a built in function that returns an iterator of tuples containing indices and values of a list. </a:t>
            </a:r>
          </a:p>
          <a:p>
            <a:pPr lvl="0" eaLnBrk="0" fontAlgn="base" hangingPunct="0">
              <a:lnSpc>
                <a:spcPct val="150000"/>
              </a:lnSpc>
              <a:spcBef>
                <a:spcPct val="0"/>
              </a:spcBef>
              <a:spcAft>
                <a:spcPct val="0"/>
              </a:spcAft>
            </a:pPr>
            <a:r>
              <a:rPr lang="en-US" altLang="en-US" sz="2000" dirty="0">
                <a:solidFill>
                  <a:srgbClr val="4F4F4F"/>
                </a:solidFill>
                <a:latin typeface="Helvetica" panose="020B0604020202020204" pitchFamily="34" charset="0"/>
                <a:ea typeface="Times New Roman" panose="02020603050405020304" pitchFamily="18" charset="0"/>
              </a:rPr>
              <a:t>You'll often use this when you want the index along with each element of an </a:t>
            </a:r>
            <a:r>
              <a:rPr lang="en-US" altLang="en-US" sz="2000" dirty="0" err="1">
                <a:solidFill>
                  <a:srgbClr val="4F4F4F"/>
                </a:solidFill>
                <a:latin typeface="Helvetica" panose="020B0604020202020204" pitchFamily="34" charset="0"/>
                <a:ea typeface="Times New Roman" panose="02020603050405020304" pitchFamily="18" charset="0"/>
              </a:rPr>
              <a:t>iterable</a:t>
            </a:r>
            <a:r>
              <a:rPr lang="en-US" altLang="en-US" sz="2000" dirty="0">
                <a:solidFill>
                  <a:srgbClr val="4F4F4F"/>
                </a:solidFill>
                <a:latin typeface="Helvetica" panose="020B0604020202020204" pitchFamily="34" charset="0"/>
                <a:ea typeface="Times New Roman" panose="02020603050405020304" pitchFamily="18" charset="0"/>
              </a:rPr>
              <a:t> in a loop.</a:t>
            </a:r>
          </a:p>
          <a:p>
            <a:pPr lvl="0" eaLnBrk="0" fontAlgn="base" hangingPunct="0">
              <a:lnSpc>
                <a:spcPct val="150000"/>
              </a:lnSpc>
              <a:spcBef>
                <a:spcPct val="0"/>
              </a:spcBef>
              <a:spcAft>
                <a:spcPct val="0"/>
              </a:spcAft>
            </a:pPr>
            <a:r>
              <a:rPr lang="en-US" altLang="en-US" sz="2000" dirty="0">
                <a:solidFill>
                  <a:srgbClr val="4F4F4F"/>
                </a:solidFill>
                <a:latin typeface="Helvetica" panose="020B0604020202020204" pitchFamily="34" charset="0"/>
              </a:rPr>
              <a:t>Example:</a:t>
            </a:r>
            <a:endParaRPr lang="en-US" altLang="en-US" sz="1200" dirty="0"/>
          </a:p>
          <a:p>
            <a:pPr lvl="0" eaLnBrk="0" fontAlgn="base" hangingPunct="0">
              <a:lnSpc>
                <a:spcPct val="150000"/>
              </a:lnSpc>
              <a:spcBef>
                <a:spcPct val="0"/>
              </a:spcBef>
              <a:spcAft>
                <a:spcPct val="0"/>
              </a:spcAft>
            </a:pPr>
            <a:r>
              <a:rPr lang="en-US" altLang="en-US" sz="1600" dirty="0">
                <a:solidFill>
                  <a:srgbClr val="0F2B3D"/>
                </a:solidFill>
                <a:latin typeface="Arial Unicode MS"/>
                <a:ea typeface="Times New Roman" panose="02020603050405020304" pitchFamily="18" charset="0"/>
                <a:cs typeface="Courier New" panose="02070309020205020404" pitchFamily="49" charset="0"/>
              </a:rPr>
              <a:t>letters = [</a:t>
            </a:r>
            <a:r>
              <a:rPr lang="en-US" altLang="en-US" sz="1600" dirty="0">
                <a:solidFill>
                  <a:srgbClr val="DD1144"/>
                </a:solidFill>
                <a:latin typeface="Arial Unicode MS"/>
                <a:ea typeface="Times New Roman" panose="02020603050405020304" pitchFamily="18" charset="0"/>
                <a:cs typeface="Courier New" panose="02070309020205020404" pitchFamily="49" charset="0"/>
              </a:rPr>
              <a:t>'a'</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 </a:t>
            </a:r>
            <a:r>
              <a:rPr lang="en-US" altLang="en-US" sz="1600" dirty="0">
                <a:solidFill>
                  <a:srgbClr val="DD1144"/>
                </a:solidFill>
                <a:latin typeface="Arial Unicode MS"/>
                <a:ea typeface="Times New Roman" panose="02020603050405020304" pitchFamily="18" charset="0"/>
                <a:cs typeface="Courier New" panose="02070309020205020404" pitchFamily="49" charset="0"/>
              </a:rPr>
              <a:t>'b'</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 </a:t>
            </a:r>
            <a:r>
              <a:rPr lang="en-US" altLang="en-US" sz="1600" dirty="0">
                <a:solidFill>
                  <a:srgbClr val="DD1144"/>
                </a:solidFill>
                <a:latin typeface="Arial Unicode MS"/>
                <a:ea typeface="Times New Roman" panose="02020603050405020304" pitchFamily="18" charset="0"/>
                <a:cs typeface="Courier New" panose="02070309020205020404" pitchFamily="49" charset="0"/>
              </a:rPr>
              <a:t>'c'</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 </a:t>
            </a:r>
            <a:r>
              <a:rPr lang="en-US" altLang="en-US" sz="1600" dirty="0">
                <a:solidFill>
                  <a:srgbClr val="DD1144"/>
                </a:solidFill>
                <a:latin typeface="Arial Unicode MS"/>
                <a:ea typeface="Times New Roman" panose="02020603050405020304" pitchFamily="18" charset="0"/>
                <a:cs typeface="Courier New" panose="02070309020205020404" pitchFamily="49" charset="0"/>
              </a:rPr>
              <a:t>'d'</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 </a:t>
            </a:r>
            <a:r>
              <a:rPr lang="en-US" altLang="en-US" sz="1600" dirty="0">
                <a:solidFill>
                  <a:srgbClr val="DD1144"/>
                </a:solidFill>
                <a:latin typeface="Arial Unicode MS"/>
                <a:ea typeface="Times New Roman" panose="02020603050405020304" pitchFamily="18" charset="0"/>
                <a:cs typeface="Courier New" panose="02070309020205020404" pitchFamily="49" charset="0"/>
              </a:rPr>
              <a:t>'e’</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a:t>
            </a:r>
          </a:p>
          <a:p>
            <a:pPr lvl="0" eaLnBrk="0" fontAlgn="base" hangingPunct="0">
              <a:lnSpc>
                <a:spcPct val="150000"/>
              </a:lnSpc>
              <a:spcBef>
                <a:spcPct val="0"/>
              </a:spcBef>
              <a:spcAft>
                <a:spcPct val="0"/>
              </a:spcAft>
            </a:pPr>
            <a:r>
              <a:rPr lang="en-US" altLang="en-US" sz="1600" b="1" dirty="0">
                <a:solidFill>
                  <a:srgbClr val="333333"/>
                </a:solidFill>
                <a:latin typeface="Arial Unicode MS"/>
                <a:ea typeface="Times New Roman" panose="02020603050405020304" pitchFamily="18" charset="0"/>
                <a:cs typeface="Courier New" panose="02070309020205020404" pitchFamily="49" charset="0"/>
              </a:rPr>
              <a:t>for</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 </a:t>
            </a:r>
            <a:r>
              <a:rPr lang="en-US" altLang="en-US" sz="1600" dirty="0" err="1">
                <a:solidFill>
                  <a:srgbClr val="0F2B3D"/>
                </a:solidFill>
                <a:latin typeface="Arial Unicode MS"/>
                <a:ea typeface="Times New Roman" panose="02020603050405020304" pitchFamily="18" charset="0"/>
                <a:cs typeface="Courier New" panose="02070309020205020404" pitchFamily="49" charset="0"/>
              </a:rPr>
              <a:t>i</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 letter </a:t>
            </a:r>
            <a:r>
              <a:rPr lang="en-US" altLang="en-US" sz="1600" b="1" dirty="0">
                <a:solidFill>
                  <a:srgbClr val="333333"/>
                </a:solidFill>
                <a:latin typeface="Arial Unicode MS"/>
                <a:ea typeface="Times New Roman" panose="02020603050405020304" pitchFamily="18" charset="0"/>
                <a:cs typeface="Courier New" panose="02070309020205020404" pitchFamily="49" charset="0"/>
              </a:rPr>
              <a:t>in</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 enumerate(letters):    </a:t>
            </a:r>
          </a:p>
          <a:p>
            <a:pPr lvl="0" eaLnBrk="0" fontAlgn="base" hangingPunct="0">
              <a:lnSpc>
                <a:spcPct val="150000"/>
              </a:lnSpc>
              <a:spcBef>
                <a:spcPct val="0"/>
              </a:spcBef>
              <a:spcAft>
                <a:spcPct val="0"/>
              </a:spcAft>
            </a:pPr>
            <a:r>
              <a:rPr lang="en-US" altLang="en-US" sz="1600" dirty="0">
                <a:solidFill>
                  <a:srgbClr val="0F2B3D"/>
                </a:solidFill>
                <a:latin typeface="Arial Unicode MS"/>
                <a:ea typeface="Times New Roman" panose="02020603050405020304" pitchFamily="18" charset="0"/>
                <a:cs typeface="Courier New" panose="02070309020205020404" pitchFamily="49" charset="0"/>
              </a:rPr>
              <a:t>	print(</a:t>
            </a:r>
            <a:r>
              <a:rPr lang="en-US" altLang="en-US" sz="1600" dirty="0" err="1">
                <a:solidFill>
                  <a:srgbClr val="0F2B3D"/>
                </a:solidFill>
                <a:latin typeface="Arial Unicode MS"/>
                <a:ea typeface="Times New Roman" panose="02020603050405020304" pitchFamily="18" charset="0"/>
                <a:cs typeface="Courier New" panose="02070309020205020404" pitchFamily="49" charset="0"/>
              </a:rPr>
              <a:t>i</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 letter)</a:t>
            </a:r>
            <a:endParaRPr lang="en-US" altLang="en-US" sz="2400" dirty="0">
              <a:ea typeface="Times New Roman" panose="02020603050405020304" pitchFamily="18" charset="0"/>
            </a:endParaRPr>
          </a:p>
          <a:p>
            <a:pPr lvl="0" eaLnBrk="0" fontAlgn="base" hangingPunct="0">
              <a:lnSpc>
                <a:spcPct val="150000"/>
              </a:lnSpc>
              <a:spcBef>
                <a:spcPct val="0"/>
              </a:spcBef>
              <a:spcAft>
                <a:spcPct val="0"/>
              </a:spcAft>
            </a:pPr>
            <a:r>
              <a:rPr lang="en-US" altLang="en-US" sz="2000" dirty="0">
                <a:solidFill>
                  <a:srgbClr val="4F4F4F"/>
                </a:solidFill>
                <a:latin typeface="Helvetica" panose="020B0604020202020204" pitchFamily="34" charset="0"/>
                <a:ea typeface="Times New Roman" panose="02020603050405020304" pitchFamily="18" charset="0"/>
              </a:rPr>
              <a:t>This code would output:</a:t>
            </a:r>
            <a:endParaRPr lang="en-US" altLang="en-US" sz="1200" dirty="0"/>
          </a:p>
          <a:p>
            <a:pPr lvl="0" eaLnBrk="0" fontAlgn="base" hangingPunct="0">
              <a:lnSpc>
                <a:spcPct val="150000"/>
              </a:lnSpc>
              <a:spcBef>
                <a:spcPct val="0"/>
              </a:spcBef>
              <a:spcAft>
                <a:spcPct val="0"/>
              </a:spcAft>
            </a:pPr>
            <a:r>
              <a:rPr lang="en-US" altLang="en-US" sz="1600" dirty="0">
                <a:solidFill>
                  <a:srgbClr val="0F2B3D"/>
                </a:solidFill>
                <a:latin typeface="Arial Unicode MS"/>
                <a:ea typeface="Times New Roman" panose="02020603050405020304" pitchFamily="18" charset="0"/>
                <a:cs typeface="Courier New" panose="02070309020205020404" pitchFamily="49" charset="0"/>
              </a:rPr>
              <a:t>0 a</a:t>
            </a:r>
          </a:p>
          <a:p>
            <a:pPr lvl="0" eaLnBrk="0" fontAlgn="base" hangingPunct="0">
              <a:lnSpc>
                <a:spcPct val="150000"/>
              </a:lnSpc>
              <a:spcBef>
                <a:spcPct val="0"/>
              </a:spcBef>
              <a:spcAft>
                <a:spcPct val="0"/>
              </a:spcAft>
            </a:pPr>
            <a:r>
              <a:rPr lang="en-US" altLang="en-US" sz="1600" dirty="0">
                <a:solidFill>
                  <a:srgbClr val="0F2B3D"/>
                </a:solidFill>
                <a:latin typeface="Arial Unicode MS"/>
                <a:ea typeface="Times New Roman" panose="02020603050405020304" pitchFamily="18" charset="0"/>
                <a:cs typeface="Courier New" panose="02070309020205020404" pitchFamily="49" charset="0"/>
              </a:rPr>
              <a:t>1 b</a:t>
            </a:r>
          </a:p>
          <a:p>
            <a:pPr lvl="0" eaLnBrk="0" fontAlgn="base" hangingPunct="0">
              <a:lnSpc>
                <a:spcPct val="150000"/>
              </a:lnSpc>
              <a:spcBef>
                <a:spcPct val="0"/>
              </a:spcBef>
              <a:spcAft>
                <a:spcPct val="0"/>
              </a:spcAft>
            </a:pPr>
            <a:r>
              <a:rPr lang="en-US" altLang="en-US" sz="1600" dirty="0">
                <a:solidFill>
                  <a:srgbClr val="0F2B3D"/>
                </a:solidFill>
                <a:latin typeface="Arial Unicode MS"/>
                <a:ea typeface="Times New Roman" panose="02020603050405020304" pitchFamily="18" charset="0"/>
                <a:cs typeface="Courier New" panose="02070309020205020404" pitchFamily="49" charset="0"/>
              </a:rPr>
              <a:t>2 c</a:t>
            </a:r>
          </a:p>
          <a:p>
            <a:pPr lvl="0" eaLnBrk="0" fontAlgn="base" hangingPunct="0">
              <a:lnSpc>
                <a:spcPct val="150000"/>
              </a:lnSpc>
              <a:spcBef>
                <a:spcPct val="0"/>
              </a:spcBef>
              <a:spcAft>
                <a:spcPct val="0"/>
              </a:spcAft>
            </a:pPr>
            <a:r>
              <a:rPr lang="en-US" altLang="en-US" sz="1600" dirty="0">
                <a:solidFill>
                  <a:srgbClr val="0F2B3D"/>
                </a:solidFill>
                <a:latin typeface="Arial Unicode MS"/>
                <a:ea typeface="Times New Roman" panose="02020603050405020304" pitchFamily="18" charset="0"/>
                <a:cs typeface="Courier New" panose="02070309020205020404" pitchFamily="49" charset="0"/>
              </a:rPr>
              <a:t>3 d</a:t>
            </a:r>
          </a:p>
          <a:p>
            <a:pPr lvl="0" eaLnBrk="0" fontAlgn="base" hangingPunct="0">
              <a:lnSpc>
                <a:spcPct val="150000"/>
              </a:lnSpc>
              <a:spcBef>
                <a:spcPct val="0"/>
              </a:spcBef>
              <a:spcAft>
                <a:spcPct val="0"/>
              </a:spcAft>
            </a:pPr>
            <a:r>
              <a:rPr lang="en-US" altLang="en-US" sz="1600" dirty="0">
                <a:solidFill>
                  <a:srgbClr val="0F2B3D"/>
                </a:solidFill>
                <a:latin typeface="Arial Unicode MS"/>
                <a:ea typeface="Times New Roman" panose="02020603050405020304" pitchFamily="18" charset="0"/>
                <a:cs typeface="Courier New" panose="02070309020205020404" pitchFamily="49" charset="0"/>
              </a:rPr>
              <a:t>4 e</a:t>
            </a:r>
            <a:endParaRPr lang="en-US" altLang="en-US" sz="3600" dirty="0">
              <a:latin typeface="Arial" panose="020B0604020202020204" pitchFamily="34" charset="0"/>
            </a:endParaRPr>
          </a:p>
        </p:txBody>
      </p:sp>
    </p:spTree>
    <p:extLst>
      <p:ext uri="{BB962C8B-B14F-4D97-AF65-F5344CB8AC3E}">
        <p14:creationId xmlns:p14="http://schemas.microsoft.com/office/powerpoint/2010/main" val="3019456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F31E5A-DCD6-425A-8C80-7B051E2A906C}"/>
              </a:ext>
            </a:extLst>
          </p:cNvPr>
          <p:cNvSpPr>
            <a:spLocks noGrp="1"/>
          </p:cNvSpPr>
          <p:nvPr>
            <p:ph idx="1"/>
          </p:nvPr>
        </p:nvSpPr>
        <p:spPr>
          <a:xfrm>
            <a:off x="457200" y="1600200"/>
            <a:ext cx="8229600" cy="4756150"/>
          </a:xfrm>
        </p:spPr>
        <p:txBody>
          <a:bodyPr>
            <a:normAutofit/>
          </a:bodyPr>
          <a:lstStyle/>
          <a:p>
            <a:pPr marL="0" indent="0">
              <a:lnSpc>
                <a:spcPct val="150000"/>
              </a:lnSpc>
              <a:buNone/>
            </a:pPr>
            <a:r>
              <a:rPr lang="en-US" sz="2400" b="1" dirty="0"/>
              <a:t>Data Structures </a:t>
            </a:r>
          </a:p>
          <a:p>
            <a:pPr>
              <a:lnSpc>
                <a:spcPct val="150000"/>
              </a:lnSpc>
            </a:pPr>
            <a:r>
              <a:rPr lang="en-US" sz="2400" dirty="0"/>
              <a:t>Types of Data Structures: Lists, Tuples, Sets, Dictionaries, Compound Data Structures</a:t>
            </a:r>
          </a:p>
          <a:p>
            <a:pPr>
              <a:lnSpc>
                <a:spcPct val="150000"/>
              </a:lnSpc>
            </a:pPr>
            <a:r>
              <a:rPr lang="en-US" sz="2400" dirty="0"/>
              <a:t>Operators: Membership, Identity</a:t>
            </a:r>
          </a:p>
          <a:p>
            <a:pPr>
              <a:lnSpc>
                <a:spcPct val="150000"/>
              </a:lnSpc>
            </a:pPr>
            <a:r>
              <a:rPr lang="en-US" sz="2400" dirty="0"/>
              <a:t>Built-In Functions or Methods</a:t>
            </a:r>
          </a:p>
        </p:txBody>
      </p:sp>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21336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4000" b="1" dirty="0">
                <a:solidFill>
                  <a:schemeClr val="tx2">
                    <a:lumMod val="75000"/>
                  </a:schemeClr>
                </a:solidFill>
              </a:rPr>
              <a:t>Lesson 3</a:t>
            </a:r>
          </a:p>
        </p:txBody>
      </p:sp>
    </p:spTree>
    <p:extLst>
      <p:ext uri="{BB962C8B-B14F-4D97-AF65-F5344CB8AC3E}">
        <p14:creationId xmlns:p14="http://schemas.microsoft.com/office/powerpoint/2010/main" val="1296196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79323" y="304800"/>
            <a:ext cx="83820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r>
              <a:rPr lang="en-US" sz="4000" b="1" dirty="0">
                <a:solidFill>
                  <a:schemeClr val="tx2">
                    <a:lumMod val="75000"/>
                  </a:schemeClr>
                </a:solidFill>
              </a:rPr>
              <a:t>List Comprehensions</a:t>
            </a:r>
          </a:p>
        </p:txBody>
      </p:sp>
      <p:sp>
        <p:nvSpPr>
          <p:cNvPr id="3" name="Rectangle 1">
            <a:extLst>
              <a:ext uri="{FF2B5EF4-FFF2-40B4-BE49-F238E27FC236}">
                <a16:creationId xmlns:a16="http://schemas.microsoft.com/office/drawing/2014/main" id="{F3C1E8DB-8AE9-425E-9DCB-E5F3E230DBF2}"/>
              </a:ext>
            </a:extLst>
          </p:cNvPr>
          <p:cNvSpPr>
            <a:spLocks noChangeArrowheads="1"/>
          </p:cNvSpPr>
          <p:nvPr/>
        </p:nvSpPr>
        <p:spPr bwMode="auto">
          <a:xfrm>
            <a:off x="530942" y="1508869"/>
            <a:ext cx="8155857" cy="470898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en-US" dirty="0" err="1">
                <a:solidFill>
                  <a:srgbClr val="0F2B3D"/>
                </a:solidFill>
                <a:latin typeface="Courier New" panose="02070309020205020404" pitchFamily="49" charset="0"/>
                <a:ea typeface="DengXian Light" panose="02010600030101010101" pitchFamily="2" charset="-122"/>
                <a:cs typeface="Courier New" panose="02070309020205020404" pitchFamily="49" charset="0"/>
              </a:rPr>
              <a:t>capitalized_cities</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 = []</a:t>
            </a:r>
          </a:p>
          <a:p>
            <a:pPr lvl="0" eaLnBrk="0" fontAlgn="base" hangingPunct="0">
              <a:spcBef>
                <a:spcPct val="0"/>
              </a:spcBef>
              <a:spcAft>
                <a:spcPct val="0"/>
              </a:spcAft>
            </a:pPr>
            <a:r>
              <a:rPr lang="en-US" altLang="en-US"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for</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 city </a:t>
            </a:r>
            <a:r>
              <a:rPr lang="en-US" altLang="en-US"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in</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 cities:    </a:t>
            </a:r>
          </a:p>
          <a:p>
            <a:pPr lvl="0" eaLnBrk="0" fontAlgn="base" hangingPunct="0">
              <a:spcBef>
                <a:spcPct val="0"/>
              </a:spcBef>
              <a:spcAft>
                <a:spcPct val="0"/>
              </a:spcAft>
            </a:pP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	</a:t>
            </a:r>
            <a:r>
              <a:rPr lang="en-US" altLang="en-US" dirty="0" err="1">
                <a:solidFill>
                  <a:srgbClr val="0F2B3D"/>
                </a:solidFill>
                <a:latin typeface="Courier New" panose="02070309020205020404" pitchFamily="49" charset="0"/>
                <a:ea typeface="DengXian Light" panose="02010600030101010101" pitchFamily="2" charset="-122"/>
                <a:cs typeface="Courier New" panose="02070309020205020404" pitchFamily="49" charset="0"/>
              </a:rPr>
              <a:t>capitalized_cities.append</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a:t>
            </a:r>
            <a:r>
              <a:rPr lang="en-US" altLang="en-US" dirty="0" err="1">
                <a:solidFill>
                  <a:srgbClr val="0F2B3D"/>
                </a:solidFill>
                <a:latin typeface="Courier New" panose="02070309020205020404" pitchFamily="49" charset="0"/>
                <a:ea typeface="DengXian Light" panose="02010600030101010101" pitchFamily="2" charset="-122"/>
                <a:cs typeface="Courier New" panose="02070309020205020404" pitchFamily="49" charset="0"/>
              </a:rPr>
              <a:t>city.title</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a:t>
            </a:r>
          </a:p>
          <a:p>
            <a:pPr lvl="0" eaLnBrk="0" fontAlgn="base" hangingPunct="0">
              <a:spcBef>
                <a:spcPct val="0"/>
              </a:spcBef>
              <a:spcAft>
                <a:spcPct val="0"/>
              </a:spcAft>
            </a:pPr>
            <a:endParaRPr lang="en-US" altLang="en-US" dirty="0">
              <a:ea typeface="Times New Roman" panose="02020603050405020304" pitchFamily="18" charset="0"/>
            </a:endParaRPr>
          </a:p>
          <a:p>
            <a:pPr lvl="0" eaLnBrk="0" fontAlgn="base" hangingPunct="0">
              <a:spcBef>
                <a:spcPct val="0"/>
              </a:spcBef>
              <a:spcAft>
                <a:spcPct val="0"/>
              </a:spcAft>
            </a:pPr>
            <a:r>
              <a:rPr lang="en-US" altLang="en-US" b="1" dirty="0">
                <a:latin typeface="Helvetica" panose="020B0604020202020204" pitchFamily="34" charset="0"/>
                <a:ea typeface="Times New Roman" panose="02020603050405020304" pitchFamily="18" charset="0"/>
              </a:rPr>
              <a:t>can be reduced to:</a:t>
            </a:r>
            <a:endParaRPr lang="en-US" altLang="en-US" b="1" dirty="0"/>
          </a:p>
          <a:p>
            <a:pPr lvl="0" eaLnBrk="0" fontAlgn="base" hangingPunct="0">
              <a:spcBef>
                <a:spcPct val="0"/>
              </a:spcBef>
              <a:spcAft>
                <a:spcPct val="0"/>
              </a:spcAft>
            </a:pPr>
            <a:r>
              <a:rPr lang="en-US" altLang="en-US" dirty="0" err="1">
                <a:solidFill>
                  <a:srgbClr val="0F2B3D"/>
                </a:solidFill>
                <a:latin typeface="Courier New" panose="02070309020205020404" pitchFamily="49" charset="0"/>
                <a:ea typeface="DengXian Light" panose="02010600030101010101" pitchFamily="2" charset="-122"/>
                <a:cs typeface="Courier New" panose="02070309020205020404" pitchFamily="49" charset="0"/>
              </a:rPr>
              <a:t>capitalized_cities</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 = [</a:t>
            </a:r>
            <a:r>
              <a:rPr lang="en-US" altLang="en-US" dirty="0" err="1">
                <a:solidFill>
                  <a:srgbClr val="0F2B3D"/>
                </a:solidFill>
                <a:latin typeface="Courier New" panose="02070309020205020404" pitchFamily="49" charset="0"/>
                <a:ea typeface="DengXian Light" panose="02010600030101010101" pitchFamily="2" charset="-122"/>
                <a:cs typeface="Courier New" panose="02070309020205020404" pitchFamily="49" charset="0"/>
              </a:rPr>
              <a:t>city.title</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 </a:t>
            </a:r>
            <a:r>
              <a:rPr lang="en-US" altLang="en-US"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for</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 city </a:t>
            </a:r>
            <a:r>
              <a:rPr lang="en-US" altLang="en-US"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in</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 cities]</a:t>
            </a:r>
          </a:p>
          <a:p>
            <a:pPr lvl="0" eaLnBrk="0" fontAlgn="base" hangingPunct="0">
              <a:spcBef>
                <a:spcPct val="0"/>
              </a:spcBef>
              <a:spcAft>
                <a:spcPct val="0"/>
              </a:spcAft>
            </a:pPr>
            <a:r>
              <a:rPr lang="en-US" altLang="en-US" b="1" dirty="0">
                <a:latin typeface="Helvetica" panose="020B0604020202020204" pitchFamily="34" charset="0"/>
                <a:ea typeface="DengXian Light" panose="02010600030101010101" pitchFamily="2" charset="-122"/>
                <a:cs typeface="Times New Roman" panose="02020603050405020304" pitchFamily="18" charset="0"/>
              </a:rPr>
              <a:t>Conditionals in List Comprehensions</a:t>
            </a:r>
            <a:endParaRPr lang="en-US" altLang="en-US" b="1" dirty="0">
              <a:latin typeface="Calibri Light" panose="020F0302020204030204" pitchFamily="34" charset="0"/>
              <a:ea typeface="DengXian Light" panose="02010600030101010101" pitchFamily="2" charset="-122"/>
              <a:cs typeface="Times New Roman" panose="02020603050405020304" pitchFamily="18" charset="0"/>
            </a:endParaRPr>
          </a:p>
          <a:p>
            <a:pPr lvl="0" eaLnBrk="0" fontAlgn="base" hangingPunct="0">
              <a:spcBef>
                <a:spcPct val="0"/>
              </a:spcBef>
              <a:spcAft>
                <a:spcPct val="0"/>
              </a:spcAft>
            </a:pPr>
            <a:r>
              <a:rPr lang="en-US" altLang="en-US" dirty="0">
                <a:solidFill>
                  <a:srgbClr val="4F4F4F"/>
                </a:solidFill>
                <a:latin typeface="Helvetica" panose="020B0604020202020204" pitchFamily="34" charset="0"/>
                <a:ea typeface="Times New Roman" panose="02020603050405020304" pitchFamily="18" charset="0"/>
              </a:rPr>
              <a:t>You can also add conditionals to list comprehensions (</a:t>
            </a:r>
            <a:r>
              <a:rPr lang="en-US" altLang="en-US" dirty="0" err="1">
                <a:solidFill>
                  <a:srgbClr val="4F4F4F"/>
                </a:solidFill>
                <a:latin typeface="Helvetica" panose="020B0604020202020204" pitchFamily="34" charset="0"/>
                <a:ea typeface="Times New Roman" panose="02020603050405020304" pitchFamily="18" charset="0"/>
              </a:rPr>
              <a:t>listcomps</a:t>
            </a:r>
            <a:r>
              <a:rPr lang="en-US" altLang="en-US" dirty="0">
                <a:solidFill>
                  <a:srgbClr val="4F4F4F"/>
                </a:solidFill>
                <a:latin typeface="Helvetica" panose="020B0604020202020204" pitchFamily="34" charset="0"/>
                <a:ea typeface="Times New Roman" panose="02020603050405020304" pitchFamily="18" charset="0"/>
              </a:rPr>
              <a:t>). After the </a:t>
            </a:r>
            <a:r>
              <a:rPr lang="en-US" altLang="en-US" dirty="0" err="1">
                <a:solidFill>
                  <a:srgbClr val="4F4F4F"/>
                </a:solidFill>
                <a:latin typeface="Helvetica" panose="020B0604020202020204" pitchFamily="34" charset="0"/>
                <a:ea typeface="Times New Roman" panose="02020603050405020304" pitchFamily="18" charset="0"/>
              </a:rPr>
              <a:t>iterable</a:t>
            </a:r>
            <a:r>
              <a:rPr lang="en-US" altLang="en-US" dirty="0">
                <a:solidFill>
                  <a:srgbClr val="4F4F4F"/>
                </a:solidFill>
                <a:latin typeface="Helvetica" panose="020B0604020202020204" pitchFamily="34" charset="0"/>
                <a:ea typeface="Times New Roman" panose="02020603050405020304" pitchFamily="18" charset="0"/>
              </a:rPr>
              <a:t>, you can use the </a:t>
            </a:r>
            <a:r>
              <a:rPr lang="en-US" altLang="en-US" dirty="0">
                <a:solidFill>
                  <a:srgbClr val="0F2B3D"/>
                </a:solidFill>
                <a:latin typeface="Arial Unicode MS"/>
                <a:ea typeface="DengXian Light" panose="02010600030101010101" pitchFamily="2" charset="-122"/>
                <a:cs typeface="Courier New" panose="02070309020205020404" pitchFamily="49" charset="0"/>
              </a:rPr>
              <a:t>if</a:t>
            </a:r>
            <a:r>
              <a:rPr lang="en-US" altLang="en-US" dirty="0">
                <a:solidFill>
                  <a:srgbClr val="4F4F4F"/>
                </a:solidFill>
                <a:latin typeface="Helvetica" panose="020B0604020202020204" pitchFamily="34" charset="0"/>
                <a:ea typeface="Times New Roman" panose="02020603050405020304" pitchFamily="18" charset="0"/>
              </a:rPr>
              <a:t> keyword to check a condition in each iteration.</a:t>
            </a:r>
            <a:endParaRPr lang="en-US" altLang="en-US" dirty="0"/>
          </a:p>
          <a:p>
            <a:pPr lvl="0" eaLnBrk="0" fontAlgn="base" hangingPunct="0">
              <a:spcBef>
                <a:spcPct val="0"/>
              </a:spcBef>
              <a:spcAft>
                <a:spcPct val="0"/>
              </a:spcAft>
            </a:pP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squares = [x**</a:t>
            </a:r>
            <a:r>
              <a:rPr lang="en-US" altLang="en-US"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2</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 </a:t>
            </a:r>
            <a:r>
              <a:rPr lang="en-US" altLang="en-US"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for</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 x </a:t>
            </a:r>
            <a:r>
              <a:rPr lang="en-US" altLang="en-US"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in</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 range(</a:t>
            </a:r>
            <a:r>
              <a:rPr lang="en-US" altLang="en-US"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9</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 </a:t>
            </a:r>
            <a:r>
              <a:rPr lang="en-US" altLang="en-US"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if</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 x % </a:t>
            </a:r>
            <a:r>
              <a:rPr lang="en-US" altLang="en-US"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2</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 == </a:t>
            </a:r>
            <a:r>
              <a:rPr lang="en-US" altLang="en-US"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0</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a:t>
            </a:r>
            <a:endParaRPr lang="en-US" altLang="en-US" dirty="0">
              <a:latin typeface="Courier New" panose="02070309020205020404" pitchFamily="49" charset="0"/>
              <a:ea typeface="Times New Roman" panose="02020603050405020304" pitchFamily="18" charset="0"/>
              <a:cs typeface="Courier New" panose="02070309020205020404" pitchFamily="49" charset="0"/>
            </a:endParaRPr>
          </a:p>
          <a:p>
            <a:pPr lvl="0" eaLnBrk="0" fontAlgn="base" hangingPunct="0">
              <a:spcBef>
                <a:spcPct val="0"/>
              </a:spcBef>
              <a:spcAft>
                <a:spcPct val="0"/>
              </a:spcAft>
            </a:pPr>
            <a:r>
              <a:rPr lang="en-US" altLang="en-US" dirty="0">
                <a:solidFill>
                  <a:srgbClr val="4F4F4F"/>
                </a:solidFill>
                <a:latin typeface="Helvetica" panose="020B0604020202020204" pitchFamily="34" charset="0"/>
                <a:ea typeface="Times New Roman" panose="02020603050405020304" pitchFamily="18" charset="0"/>
              </a:rPr>
              <a:t>The code above sets </a:t>
            </a:r>
            <a:r>
              <a:rPr lang="en-US" altLang="en-US" dirty="0">
                <a:solidFill>
                  <a:srgbClr val="0F2B3D"/>
                </a:solidFill>
                <a:latin typeface="Arial Unicode MS"/>
                <a:ea typeface="DengXian Light" panose="02010600030101010101" pitchFamily="2" charset="-122"/>
                <a:cs typeface="Courier New" panose="02070309020205020404" pitchFamily="49" charset="0"/>
              </a:rPr>
              <a:t>squares</a:t>
            </a:r>
            <a:r>
              <a:rPr lang="en-US" altLang="en-US" dirty="0">
                <a:solidFill>
                  <a:srgbClr val="4F4F4F"/>
                </a:solidFill>
                <a:latin typeface="Helvetica" panose="020B0604020202020204" pitchFamily="34" charset="0"/>
                <a:ea typeface="Times New Roman" panose="02020603050405020304" pitchFamily="18" charset="0"/>
              </a:rPr>
              <a:t> equal to the list [0, 4, 16, 36, 64], as x to the power of 2 is only evaluated if x is even. If you want to add an </a:t>
            </a:r>
            <a:r>
              <a:rPr lang="en-US" altLang="en-US" dirty="0">
                <a:solidFill>
                  <a:srgbClr val="0F2B3D"/>
                </a:solidFill>
                <a:latin typeface="Arial Unicode MS"/>
                <a:ea typeface="DengXian Light" panose="02010600030101010101" pitchFamily="2" charset="-122"/>
                <a:cs typeface="Courier New" panose="02070309020205020404" pitchFamily="49" charset="0"/>
              </a:rPr>
              <a:t>else</a:t>
            </a:r>
            <a:r>
              <a:rPr lang="en-US" altLang="en-US" dirty="0">
                <a:solidFill>
                  <a:srgbClr val="4F4F4F"/>
                </a:solidFill>
                <a:latin typeface="Helvetica" panose="020B0604020202020204" pitchFamily="34" charset="0"/>
                <a:ea typeface="Times New Roman" panose="02020603050405020304" pitchFamily="18" charset="0"/>
              </a:rPr>
              <a:t>, you will get a syntax error doing this.</a:t>
            </a:r>
            <a:endParaRPr lang="en-US" altLang="en-US" dirty="0"/>
          </a:p>
          <a:p>
            <a:pPr lvl="0" eaLnBrk="0" fontAlgn="base" hangingPunct="0">
              <a:spcBef>
                <a:spcPct val="0"/>
              </a:spcBef>
              <a:spcAft>
                <a:spcPct val="0"/>
              </a:spcAft>
            </a:pP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squares = [x**</a:t>
            </a:r>
            <a:r>
              <a:rPr lang="en-US" altLang="en-US"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2</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 </a:t>
            </a:r>
            <a:r>
              <a:rPr lang="en-US" altLang="en-US"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for</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 x </a:t>
            </a:r>
            <a:r>
              <a:rPr lang="en-US" altLang="en-US"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in</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 range(</a:t>
            </a:r>
            <a:r>
              <a:rPr lang="en-US" altLang="en-US"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9</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 </a:t>
            </a:r>
            <a:r>
              <a:rPr lang="en-US" altLang="en-US"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if</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 x % </a:t>
            </a:r>
            <a:r>
              <a:rPr lang="en-US" altLang="en-US"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2</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 == </a:t>
            </a:r>
            <a:r>
              <a:rPr lang="en-US" altLang="en-US"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0</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 </a:t>
            </a:r>
            <a:r>
              <a:rPr lang="en-US" altLang="en-US"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else</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 x + </a:t>
            </a:r>
            <a:r>
              <a:rPr lang="en-US" altLang="en-US"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3</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a:t>
            </a:r>
            <a:endParaRPr lang="en-US" altLang="en-US" dirty="0">
              <a:latin typeface="Courier New" panose="02070309020205020404" pitchFamily="49" charset="0"/>
              <a:ea typeface="Times New Roman" panose="02020603050405020304" pitchFamily="18" charset="0"/>
              <a:cs typeface="Courier New" panose="02070309020205020404" pitchFamily="49" charset="0"/>
            </a:endParaRPr>
          </a:p>
          <a:p>
            <a:pPr lvl="0" eaLnBrk="0" fontAlgn="base" hangingPunct="0">
              <a:spcBef>
                <a:spcPct val="0"/>
              </a:spcBef>
              <a:spcAft>
                <a:spcPct val="0"/>
              </a:spcAft>
            </a:pPr>
            <a:r>
              <a:rPr lang="en-US" altLang="en-US" dirty="0">
                <a:solidFill>
                  <a:srgbClr val="4F4F4F"/>
                </a:solidFill>
                <a:latin typeface="Helvetica" panose="020B0604020202020204" pitchFamily="34" charset="0"/>
                <a:ea typeface="Times New Roman" panose="02020603050405020304" pitchFamily="18" charset="0"/>
              </a:rPr>
              <a:t>If you would like to add </a:t>
            </a:r>
            <a:r>
              <a:rPr lang="en-US" altLang="en-US" dirty="0">
                <a:solidFill>
                  <a:srgbClr val="0F2B3D"/>
                </a:solidFill>
                <a:latin typeface="Arial Unicode MS"/>
                <a:ea typeface="DengXian Light" panose="02010600030101010101" pitchFamily="2" charset="-122"/>
                <a:cs typeface="Courier New" panose="02070309020205020404" pitchFamily="49" charset="0"/>
              </a:rPr>
              <a:t>else</a:t>
            </a:r>
            <a:r>
              <a:rPr lang="en-US" altLang="en-US" dirty="0">
                <a:solidFill>
                  <a:srgbClr val="4F4F4F"/>
                </a:solidFill>
                <a:latin typeface="Helvetica" panose="020B0604020202020204" pitchFamily="34" charset="0"/>
                <a:ea typeface="Times New Roman" panose="02020603050405020304" pitchFamily="18" charset="0"/>
              </a:rPr>
              <a:t>, you have to move the conditionals to the beginning of the </a:t>
            </a:r>
            <a:r>
              <a:rPr lang="en-US" altLang="en-US" dirty="0" err="1">
                <a:solidFill>
                  <a:srgbClr val="4F4F4F"/>
                </a:solidFill>
                <a:latin typeface="Helvetica" panose="020B0604020202020204" pitchFamily="34" charset="0"/>
                <a:ea typeface="Times New Roman" panose="02020603050405020304" pitchFamily="18" charset="0"/>
              </a:rPr>
              <a:t>listcomp</a:t>
            </a:r>
            <a:r>
              <a:rPr lang="en-US" altLang="en-US" dirty="0">
                <a:solidFill>
                  <a:srgbClr val="4F4F4F"/>
                </a:solidFill>
                <a:latin typeface="Helvetica" panose="020B0604020202020204" pitchFamily="34" charset="0"/>
                <a:ea typeface="Times New Roman" panose="02020603050405020304" pitchFamily="18" charset="0"/>
              </a:rPr>
              <a:t>, right after the expression, like this.</a:t>
            </a:r>
            <a:endParaRPr lang="en-US" altLang="en-US" dirty="0"/>
          </a:p>
          <a:p>
            <a:pPr lvl="0" eaLnBrk="0" fontAlgn="base" hangingPunct="0">
              <a:spcBef>
                <a:spcPct val="0"/>
              </a:spcBef>
              <a:spcAft>
                <a:spcPct val="0"/>
              </a:spcAft>
            </a:pP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squares = [x**</a:t>
            </a:r>
            <a:r>
              <a:rPr lang="en-US" altLang="en-US"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2</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 </a:t>
            </a:r>
            <a:r>
              <a:rPr lang="en-US" altLang="en-US"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if</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 x % </a:t>
            </a:r>
            <a:r>
              <a:rPr lang="en-US" altLang="en-US"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2</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 == </a:t>
            </a:r>
            <a:r>
              <a:rPr lang="en-US" altLang="en-US"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0</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 </a:t>
            </a:r>
            <a:r>
              <a:rPr lang="en-US" altLang="en-US"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else</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 x + </a:t>
            </a:r>
            <a:r>
              <a:rPr lang="en-US" altLang="en-US"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3</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 </a:t>
            </a:r>
            <a:r>
              <a:rPr lang="en-US" altLang="en-US"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for</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 x </a:t>
            </a:r>
            <a:r>
              <a:rPr lang="en-US" altLang="en-US" b="1" dirty="0">
                <a:solidFill>
                  <a:srgbClr val="333333"/>
                </a:solidFill>
                <a:latin typeface="Courier New" panose="02070309020205020404" pitchFamily="49" charset="0"/>
                <a:ea typeface="Times New Roman" panose="02020603050405020304" pitchFamily="18" charset="0"/>
                <a:cs typeface="Courier New" panose="02070309020205020404" pitchFamily="49" charset="0"/>
              </a:rPr>
              <a:t>in</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 range(</a:t>
            </a:r>
            <a:r>
              <a:rPr lang="en-US" altLang="en-US" dirty="0">
                <a:solidFill>
                  <a:srgbClr val="008080"/>
                </a:solidFill>
                <a:latin typeface="Courier New" panose="02070309020205020404" pitchFamily="49" charset="0"/>
                <a:ea typeface="Times New Roman" panose="02020603050405020304" pitchFamily="18" charset="0"/>
                <a:cs typeface="Courier New" panose="02070309020205020404" pitchFamily="49" charset="0"/>
              </a:rPr>
              <a:t>9</a:t>
            </a:r>
            <a:r>
              <a:rPr lang="en-US" altLang="en-US" dirty="0">
                <a:solidFill>
                  <a:srgbClr val="0F2B3D"/>
                </a:solidFill>
                <a:latin typeface="Courier New" panose="02070309020205020404" pitchFamily="49" charset="0"/>
                <a:ea typeface="DengXian Light" panose="02010600030101010101" pitchFamily="2" charset="-122"/>
                <a:cs typeface="Courier New" panose="02070309020205020404" pitchFamily="49" charset="0"/>
              </a:rPr>
              <a:t>)]</a:t>
            </a: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69964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905000" y="1676400"/>
            <a:ext cx="5334000" cy="3657600"/>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4000" b="1" dirty="0">
                <a:solidFill>
                  <a:srgbClr val="002060"/>
                </a:solidFill>
              </a:rPr>
              <a:t>Thank You</a:t>
            </a:r>
          </a:p>
        </p:txBody>
      </p:sp>
      <p:sp>
        <p:nvSpPr>
          <p:cNvPr id="2" name="AutoShape 5" descr="data:image/jpeg;base64,/9j/4AAQSkZJRgABAQAAAQABAAD/2wCEAAkGBhQSERUUExQVFRUWFRkYGBgYGBgXFhwZGBgYFiAcIBYeHCgeHRojGhoeIDAgIycqLjAtHB4xNjAtNiYrLCkBCQoKDgwOGg8PGiwkHyIsLywvKiwrLC8sLCwsLCwsLCw0LCwsKSwsNCwsLCwsLCwsLCwsLCwsLCwsLCwsLCwsLP/AABEIANMA7wMBIgACEQEDEQH/xAAcAAACAgMBAQAAAAAAAAAAAAAABQQGAQIDBwj/xABHEAACAQMCBAQDBAQNAgUFAAABAhEDEiEABAUGMUETIlFhBzJxFHSBkTNCsbMVFiMkNFJUYnJzobTTssEIgtHh8UODk8Pw/8QAGQEBAAMBAQAAAAAAAAAAAAAAAAIDBAEF/8QALxEAAQQBAgYABgEEAwAAAAAAAQACAxEhEjEEEyJBUWEUI3GBkaEyQrHB0QUkUv/aAAwDAQACEQMRAD8A9x0aNGiI0aNGiI0aNGiI0aNYnRFnRqNxDiNOhTapVdaaKJLMYA/9/bUHgPNW23qs22qrUti4AMrCZiVYBgDBgkZg67S5ab6NIt5xaoKjBXpqtM+YMpJgwQSbxbOexn66hca5jroKVirTL01c+IpYgnqsBgJHfJ/76pmlbCzW/ZTiaZXaW7q1aNLOAcTavRDsoWWIEfKwBgMPY/8ArqRxPdtTpM6rcQMD8Yn6DqfYHU2uDgHDuuOGkkHspR1p46zEifSc/lpPsuJVGqBHZGDAkWoVYAZB+Zgw7Tj/ALaX09q23ZEcqyi2HAq1KjRAuZFpm0mGly8T9YE6Veq8hded+eafDadNnpvUaoxCqsD5RJJY4HUfn7HWeSedE4lSeolNqdj2EMQf1Q0gjtn/AE023WwobumBUSnWpkyAwV1nIkT0IkiRkZ0trb3bbH+So0VSfOUpqqCDIuJgAyUjucCdRkljjj1OxXdSYx7303PpcU4VWDBiCasiagYhYnJAJIC9fJB9OmdWbVP5l55NHYVNzQp3sjqjK/RC1pua05WGU4PcZGoXwz583HEPFFako8MLFSmGCEknywWJuiDgnHXtqTetnMbsuEaHaTury25UGCRPpIB/LXUHVO4hyjVaoxVqbB2Yk1C1wuYtEBTeFBgC5cADHXTbie+fabenANQi2mzsTiEPnY+5AGSMsM6yNmf1GRtAd97C0GNuAw2SnmjVZ5c4/VrOUqBWhbr0UqBkAKQWbJBJH+E+2mu545TR7GYyOsI7KvfzOqlUxnzEYz01bDK2ZgezZQkYY3aXJjo1qjSJ1tq1QRo0aNERo0aNERo0aNERrE6DpPvuZ6VN7CWY3WtYLrTj5s+8wJOoPkbGLcaCk1pcaaLTidYZ4E6r3GOZyioaIV/EW9WYm23HYZJM+0d9SeHcwCpRvdSpusIAYgtAbymMgg9egMgnE6rbPG6QxA9Q7KRjc1msjC7jjyYuDKCQoJiJZrROZEkiPrmDjUDd7yqHYTVmfLbTJWJkZClYPQ3H8jnW/DdvRqPIFQEAN4bkwsEWkLJXBX1MfiNdeMcOeownz0rYNPEXAlrrThpwIPQgH1OtPdZjZH+lA5o4em72/wBm3AeWVWY0iIV1IIhm6+boIOAJidLuR+Ttrw5WripUvqCwtWtSBdNgUYJkdZMxjBy82nAMG8svmhAjkWoBAWekXFmA7SB0AGunEeXEqIiglLGZgZLfNMzJzM9fr66hI9zYyGZPjsVNjQXgvwP2u2/49QpUald6i+HTEuR5o6QIGZJIAHUzpLyv8RtrxCqaVIVFdVvAqKBIBgwVZhiR1jric6n7XlSmKdSnViqlVVV1ZQFhZx/W6mZnGIgySh4Fw/hmwrsaCMG8ymqS9RVzBUEkkZXMDt11WyVrYwZ8OPvFqx0bi8iLIHpTeYeIblKxAFRaeDTNJHecAG6FPmDT5TiIOe00cRrrSoqwArOrEs6yBaVxapALkGYDDox7RqTxLmOlRexrmbEhBdbORdkRjMdY+o123+5u25ekoqyJUEXAgmCbephZNoyYjvqqJrRK4h5J/wDN7fZWSFxjA017rdY4RxBqhdWXKWy6g2NIPSSYIjKyYlc51tu+DhnLq1rNF2LpgQDBOCB/7g6icH3papaplADcLAApOQZAEHqIzPXEE6a77arVpvTabXRkMGDDAqYPYweutZwVmHUMpdwrje1JFGnuaVR5MKKlNnJyx8qntnAGI9td+L8Oo1FmsAAubrihA7+dSCF9pjVH4F8F6W23NOv9oqOKTh1W1VyJgFgegMdsgEdDq9cWpKyAM4TzKVYmPMhDjuJ+XprkjWHG49rrHPG2CtNuaVGky0hNis1iks5iZ6m4knEnqTpBsub6pqrNNSjsAFQN4i3MFm64hrZk+VcSe2XW14SPESrfdaGst6Q8CSZzgfSc9hDFNmgYsEUMepgA9+/4n89Z5Y3kt5bqA3Fbq6N4o622T72UNuOKC0KzBSQSAOoJVgATJggg/wCk6Wc5b3dfYvE4eFqVGtIIAY+GwJLID5WbIImcTg4Bzxqgq1QlMFXYNUPmZaZl/N5VNxYs0mI9TkiWXBd8KistoU0iEIX5PlVhHp5SMdvfBOnbNLODu1U74YcU4lWar9tRxSC+VqtLwql8jAFq3LbJJI6xBOYt54GAWKsVDMznEkFpYwT08xJyD+AxrnzNu6tKmGpY8wuYLcQBnpmJiJg/mQQooVt5utpuESoabsg8GsRabjdcuADAgC+JF56ldUniGmbl0QSL2x+VdyDytZNj65Vp2e3WlTSmgIVFCr9FAA/00u4lzPTovYVdmAk2gQJ6CSRJPp+ZEiaR8NeTuI7XcO+5qRRKmU8XxL3PRozEeuCZGNXriPLtGu17Bg2JKuyzHSYPbXeJbIBUJF+9kgcwm5AaU3Y79aqK6zB9RBHaCPXUnXDabVaaKiCFHQST/qc676k266t1w1eEaNGjUlxYOl78dpByvmwSCwRjTBHUF4tEdOuufF+PJtyqsGZmBIA9BAJJOAJIHrnppbwlKVe8Ui6BWlkxcL2LyGzCsbvUiTEQIrE0Zfy76t6UnRv06wMKyFtJNxy5QqVGaSGbLBWA83QtETd6/TUjdcVWXpqCSoAMQILLIAJ7wQfxGR2gbDhDsabRTRUKsChN3lOVClIUNlTDHBPWZ118TJG08WPai2VzHdBS3nbm3bcNSjRegatwNiC0BVSFm5jM+aMdZOfVhy9xzb8Q2i1Kd1JA5W0whV1AkCPKwg+4M9JwGXHOXNtu1C7iktUKZW6ZB9mBBE+xzqB/FzwYG3SmKYVVWmSUVbbiYIRpuLSZEkyZOrAGUKGfKgS77eFy47WO1ipTX5sNUbKoothe0BiSbie3+GJnLfEnrU2Z4InysBAYH07GPUHUj7JUp7ZkpWeIEazBCBjJAiZj/wDvbSrhI3fjLf4lkm+62PkMfXMfLjr768+VzmcQ024g4oDA9la42tdERQBHvP0VI3fLXGzxHxBVYr4sh1rW0RTumPCJ6W4ttJ+vXXrW6DFGtMNBj6xjOf2H8dbVS1pti6DbMxMYmMxOkdP7RC/PeCl10W9TMkeUr1+XI8uNekXaq9LGBp+6Njs6i1AQGWWmoWMhhBxAYi6TIIwIPsCVOV9sWOWFzTYHAGYJAHUAkzAPcxGt+Kc7bLb1RRrbimlQx5TOJiLmAISZ/WI0u32x8OUco4Zi10VHq5JIY0qdMkkYUPcOgyIg1SRMkrW2++ym17o/4H9qPzZxbhtCt/Oaxp1XAkIGY+gZgqtGBAJ7Aeg00/hNKVKgaLKduUkVSQVOUCi7ABe4/iIjOlPNHw52e/f7S71Ea3ztTYQwURkMphgBEj0yDqbwDje3pJR21NaiIoWml0E+guIOCx/1PbVbjw0LgcBzv2pjnSNI7D9LtuOO1hRd1p+IAUtqD5CryS0DqEEZ6GRnB1py5zDVr1CCFenaZdIhWFsA9ZuDSO+PTUuv9o81t9/nsmLeptkjERHXzRPedM9zWZKTNaXZUJtWZYhZtH1OB9dcfE4yB4dQHbsUjkaGFpbnyqvxrhe6euz+dlkeFY9oVYmIuENcD5jjK57DpxDl+o6UqlSrTFZaYRyximclpBjDeuIaBgQIm0eM1C6m5KiOyqqqpuEsFJvvhguWPlGAe40j+JPw+rcR8NqVYL4Yjwql3hEkkl5AJDxj5TgdtR+CjcXCQkh29nH28KfxTqBYBbU62nBXpbe0MXZnDsEa0QQFtUk/LgE5BPmOJjRtq42ss5KUipAQ3O7MIMqskjEyIzj8VHK3Ca3Dtuu1NZGefEyrMADgoillNi2zM9WOACBpxu6KbqgKtUFDTLlWWDKgkSOoKuFBHfIgg51a9piiIjrAxaqa4SSW8n2mW23dHdLiGA6gghhI7qcidUWp8ZtrR3DUF21UIlRkLLYPMGIJFOel898zPfTzlzilGm4pgVAarYZ7YuCkhYU+XAY9+mT01P3HJmxNb7S22peIDeWt7iTcU+Ut3mJnPXUeEmbLHqdR+hxanPG5j6GPr4TqvXtUtBwCfyE9yBpfT4yCVDKVuIUGbvMegMDv69Nc24/TtDMpFNgCWMRDdCV6wZHr1yBqVQ4TSR71XzdpZmA6/KpJC9YwBjGr9t1TZOxVZ3fC92a5dS90mx7vIASYlLgLROVieoyfMZHMHDtxUqAreyCCoV7QGHtI6nuZH0xMrc8cqKXYGnalw8O03lgSAt5cAMZUAWnJ6wQdVbn8cZO6B2XieBYseH4Xz5m67P4nERrGP+PDgWayNRvdaPjCCHBoxjZXXbb40KNMVyTUIOBNRzB9FEmARJjEjJ7z9nvlqiVn3BBDDAMFTkHPfSbg/Da1TbUG3eN0tMq7C05YgkEL5T8qkxGR16y42Oz8MESTJnP7AOwH/wAknOtQAArwqbJNqVo0aNdXVC4hwelXA8RZjoQSrD6MCGAMZE50sq0/s38lt1RSRcWctUJPTILBmwOpb89Pm14/zFzjxYcQNFNtKCoRTp+CXV0DGG8U/wBZQcgiPwOjImudqoWoveQ3TaunF96hp+KabioX8O5WqU0MIWuJRhckYEn5vLI666cK43UehVSnTp+LTQFQJCmbsWSWBwe5k99MuNVSlJbVAS7zmAQiBWabYiCyhZjF09tc+A1Jutg08WkKFE5UiRAPyjtI9SIih0cjpNQfTfH+bVrZGBukt6vKWcB4huHrQ3iFBN99OwDBjLKD1EQs/Tvp7xeo6pKXDPmKgMwWDmCD3joD9NLN5xOorsviWvd5EsnHYW9XkA5BHeLYxy592e5rbM09tVFGqSDl/DuUA3IH7E4/9Y1Lh4TE3SXE+yoyyiQkgV9Ey4RuKjM03GnHV1ZWDTEAMoJWBMmcnGNcdzxioHJXw7FJBBksYx8wYBM9irf64rvws5c321Sp9qqTTa3w6d/ix1JYNJABkCAe0/VxxPckVGDEB5/kx4YJgdOoJeT6e4EESdBHVW6pshoUjiW0Fe2o6p4ZpqYq/qnLZRgVBg9eog9e0/g36OCVuBMgMWiSWiTnv6D2ERorUGq0lmKb+ViD5wGGSvuOokfUah7ektB769WkrFSqiSiwSCfmbzGQPp/5jqO4Xap1qr8yfC/abrePWfcVEZypqIpTrAUQSJW6O8z21bK3CqdKmsOKdOlTVfNFoRBEliQcLiSdcuJ7JlLOKlNUJE3qzEFiq4AIuJMQDkkgemlnGuB0eIbT7GWq0bbfDLZYmkIBILG9YOZM9/fUtRNWVyhnCdcEq0HRhRqpVFxvZHDi4gTMEgSB06azteWdvTcOqG4dJd2UfRSxUY9Bqr8h/DM8OarUNcVKjpYtqlFAkNkFjJuAz2z6nTra8JqLUDKvhtcDUabrlBkg585PSWGJnqIMJI2Ode9bGlNr3NFeU8q7tFIDMAT0BIBMeg6nSne8KNWoXNlVCFKBoIUrPyyCMzN34emkHH+fdkm58H7Qq1VJpsWpu1NSGyC4GCCM9R69MWjbhdtTJYlmZrjaGMtaBCqSYEKOpAmSYk6lRCiTqsdlttUFCiWqQCoJYi58AkxdFzQMf9u2uHDuZ6dV1phXUsCRcBEjJBKsQDH4YwdSae7p7hGQqwlfMjAqbSSvY+3Y49tJ9ttttt60qtZiC3mNzIkBgR6nBIwG/wBDrNIJ9bdFV3u7+yvYYgw6rvt4T3f1VRQWW7IgQCZ7ROB0641yo72nVJpx+r8rAQyHykj1GYP1HqJV888w09pszXdGqLcoUI1pl8A39AIkzntpN8OOcaW+aqFpVEqU1BLO/iSrE4utAXPbvj+rjToJbdKnV1UrFs+F7WhUlYDj+tUZrbpAgMxtnoOk/hrpxXf1A3h0/DBtBJcF8G4R4YZT2+aY7R6KdytjlaT3Iz1CzWGpaxdi4JVhMMSIgnt20y36AUKYpKHSFF5ioVphCQ4um4yFE56yemoNY1mGil1z3Puz/la8F4dSZb7CIYi0s7UpUiCisbbcAggDvGqDzfzBxqlvmShTfwrh4Qp0fEpspOLqhUwx6EFljtGGN/4NxJqjEKbqYU+YCArC2FBiDKkn2t/vCOG54y61Crnw2uIRYuuW4qp6Em4dhntg6taaPlVurSm+wpMUptWVBWsW+3IDkC4Kxzbd09o1vxCgz0nRGKMyMquOqkqQG/A5/DSPmji27pbA1aFC7cWKSnzWSJcgD57M4HXVZ+H3Om/rCu+9pN4FOmzir4fhmVE2BcXysmR0jJ8w1HRbSVZqANJ1wzlesldahKIbgXZTLMAflJKywYYknEk9QNXLSdOMmUuWLmVTBLEXeUdF8wuIzjEntpxrPDw7YG6W35ybVr5jMbKNGjRq5QQRrQrjW+jRFVE4duIDC77RAJcu3h3SATE2lMfKADEYByHe+4mKbKkEs4YgdMKVBJPsXX89MNRt5sEqiHEwZEEqQR6MpBHpg5BI6E67ajpoYK4cP4mKrOkFWQAkdQVcsFIPvacYOD7TD4hwqoarVKZRiyqCrkrFt0WsFOCTkR7z20022zWmIUR65JJ6CSxJJMACSdU37VvyxUeJ4s/1D4EzMXlbTT/G63HzazzT8kjpJs1hWxw8wEEjHlMd7zlsuHlKFeuqvE2qjkKCcSFBCDOJjAnTTibvU25O2cXMFKspEFSVJtbpJSYPSSM99VPnb4abbcNU3R8YVLSzLSKzUKrAwytDQAMdh0OpnKXFbDT2yLTFIAimEulVUFssWa/Pfy9fw12eaJmlhJt3pIo5HW4DAXbl3h+5p1c3LS814di8mIFoLEgggZwInqT5UHPfwnqb7d+Om4VQ4VWWorNaFAXyR2ME24yTnOLtxTfurhEKKbbvMpaRMGFDL7Zn8NdaXErqDVQA0BiLTINs9DHeP/nUuHZ8MygSfZyoyvE78j8Ljwnl1aO0p7Z3eqEA87nzkhrwfa1oj0gemoW+3ybWoMO7WmBKqoBJ9pLYj0+muHCea6lSsqMEdajQtgMqIJkm43LiCYH+unnEeD0q8eIkkdCCyN9LlIMd46d9Z+eeJiLoDR9hW8kRSASj8JLuPiTsqSr41Xw3bFhV2YEGDNqnyz+t0OfQxYaHEKb0hVV1amy3BwZUrEyCNUjmH4cbDeVFfxGpNhD4bLDQSoHmBF8gjHWMg6frttpQ267Q1FVKaqIZvMAvnDE9jIuk/wDtrXbWMGs579gqBbnHSMdlXqvw84bu90axFYM7lzTN1NKhJuYgMtxB6kKe/bV53WxV1AyIIItMRH+kRiNVDmTm7b8Mem1U1arOCUSmFi3ALMSQD7Z7mFwTp5wnmJd9tDX2hyQ4UVMW1AMK4BxmOhOCCNWO1VqzSg0DbFqbsuFrTZmksxABJgQB2AHQSZ+p+gHOrwVGJ8zWtMqDjPWD1A9vyjVVUbupURStVirAnxFK04wGlwlk2kwVnMRgHVt4Vs2RTcFBYzCkkD1yQJnrMD3nrrNBPzWl1EZrKuli5ZDcEekv43n+QimEsU2vTDqQpOIbywIX6Y9RqVy7sqSUpp0adG4n9GioGCswVsdQV8wk/raipznRZgFDlSQA4gjOLombfeJjMRqk/ELfcYp7s/ZvFG3KrYaSKy9BcXYqbSCTliFiD2aLIZGTWGOGN8qEjHxZcDlXnimzpUFeoWdVLZVc+ao0eXEgs7yZxJnGscC46lQrSWmUCp5YIKgLAj8BGt+Db0VtvTSu1N6rUl8VQVILWC/AwRPpjXXZcP2+3fygByO7M724GCxLBZHbEjVDuY97Sxw09+/7VrdDWnUDfZUX4i/EXebLdClRooKdqsHdWbxO5AIIAA6es57jV22W6r19lTqWeDWqU0ZkNwtJgsMwQYkCehidNE3Sst4YFetwOI9Z9NcNvxii5CpURiegBBnE49cZ1qdI0UNj/dVNa7J7Jdw3bOlQYdVMlrnkEn2JJJEdVgZ6nI08tB1XeYuXqtep4iMphQoRyVUZYlgwDZIIB8v6ozplwDhjUKVjNcZJx8qg/qjEx3z3J6dNZxK90paWUPPn7KzlsbGCHWfClpw+mCCEUEGQYGDFuPTEjHqdSNGjV6gjRo0aIjRo0aIjRo0aIjWLdZ0aIsW65DbqslVAJ6wAJ+vrrtrBGuUipVXnBmqeanT8K6LXkVOvUk+VW72kdhkdRZavFkUsoBJTBAAwbQwWSQJtIP4jI1JPD6Za8ol39a0T+fXXGrwhGLHKlhkqYMxaG/xQAJ/ur6aphZI0nmOu9sVSnK5rgOW2kt3XDV3BV0semwYMpAgsrCGIjLKUtgiQfodTOFcPamHDEBTARAIVFC2wPYxMYifx1O221WmoVAAo7D3Mk/UkyT6k6Tc78P3VbaOmzq+FVMGZglR1UP8AqE48316TOtA8Kqv6lt/FlbBSLk0wqrEQxCkQLh2gAYAODkHpw3HKCtUZ1qMt7FiIB8xySD/izmfT0iufC3ljiG0er9qc+EVhabVPFN8jzDJCiAR7yvpq4cc2LVLRFyANckwScFTEwwEMLT3KntIr4jh45eiTIUopXRjUzCW8x8s7FtvTXdUwy0QEpm5hU6AWhlYNmBie2unAuJbOhT8GiooJTRntItFqwWaZMxOSc677Pgl6NTqj+TJXw0JkoUJ8waTAIiB2g+pGpG35ZoIWNl1ylDd5vK3zDPY9/WBqp/OD2hlaO6m3llpLr1Ljt+aaLsq+ZSzWgsoAkmBkExd2n1AwTGnK9NKtvyrRRlYBiVMiWJEzIMd47fQemm4GkHO0nnVfrwpScu/l3XtKl5W24qXhMzNtzeHPX9HNnX21O3m0FSmyGQGUrI65Ed/++pGjVojaAQBuoFxO5Ve2HKi06iuXLWGVERm0rmDn5j7ft0w3fDS7XBoMAQQCMEmexnJ7x0x1lgBojUIYWQjTGKCSPdKbebUChwoLSenJN5Yse5L9fUD9ntpbsuUlSorl2axrgIiSBgkj0OfTVi1gDSSCORwe4WRsuskcxpa04KANZ0aNXKCNGjRoiNGjRoiNGjRoiNGjRoiNGjRoiNGjRoiNGjRoiNYI1nRoixGqb8TOem4XSoVFpLV8SsEIZisLBYwQDnED09Dq568l/wDEV/RNr95//W2iL1kazrA1nREaNGjREaNGjREaNGjREaNGjREaNGjREaNGjREaNGjREaNGjREaNGjREaNGjREaNGjREaNGjREaNGjRF5rxTnjecN4gw4gFbYV3IoVqa4pdYD4km3LTPcrIBXSv/wAQdYNstmykMp3IIIMgg02IIIwQRr1DjHB6W6ovRroHpuIZT+cg9QQcgjIORr51+JXAd5w6nT2jsa2xWt4m2qESymDNIkYBgzHQxKx5gCL3nnHnKhw3bmtWOchEHzu39Uf9z0A/CUfwu2m/NOvud87j7TUFSlQdmY0UlzHmPlBDKLOwUTkkBHyjy7X4rvF4rv08Oko/mm2IBhJJV2kZEm4HqxhsKFB9WA0RZ0aNGiI0aNGiI0aNGiI0aNGiI0aNGiI0aNGiI0aNGiLE6zpNxQO24o0lqvTDJVYlLJJQ0gMsrY8x6e2t/wCBH/te5/Oj/wAWiJto0p/gR/7Xufzo/wDFrStwwoCzb2uoHUk0APXr4WiJzo0h2e0FUTT31ZwDEq+3YT9RS13bgzgT9r3P50f+LRE30TqvUqSs5ReIVWcdVD7csPwFKdR+IpURrUr7l2wTLUUQAz+t4Bk46AGO8aLhIGSrTOsTqt8NpNWBH2ncq6wHQmgSCRIyKOVPZvYjBBAY8u1GNJg7s5WtWS5rbiEqsom0AdB6aLqZzrOlXH3YCkqO1MvWRCy23QQxxcpHb01j+BH/ALXufzo/8WiJtqNvthTrIUqolRDEq6q6mDI8rAjBzqF/Aj/2vc/nR/4tROI0024DVuIVaQJgGpU26Cc92pD0OiKwDWdJdvw01FDJva7KwkMrUCCPUEUoI1jdcPNNSz72uiqJLM1BVAGck0oGNETvROq9sKS11uo8Qq1VBgmnU27ifSVpETqj8V+J1GjuTRFfe1FRrHqA0AAQxVoQ0Za2O3XtqTWl2AFEuA3XrOsTpDw3bePSSrS3u4ZHUMrA0cg//Zwe0HIjTbZbQosGo9QzNz2z9PKoEfhqKkpBOszpXzFWZaIsYozVqCXLEgVNxSptEgibWPbWg4K/9r3P50f+LRE30TpT/Ar/ANr3P50f+LXDd7Lwluqb6siyBLNQUZwMmlHXRE90aR7XYeKt1PfV3U9CrUGH5ilGuj8IYCTvNwAOpJogfutctE3nWdV3ZU0rT4XEKtSOtj7do/KlqZ/Aj/2vc/nR/wCLQEHZNk21idKv4Ff+17n86P8Axa58MDrua1Jqr1VFKi4vskF33CnKouD4a9fTXUXTd/03b/5Vf9tDW3Ht81JVtIBaoFLESFBDGY6SSAonEsOpwdd3/Tdv/lV/20NMN1Zab7bYzdFv4zjRcOyQbIvTqIPFchngrUYvOGMKTkEdcR0Mj0lcf2zE0mALKjMzKBcfkMNHUlT2EnOBrTgv2QMfBAVp/XWorYBHl8QAxEzbjTwjXbyohuKJVa4dSerWp1FDqqXhyyuhYFSAlrAEi4hp6ApEzOm/Hds1Tb1FT5ivT1EglfTzCVz665fxhoX239/mtbw//wAtvh9cfN1x1xppoSutaAKVSrK1W6lTFRHEQxSoioQRDByoUx1AUmY9CTptxHhdRmL0mUEwCrg24nMr5piBn0GtOPbplekiyqvfcwkGRbCBuxaSZGfJjXHg0pWCCo5BViUdmqH9XzXMSw9MmM4HfUsnKrpo6VP4Zwnwizs11RwoYgQsIDAUSYUFmOST5jrTl35Kv3ncfvn00OlfLvyVfvO4/fPqCtApY4912/3lP2Pqh/F/nPdbVqVHbk0lqIWNUDzEhiLFJECAATGcjoNXzj3Xb/eU/wCl9R+bqmyFH+f+F4ROBUzLf3R813+HOpsNOFi1F4JGFUPg9zZud2K9PcMagpBCtRgJ810qSAJOAZOkvxg5U3dbeCvSpPVpeEiCwXMrBmkWDzQZBkCM9dS+cuaae22NP+CPCWi7lalWiuUgAgHEo7SYLZxjrOoPwp523LV6lPdVy9BaLVGeqZ8MhkAPitkA3EQxj0jM3iwTK0AelSaI5bj91a/hBy9udrtnG4lBUcMlJuqCDJI/VLGDHtJydHxh5e3G72tMbdTU8Ope9NYkixgCATkr6DOcSdWLg3OO03TFKFenUYfqgkN9QrAEj3E6qHNvxkXa7lqFKh43htbUYuUFw6qotMkepxOqm63PsDKsOkMonCS/B/lTeUt01eotShRsKFXBU1CenkOYUybj+EydTeN/BAPuHqpuhTpOzO4anJW4liFa4LbnEjHvq17H4l7NtrT3FSqtEVLgEcy8qxU+VQSQCOoEZGpPH44hw6uu0qq/i0mVGRgQT1tJnE/KQek51IyP1atlwMbprdHK3E9jTRdnta9JjSFoQVAz9SSevmMyTE99WQHXz3yx8OOIfbac0qlAUqis1UkBQFMm0g+eRjE9c4nX0IuoyNa04NqUbi4ZFJVzL+iT7ztf91R0v5t4lUpimtMlbywZxEiF+UGMEzIIz5THfTDmX9En3na/7qjrrxfwPCPj2Wf3s5g4A6lomAuesayTtLoyAaPnwtEZAeCRfpVvlnjFXxloszVFZWYljcyRmbv6pPlg9+nca25t2FXxhVAZ6YphQFBYo1zFjYJMMGWWA/UziNOOXTtbT9mgZk4cP9Tf5yPc402qsqgsSAAJJOAAO89hGsbOF5nDcqR+q+4V7p9M2tja9KscnbGorVKjKyq6pAZbWYgt5oPm6EDzAdMY1O5u2FSrRUUxdbUDMoOWUK4gDoSGKtB/q4zGpO15goVKhRKgLTGQwB6nysQA3T9UnTPV0UMfJ5LTYqrtVvleZeYRndUXlvZ1G3FN/CcBC0s6tTiUYQAwDGSRgAj1ggat3Ft2adCrUVbmSm7Bc5KqSBiTkjtnSDnDeurrTV2RShJCm1mMj9YeYQB0BHzGZGNHKPEaru9JizoiAhmJYq0xYWOTI82SSM9iNY+FdFw7zwjLveytE7XzN+IdVeEibjNdSav2hyYnMGken6gxBiMZzjOrZwisX3TsVtLbTasVPVSX3ZI+oONSk5Z2wqeIKKX9ZjE+tvyz7xrTaj+fV/u+3/ebvWvhIJYtXMfqv9KmeVklaG1Szu/6bt/8qv8Atoa347sGqqtsEpUVwp6NAIiexzIPqB9dabv+m7f/ACq/7aGp283qUlLOYGB3JJJgAAZJJwANbVlKSbOhUaok0SgUhialnvhQrN5hjJgfsLriG18SjUpyVvRlkdRcpWfwnXBOLUywUyCxhZEAmCYnpMA4PpqczAAnsNdKi0ADCq/2esBZ4BmLZlPB+X1uu8PtFk9o9bBw3aeFRp07i1iKlx6m1Qsn3MTqN/DtK2+TZE3WmLYmfW2Mz00xRpAIyOx0NoxoGyh8UakFiqAVYhbSt909rYM9J6YAJ6CdceGPQVjTpKlNj5ioQJI6SMANERiY9tcuPcPd2SoguNMOCmBcHtmCSAGFoiSBBYSJBGnC9tV8QMyWKoI8xUuSQOlrEKOvUyfQdS7ISdWydnSvl35Kv3ncfvn00OlfLvyVfvO4/fPrimsce67f7yn/AEvqkfFzkTcbxqVfb/yhRShpSFMFrrlLEL9QSOgjV34912/3lP8ApfXLmTm7bbEKdxUtvJCgBmYxEwqgmBIz0yNTYSHAt3UXgEUV5Jw6nU4JtarbuitR93FNNs5VqdtMks1SJXIYAATMj30bXi/8L7epsaG2o7WoD9oQUQEpOaeCriBDG4ENkSBMddeg7gbDj23ZFct4bCGClKtNiDBFwyCAcEEGPYRy4PydseCrU3L1GJCkGrUMkKxHkVEABJYDoCTgau1jJI6rVOg4o9Kpvw7+Gm8pb6luK9MUUokmGZGZrkdIUISB1Ekx7am/EPl/hR3hatu221ZgGqIlM1AZwGICm1iB+PWMybtwT4ibHd1fBo1f5QzarI6FoBOLhkwJjrrzznn4VbypvatbbgVUrMXy6oysYkG4iR6ETjHbXWuLpLeaXC0BnSLUXmb4Xu/hVuGD7Rt3prEOgYRPmJYqGDGTjIMiIjVw5N4dU4NwuvV3XzSaxpgzb5VQJIwGJAkiRnqddOD8Y23A9rS2m6rzWhqhCK7xe5OIXyrnF0TDHVip8b2e+2VWpetTbFXWqWDLACywIIDAhTPr0jUHPcRR2UmsaDY3VA4J8cXqbimlahTSm7hSyMxZbjaDBGRJE+0x6H14a8X5R4XwT7dTNPcVqr3zSSsltK7qvmNMSR2DHJjrjXtC6jKGg9IpSi1VkpVzL+iT7ztf91R1D5p4S9VUenLGnd5AQLgwA7kCRHf1P0MzmX9En3na/wC6o6kb/iSUVBckAkAQCST16D2Gsk7GPjc1+1ZWmNzmvBbuqrwfhr0an2muDRSkrDMMzX2johbyzGOpa3GBLbf8Qpbum1CnUKuwlZDLNjK0SR3iCOsEmMa4cS3FPep4dJoqIRUCNKBoBWJggjzdpg2zpZw7gdVai1a6mjTokVSSyMSQG8osZsZye+QAZx5jNUWiKBuqM7utbXVJqklNPGwpctty7uKjqrU3pC8MXJpkCxg2LXJuMYx6E9NXjebxaSF3MKO+T+AAySegAye2lu25noOwUFgWMC5Son0k9D2zrXmvh/jUltZQUe8BiAGNjrbJ6EhiQfUDtOr+Giighd8P1fe8qmZ75ZBzsfbsthxLa7lhSaxychHXBjOAwgkDMDMZ6alVKlHaUxhaaXQAqwLmM4VR1JknHqTqucv8FrCslR0sVTPmKMTKsPLYzAdRknpIEzOmnNfB3rBHp+Zqd3kkC4NE5OLhaIkgZORrscs5gMjmU/sPKPZEJQ1runymPD+NUqxIRpIyQQQYPfIyPcaj7b+nV/u+3/ebvSflvl+qtcVaq+HYGVRKktdEk2kgKI6TJMHEZcbb+nVvu+3/AHm71o4Z8j4w6UUfCpmaxryGGws7v+m7f/Kr/toa6cZ4eaqraQGRw6z0JAZYPcAqxEjI9+h57v8Apu3/AMqv+2hrHMVB2pgKCy3qaijqyQZEdxNpK4kAjMkHSqXbKHw9fEqKadSkVRvPawqH2EDAnOTnGB3DvfbUVaT026OjKenRgVPXHfvqucNZHqoaasbWgsEemFFrYJIEriLc5K4GDqx75HNJxTNrlGCE9AxBg9D0MdjqTlCOqwFX7Gu8LxaPjf4hM9Z8Kbpt80dPeM6f8O2gpUqdJZtpoqCesKoUT7wNVO9P0fh1PEj5LX8WY6+J0mP/AKl346tfDqbrRpiqQ1QIodh0LhQGIwMEyemhXI6zhacS4otECQWZsKixcxGcSQAAOpJAHr01x4fxoVGsZGpsZIDWm4CJIZSR36Eg/wCujivCjVdHUwyXLnoVcrcPr5VIPqI6E602PDai1AzFQoB8oyST6n0AiAB39s8xSkS6/SanSvl35Kv3ncfvn00OlfLvyVfvO4/fPrimsce67f7yn/S+qh8U+QDvLK6VUpvTWxvFa2mUksPNBta4xnBntGbfx7rt/vKf9L689+NnCd3V8JqatU26Kb0QFiKk/OyDJFsAHMebpM6si/kKNKuStOQnHwr5HOxWpVerTqNWCgGkxZAq3H5u5uJ6ekad8+8q/wAIbQ0A9jBg6McrcoIg97SCQSMiZz0NS+CXCd1RSs1ZHp0Xs8NXBWW81zBTkCIHQTjrqyfE/h+5rbB02slyyllUwz083KMZnGJEgEdyD198zfvuuNrRsqZ8Pvhm9HeJuW3O3daJbFFzUlmVkEmAFEMT641bOZfirtNlW8FhUquPn8MKQkwYJZh5oMwJ9+uvN/hVy/vF4hTcUq1KkhYViyvTUixwFIMXG4gxBjrqy83fBqpuN3Ur0KyKtVr2WpdIY5aCBlZzHucxq54aZPmO/CrbYZ0BcebeQjxV132xqoyVUAYVLkykII8hIwDIaMjHXT3l/wCGZo8M3Gzq1AX3FxZkkophQsAwSBaCek9PfVI47zJueECnw7bPZ4S31Ktisaj1Zc2hwQqCY6SSD0jN65E59avw6rud3A+zkh3AgOFRWkCYuJMECBMYGou5gYPHZdbo1HyqnwP4JbhdzTavUo+Ejqx8NnLtabgACgjzAAknpMa9pGvPODfGfa19wtE06tIOwVHey0k4FwBlZOO+SNehA6rlLyetWRhoHSlfMv6JPvO1/wB1Q1E5m4N4yo4ZVNK4y5hbGAuMxgiAZ6YIxMiXzL+iT7xtf91R0t5y29Rkp2gtTBY1FCljhZUkAZAg49SuCemHigDC623jbytUFiRtGva4ctcD/lVrl0YIGChGD+ZhBlhjC9gT80mIGrBxvh3j0HpzEwQfRlYOJ9rgJ1VOUNrUNcVEBWlawckFQ5/VABGSDm70kTkxZ+YqdRttUFKb7e3UgEFgP7xWQPcjp11n4PT8NhhAzjureJvnZdftVTbcumo4ptUowrqagSpc0KQYCxI8wCywWJMZEa25soltwb1LLapS4E0x2Ns+UNJg9/l6iNL+H7KoawWgpSojiTYVCC4FpNsQVkR3n06ek26w8NwzJ+HcxrTHlaZpnRTBziHYVH4Fxo7WmyurlSwNGmAAYGHIuICpd0BIkhoEae0ubKbUKtUKwaijO1NrQ8KGIyCVg2nMx16a15h4A9d1dGXAgq0ie4II6Ht0/ZnHAeWTRZ3qEMzLZAyoSbj1GST+EAe+tkQ4iOURV0Ab91nk5Lma/wConbskH8Z9yrmoXBAkmlCCnEdA9t8DrcT+HbVj4TuRU3VSoAQH2m1YA9QGfdmD751uvKm3B+Ty48txKYM/LOR7HEYjW21H8+rfd9v+83mreEjnZq5zr8KE74nVy20tt3/Tdv8A5Vf9tDUriPEFogFgTcwVQOpJzHp0BMkgQDqLuj/Pdv8A5Vf9tDUniXDhWUAkqVYMpHZgCOnQiCRB9fWCNyylQtnxlywWpSC3GFKOagGCfNKIQDEYBE9YjTHiG5NOjUcC4ojMFzkqpIGATmIwNLdjweqGDVKiG1pApoyA4I81zsYkzAjp1OnMY1012XG6qyqpfUjxPtDzbMyvgxHWyIs/GY7znVj4ZuTUo06jKULorFT1UsoYr+ExqL/Fyhff4YmZiWsn18ObJ946566ZjQkLjWkblQeJcVFK1Yud5tXpNsSSYMKJAmD1GDrjw3i7OwSpTCMQSCrF0xGJKqQcz8se84HTivC/FKsrW1EDBWi4Q0SpWRKmAcEHAgjM8eGcKdWD1XUkBgFQFUzGTcSxIj1Az06HTFIdWr0mx0r5d+Sr953H759NNK+Xfkq/edx++fXFNY4912/3lP2PrxLmT4m8QG9q2VmpLSrOi0wqWgI7KLpBuOM5+mvbePddv95T9j64b7krZ1qorVdtRep/WKjMf1h0b/zA6sjc1ptwtVvaXDBpacu8yeLsKW73AWhclz3G1RkiZbopAuE9iNJOdfiAtPYNX2NSlWa9adykOEuDeYqPpAugSfw1x+LXKe43e2p/ZvMKJZmpAwXBAAtHQlYMAx1xnrXPhXyDuaW4qVd1RsotSekyVIJcsUI8mQVFpye/SdSa1unUT9lEudekflQvhv8AEHe1N/SoVqxrU6pYNeFlYRmlSACMr06Z1beafjFR2m4NBKLV2QxUIYIqnuokEsw79B2n0tfCOUdptWLbehTpsepUeb6AnIHsMap3NnwbTdblq9Kt4JqNdUUpeCT1ZfMIJ9Ok+mpao3PsiguaXtbQNlSOYuK8N3nDk325ompTBtQfLWDF7bAVcdxMXRAnSTl/nLY76i/Dfs42aVUZUgqUmJBJhT4nlDSZm3J9be/w4oHho2FzWBrhUxffffd0ickdOmqhS+BhSnWI3AerYwo+U01BOJYySZEjGBceujTHRsn0jg+wa+qg8rfDXaHfQ2/oVxSe4UqcCo1vmF3m7ECQszHYa9pXXz5yv8N+IfbKU0n24p1AxqkgKAjZtIPmJEgAYM5xOvoNdcm3GbXYttqSvmX9En3ja/7qjrHGuNrt1WVLO8hVBA6CZJ7KMAkAnPQ6zzL+iT7xtf8AdUdacb4CNwqw1rpNrRI8wggiRgmDgg+UZ1jm16Dy/wCXZaY9Ooa9lw4JzOKzCm6inUIJADF1IHWGtXIGYI6dCcxN5i3zUttUdB5gAAesXMFujuFm78NL+B8reE4q1WD1ACFtBVFBwTBJJYjEnHoOsv6tIMpVgCCIIOQQcEEdwdVQCYxfNw70rJeWJPl/xVB2/HK9OpffUq3OoNMwQQzWwot8pzIj0zidegDS7acu0KVQ1EpgMSTMkxPWASQs/wB2NMdQ4OCWFpEjtRtd4iRkjgWNpJ+Pcw/Z4VULuRIzaoAIGWgnMmIU9Mx11z4bzXTqI5qfybU0NRxlhYOrBoBZREdAfbpOeYOXzXIZHCOFIEi5DkHIENjMQe/Q65cM5SVEqCofEarTNNyJQWEGVUXEiZmZmY6QAI/9r4g7aP2pfJ5XfUog56IbzUCKfrfNQD1NO2MdSA5wO5xpnw+sH3lVlMq212xBHQg1N2QfxGlP8R3LQ1cGn7JFU+vmutB9wvfABghrw6iE3lVVEKu12ygegFTdgD8BrvCfE9XxFeqXJ+TjlX7Tc0FuDQLgCAYyAYkA+8D8hrpo0a3LMiNGjRoiNGjRoiNY1nRoixGtKNBVm0ASSTGMkyT9Sczo0aIirRVouAMEESJgjuPQ5666aNGiLBGsAaNGiLbWNGjRFmNYjWdGiLW3WY0aNEWlagrCGAIkGDnKkMD9QwBB9RreNGjREazo0aIjRo0aIsRojRo0RA1p4K3FoFxABMZIUkgE+gLH8zo0aIv/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data:image/jpeg;base64,/9j/4AAQSkZJRgABAQAAAQABAAD/2wCEAAkGBhQSERUUExQVFRUWFRkYGBgYGBgXFhwZGBgYFiAcIBYeHCgeHRojGhoeIDAgIycqLjAtHB4xNjAtNiYrLCkBCQoKDgwOGg8PGiwkHyIsLywvKiwrLC8sLCwsLCwsLCw0LCwsKSwsNCwsLCwsLCwsLCwsLCwsLCwsLCwsLCwsLP/AABEIANMA7wMBIgACEQEDEQH/xAAcAAACAgMBAQAAAAAAAAAAAAAABQQGAQIDBwj/xABHEAACAQMCBAQDBAQNAgUFAAABAhEDEiEABAUGMUETIlFhBzJxFHSBkTNCsbMVFiMkNFJUYnJzobTTssEIgtHh8UODk8Pw/8QAGQEBAAMBAQAAAAAAAAAAAAAAAAIDBAEF/8QALxEAAQQBAgYABgEEAwAAAAAAAQACAxEhEjEEEyJBUWEUI3GBkaEyQrHB0QUkUv/aAAwDAQACEQMRAD8A9x0aNGiI0aNGiI0aNGiI0aNYnRFnRqNxDiNOhTapVdaaKJLMYA/9/bUHgPNW23qs22qrUti4AMrCZiVYBgDBgkZg67S5ab6NIt5xaoKjBXpqtM+YMpJgwQSbxbOexn66hca5jroKVirTL01c+IpYgnqsBgJHfJ/76pmlbCzW/ZTiaZXaW7q1aNLOAcTavRDsoWWIEfKwBgMPY/8ArqRxPdtTpM6rcQMD8Yn6DqfYHU2uDgHDuuOGkkHspR1p46zEifSc/lpPsuJVGqBHZGDAkWoVYAZB+Zgw7Tj/ALaX09q23ZEcqyi2HAq1KjRAuZFpm0mGly8T9YE6Veq8hded+eafDadNnpvUaoxCqsD5RJJY4HUfn7HWeSedE4lSeolNqdj2EMQf1Q0gjtn/AE023WwobumBUSnWpkyAwV1nIkT0IkiRkZ0trb3bbH+So0VSfOUpqqCDIuJgAyUjucCdRkljjj1OxXdSYx7303PpcU4VWDBiCasiagYhYnJAJIC9fJB9OmdWbVP5l55NHYVNzQp3sjqjK/RC1pua05WGU4PcZGoXwz583HEPFFako8MLFSmGCEknywWJuiDgnHXtqTetnMbsuEaHaTury25UGCRPpIB/LXUHVO4hyjVaoxVqbB2Yk1C1wuYtEBTeFBgC5cADHXTbie+fabenANQi2mzsTiEPnY+5AGSMsM6yNmf1GRtAd97C0GNuAw2SnmjVZ5c4/VrOUqBWhbr0UqBkAKQWbJBJH+E+2mu545TR7GYyOsI7KvfzOqlUxnzEYz01bDK2ZgezZQkYY3aXJjo1qjSJ1tq1QRo0aNERo0aNERo0aNERrE6DpPvuZ6VN7CWY3WtYLrTj5s+8wJOoPkbGLcaCk1pcaaLTidYZ4E6r3GOZyioaIV/EW9WYm23HYZJM+0d9SeHcwCpRvdSpusIAYgtAbymMgg9egMgnE6rbPG6QxA9Q7KRjc1msjC7jjyYuDKCQoJiJZrROZEkiPrmDjUDd7yqHYTVmfLbTJWJkZClYPQ3H8jnW/DdvRqPIFQEAN4bkwsEWkLJXBX1MfiNdeMcOeownz0rYNPEXAlrrThpwIPQgH1OtPdZjZH+lA5o4em72/wBm3AeWVWY0iIV1IIhm6+boIOAJidLuR+Ttrw5WripUvqCwtWtSBdNgUYJkdZMxjBy82nAMG8svmhAjkWoBAWekXFmA7SB0AGunEeXEqIiglLGZgZLfNMzJzM9fr66hI9zYyGZPjsVNjQXgvwP2u2/49QpUald6i+HTEuR5o6QIGZJIAHUzpLyv8RtrxCqaVIVFdVvAqKBIBgwVZhiR1jric6n7XlSmKdSnViqlVVV1ZQFhZx/W6mZnGIgySh4Fw/hmwrsaCMG8ymqS9RVzBUEkkZXMDt11WyVrYwZ8OPvFqx0bi8iLIHpTeYeIblKxAFRaeDTNJHecAG6FPmDT5TiIOe00cRrrSoqwArOrEs6yBaVxapALkGYDDox7RqTxLmOlRexrmbEhBdbORdkRjMdY+o123+5u25ekoqyJUEXAgmCbephZNoyYjvqqJrRK4h5J/wDN7fZWSFxjA017rdY4RxBqhdWXKWy6g2NIPSSYIjKyYlc51tu+DhnLq1rNF2LpgQDBOCB/7g6icH3papaplADcLAApOQZAEHqIzPXEE6a77arVpvTabXRkMGDDAqYPYweutZwVmHUMpdwrje1JFGnuaVR5MKKlNnJyx8qntnAGI9td+L8Oo1FmsAAubrihA7+dSCF9pjVH4F8F6W23NOv9oqOKTh1W1VyJgFgegMdsgEdDq9cWpKyAM4TzKVYmPMhDjuJ+XprkjWHG49rrHPG2CtNuaVGky0hNis1iks5iZ6m4knEnqTpBsub6pqrNNSjsAFQN4i3MFm64hrZk+VcSe2XW14SPESrfdaGst6Q8CSZzgfSc9hDFNmgYsEUMepgA9+/4n89Z5Y3kt5bqA3Fbq6N4o622T72UNuOKC0KzBSQSAOoJVgATJggg/wCk6Wc5b3dfYvE4eFqVGtIIAY+GwJLID5WbIImcTg4Bzxqgq1QlMFXYNUPmZaZl/N5VNxYs0mI9TkiWXBd8KistoU0iEIX5PlVhHp5SMdvfBOnbNLODu1U74YcU4lWar9tRxSC+VqtLwql8jAFq3LbJJI6xBOYt54GAWKsVDMznEkFpYwT08xJyD+AxrnzNu6tKmGpY8wuYLcQBnpmJiJg/mQQooVt5utpuESoabsg8GsRabjdcuADAgC+JF56ldUniGmbl0QSL2x+VdyDytZNj65Vp2e3WlTSmgIVFCr9FAA/00u4lzPTovYVdmAk2gQJ6CSRJPp+ZEiaR8NeTuI7XcO+5qRRKmU8XxL3PRozEeuCZGNXriPLtGu17Bg2JKuyzHSYPbXeJbIBUJF+9kgcwm5AaU3Y79aqK6zB9RBHaCPXUnXDabVaaKiCFHQST/qc676k266t1w1eEaNGjUlxYOl78dpByvmwSCwRjTBHUF4tEdOuufF+PJtyqsGZmBIA9BAJJOAJIHrnppbwlKVe8Ui6BWlkxcL2LyGzCsbvUiTEQIrE0Zfy76t6UnRv06wMKyFtJNxy5QqVGaSGbLBWA83QtETd6/TUjdcVWXpqCSoAMQILLIAJ7wQfxGR2gbDhDsabRTRUKsChN3lOVClIUNlTDHBPWZ118TJG08WPai2VzHdBS3nbm3bcNSjRegatwNiC0BVSFm5jM+aMdZOfVhy9xzb8Q2i1Kd1JA5W0whV1AkCPKwg+4M9JwGXHOXNtu1C7iktUKZW6ZB9mBBE+xzqB/FzwYG3SmKYVVWmSUVbbiYIRpuLSZEkyZOrAGUKGfKgS77eFy47WO1ipTX5sNUbKoothe0BiSbie3+GJnLfEnrU2Z4InysBAYH07GPUHUj7JUp7ZkpWeIEazBCBjJAiZj/wDvbSrhI3fjLf4lkm+62PkMfXMfLjr768+VzmcQ024g4oDA9la42tdERQBHvP0VI3fLXGzxHxBVYr4sh1rW0RTumPCJ6W4ttJ+vXXrW6DFGtMNBj6xjOf2H8dbVS1pti6DbMxMYmMxOkdP7RC/PeCl10W9TMkeUr1+XI8uNekXaq9LGBp+6Njs6i1AQGWWmoWMhhBxAYi6TIIwIPsCVOV9sWOWFzTYHAGYJAHUAkzAPcxGt+Kc7bLb1RRrbimlQx5TOJiLmAISZ/WI0u32x8OUco4Zi10VHq5JIY0qdMkkYUPcOgyIg1SRMkrW2++ym17o/4H9qPzZxbhtCt/Oaxp1XAkIGY+gZgqtGBAJ7Aeg00/hNKVKgaLKduUkVSQVOUCi7ABe4/iIjOlPNHw52e/f7S71Ea3ztTYQwURkMphgBEj0yDqbwDje3pJR21NaiIoWml0E+guIOCx/1PbVbjw0LgcBzv2pjnSNI7D9LtuOO1hRd1p+IAUtqD5CryS0DqEEZ6GRnB1py5zDVr1CCFenaZdIhWFsA9ZuDSO+PTUuv9o81t9/nsmLeptkjERHXzRPedM9zWZKTNaXZUJtWZYhZtH1OB9dcfE4yB4dQHbsUjkaGFpbnyqvxrhe6euz+dlkeFY9oVYmIuENcD5jjK57DpxDl+o6UqlSrTFZaYRyximclpBjDeuIaBgQIm0eM1C6m5KiOyqqqpuEsFJvvhguWPlGAe40j+JPw+rcR8NqVYL4Yjwql3hEkkl5AJDxj5TgdtR+CjcXCQkh29nH28KfxTqBYBbU62nBXpbe0MXZnDsEa0QQFtUk/LgE5BPmOJjRtq42ss5KUipAQ3O7MIMqskjEyIzj8VHK3Ca3Dtuu1NZGefEyrMADgoillNi2zM9WOACBpxu6KbqgKtUFDTLlWWDKgkSOoKuFBHfIgg51a9piiIjrAxaqa4SSW8n2mW23dHdLiGA6gghhI7qcidUWp8ZtrR3DUF21UIlRkLLYPMGIJFOel898zPfTzlzilGm4pgVAarYZ7YuCkhYU+XAY9+mT01P3HJmxNb7S22peIDeWt7iTcU+Ut3mJnPXUeEmbLHqdR+hxanPG5j6GPr4TqvXtUtBwCfyE9yBpfT4yCVDKVuIUGbvMegMDv69Nc24/TtDMpFNgCWMRDdCV6wZHr1yBqVQ4TSR71XzdpZmA6/KpJC9YwBjGr9t1TZOxVZ3fC92a5dS90mx7vIASYlLgLROVieoyfMZHMHDtxUqAreyCCoV7QGHtI6nuZH0xMrc8cqKXYGnalw8O03lgSAt5cAMZUAWnJ6wQdVbn8cZO6B2XieBYseH4Xz5m67P4nERrGP+PDgWayNRvdaPjCCHBoxjZXXbb40KNMVyTUIOBNRzB9FEmARJjEjJ7z9nvlqiVn3BBDDAMFTkHPfSbg/Da1TbUG3eN0tMq7C05YgkEL5T8qkxGR16y42Oz8MESTJnP7AOwH/wAknOtQAArwqbJNqVo0aNdXVC4hwelXA8RZjoQSrD6MCGAMZE50sq0/s38lt1RSRcWctUJPTILBmwOpb89Pm14/zFzjxYcQNFNtKCoRTp+CXV0DGG8U/wBZQcgiPwOjImudqoWoveQ3TaunF96hp+KabioX8O5WqU0MIWuJRhckYEn5vLI666cK43UehVSnTp+LTQFQJCmbsWSWBwe5k99MuNVSlJbVAS7zmAQiBWabYiCyhZjF09tc+A1Jutg08WkKFE5UiRAPyjtI9SIih0cjpNQfTfH+bVrZGBukt6vKWcB4huHrQ3iFBN99OwDBjLKD1EQs/Tvp7xeo6pKXDPmKgMwWDmCD3joD9NLN5xOorsviWvd5EsnHYW9XkA5BHeLYxy592e5rbM09tVFGqSDl/DuUA3IH7E4/9Y1Lh4TE3SXE+yoyyiQkgV9Ey4RuKjM03GnHV1ZWDTEAMoJWBMmcnGNcdzxioHJXw7FJBBksYx8wYBM9irf64rvws5c321Sp9qqTTa3w6d/ix1JYNJABkCAe0/VxxPckVGDEB5/kx4YJgdOoJeT6e4EESdBHVW6pshoUjiW0Fe2o6p4ZpqYq/qnLZRgVBg9eog9e0/g36OCVuBMgMWiSWiTnv6D2ERorUGq0lmKb+ViD5wGGSvuOokfUah7ektB769WkrFSqiSiwSCfmbzGQPp/5jqO4Xap1qr8yfC/abrePWfcVEZypqIpTrAUQSJW6O8z21bK3CqdKmsOKdOlTVfNFoRBEliQcLiSdcuJ7JlLOKlNUJE3qzEFiq4AIuJMQDkkgemlnGuB0eIbT7GWq0bbfDLZYmkIBILG9YOZM9/fUtRNWVyhnCdcEq0HRhRqpVFxvZHDi4gTMEgSB06azteWdvTcOqG4dJd2UfRSxUY9Bqr8h/DM8OarUNcVKjpYtqlFAkNkFjJuAz2z6nTra8JqLUDKvhtcDUabrlBkg585PSWGJnqIMJI2Ode9bGlNr3NFeU8q7tFIDMAT0BIBMeg6nSne8KNWoXNlVCFKBoIUrPyyCMzN34emkHH+fdkm58H7Qq1VJpsWpu1NSGyC4GCCM9R69MWjbhdtTJYlmZrjaGMtaBCqSYEKOpAmSYk6lRCiTqsdlttUFCiWqQCoJYi58AkxdFzQMf9u2uHDuZ6dV1phXUsCRcBEjJBKsQDH4YwdSae7p7hGQqwlfMjAqbSSvY+3Y49tJ9ttttt60qtZiC3mNzIkBgR6nBIwG/wBDrNIJ9bdFV3u7+yvYYgw6rvt4T3f1VRQWW7IgQCZ7ROB0641yo72nVJpx+r8rAQyHykj1GYP1HqJV888w09pszXdGqLcoUI1pl8A39AIkzntpN8OOcaW+aqFpVEqU1BLO/iSrE4utAXPbvj+rjToJbdKnV1UrFs+F7WhUlYDj+tUZrbpAgMxtnoOk/hrpxXf1A3h0/DBtBJcF8G4R4YZT2+aY7R6KdytjlaT3Iz1CzWGpaxdi4JVhMMSIgnt20y36AUKYpKHSFF5ioVphCQ4um4yFE56yemoNY1mGil1z3Puz/la8F4dSZb7CIYi0s7UpUiCisbbcAggDvGqDzfzBxqlvmShTfwrh4Qp0fEpspOLqhUwx6EFljtGGN/4NxJqjEKbqYU+YCArC2FBiDKkn2t/vCOG54y61Crnw2uIRYuuW4qp6Em4dhntg6taaPlVurSm+wpMUptWVBWsW+3IDkC4Kxzbd09o1vxCgz0nRGKMyMquOqkqQG/A5/DSPmji27pbA1aFC7cWKSnzWSJcgD57M4HXVZ+H3Om/rCu+9pN4FOmzir4fhmVE2BcXysmR0jJ8w1HRbSVZqANJ1wzlesldahKIbgXZTLMAflJKywYYknEk9QNXLSdOMmUuWLmVTBLEXeUdF8wuIzjEntpxrPDw7YG6W35ybVr5jMbKNGjRq5QQRrQrjW+jRFVE4duIDC77RAJcu3h3SATE2lMfKADEYByHe+4mKbKkEs4YgdMKVBJPsXX89MNRt5sEqiHEwZEEqQR6MpBHpg5BI6E67ajpoYK4cP4mKrOkFWQAkdQVcsFIPvacYOD7TD4hwqoarVKZRiyqCrkrFt0WsFOCTkR7z20022zWmIUR65JJ6CSxJJMACSdU37VvyxUeJ4s/1D4EzMXlbTT/G63HzazzT8kjpJs1hWxw8wEEjHlMd7zlsuHlKFeuqvE2qjkKCcSFBCDOJjAnTTibvU25O2cXMFKspEFSVJtbpJSYPSSM99VPnb4abbcNU3R8YVLSzLSKzUKrAwytDQAMdh0OpnKXFbDT2yLTFIAimEulVUFssWa/Pfy9fw12eaJmlhJt3pIo5HW4DAXbl3h+5p1c3LS814di8mIFoLEgggZwInqT5UHPfwnqb7d+Om4VQ4VWWorNaFAXyR2ME24yTnOLtxTfurhEKKbbvMpaRMGFDL7Zn8NdaXErqDVQA0BiLTINs9DHeP/nUuHZ8MygSfZyoyvE78j8Ljwnl1aO0p7Z3eqEA87nzkhrwfa1oj0gemoW+3ybWoMO7WmBKqoBJ9pLYj0+muHCea6lSsqMEdajQtgMqIJkm43LiCYH+unnEeD0q8eIkkdCCyN9LlIMd46d9Z+eeJiLoDR9hW8kRSASj8JLuPiTsqSr41Xw3bFhV2YEGDNqnyz+t0OfQxYaHEKb0hVV1amy3BwZUrEyCNUjmH4cbDeVFfxGpNhD4bLDQSoHmBF8gjHWMg6frttpQ267Q1FVKaqIZvMAvnDE9jIuk/wDtrXbWMGs579gqBbnHSMdlXqvw84bu90axFYM7lzTN1NKhJuYgMtxB6kKe/bV53WxV1AyIIItMRH+kRiNVDmTm7b8Mem1U1arOCUSmFi3ALMSQD7Z7mFwTp5wnmJd9tDX2hyQ4UVMW1AMK4BxmOhOCCNWO1VqzSg0DbFqbsuFrTZmksxABJgQB2AHQSZ+p+gHOrwVGJ8zWtMqDjPWD1A9vyjVVUbupURStVirAnxFK04wGlwlk2kwVnMRgHVt4Vs2RTcFBYzCkkD1yQJnrMD3nrrNBPzWl1EZrKuli5ZDcEekv43n+QimEsU2vTDqQpOIbywIX6Y9RqVy7sqSUpp0adG4n9GioGCswVsdQV8wk/raipznRZgFDlSQA4gjOLombfeJjMRqk/ELfcYp7s/ZvFG3KrYaSKy9BcXYqbSCTliFiD2aLIZGTWGOGN8qEjHxZcDlXnimzpUFeoWdVLZVc+ao0eXEgs7yZxJnGscC46lQrSWmUCp5YIKgLAj8BGt+Db0VtvTSu1N6rUl8VQVILWC/AwRPpjXXZcP2+3fygByO7M724GCxLBZHbEjVDuY97Sxw09+/7VrdDWnUDfZUX4i/EXebLdClRooKdqsHdWbxO5AIIAA6es57jV22W6r19lTqWeDWqU0ZkNwtJgsMwQYkCehidNE3Sst4YFetwOI9Z9NcNvxii5CpURiegBBnE49cZ1qdI0UNj/dVNa7J7Jdw3bOlQYdVMlrnkEn2JJJEdVgZ6nI08tB1XeYuXqtep4iMphQoRyVUZYlgwDZIIB8v6ozplwDhjUKVjNcZJx8qg/qjEx3z3J6dNZxK90paWUPPn7KzlsbGCHWfClpw+mCCEUEGQYGDFuPTEjHqdSNGjV6gjRo0aIjRo0aIjRo0aIjWLdZ0aIsW65DbqslVAJ6wAJ+vrrtrBGuUipVXnBmqeanT8K6LXkVOvUk+VW72kdhkdRZavFkUsoBJTBAAwbQwWSQJtIP4jI1JPD6Za8ol39a0T+fXXGrwhGLHKlhkqYMxaG/xQAJ/ur6aphZI0nmOu9sVSnK5rgOW2kt3XDV3BV0semwYMpAgsrCGIjLKUtgiQfodTOFcPamHDEBTARAIVFC2wPYxMYifx1O221WmoVAAo7D3Mk/UkyT6k6Tc78P3VbaOmzq+FVMGZglR1UP8AqE48316TOtA8Kqv6lt/FlbBSLk0wqrEQxCkQLh2gAYAODkHpw3HKCtUZ1qMt7FiIB8xySD/izmfT0iufC3ljiG0er9qc+EVhabVPFN8jzDJCiAR7yvpq4cc2LVLRFyANckwScFTEwwEMLT3KntIr4jh45eiTIUopXRjUzCW8x8s7FtvTXdUwy0QEpm5hU6AWhlYNmBie2unAuJbOhT8GiooJTRntItFqwWaZMxOSc677Pgl6NTqj+TJXw0JkoUJ8waTAIiB2g+pGpG35ZoIWNl1ylDd5vK3zDPY9/WBqp/OD2hlaO6m3llpLr1Ljt+aaLsq+ZSzWgsoAkmBkExd2n1AwTGnK9NKtvyrRRlYBiVMiWJEzIMd47fQemm4GkHO0nnVfrwpScu/l3XtKl5W24qXhMzNtzeHPX9HNnX21O3m0FSmyGQGUrI65Ed/++pGjVojaAQBuoFxO5Ve2HKi06iuXLWGVERm0rmDn5j7ft0w3fDS7XBoMAQQCMEmexnJ7x0x1lgBojUIYWQjTGKCSPdKbebUChwoLSenJN5Yse5L9fUD9ntpbsuUlSorl2axrgIiSBgkj0OfTVi1gDSSCORwe4WRsuskcxpa04KANZ0aNXKCNGjRoiNGjRoiNGjRoiNGjRoiNGjRoiNGjRoiNGjRoiNYI1nRoixGqb8TOem4XSoVFpLV8SsEIZisLBYwQDnED09Dq568l/wDEV/RNr95//W2iL1kazrA1nREaNGjREaNGjREaNGjREaNGjREaNGjREaNGjREaNGjREaNGjREaNGjREaNGjREaNGjREaNGjREaNGjRF5rxTnjecN4gw4gFbYV3IoVqa4pdYD4km3LTPcrIBXSv/wAQdYNstmykMp3IIIMgg02IIIwQRr1DjHB6W6ovRroHpuIZT+cg9QQcgjIORr51+JXAd5w6nT2jsa2xWt4m2qESymDNIkYBgzHQxKx5gCL3nnHnKhw3bmtWOchEHzu39Uf9z0A/CUfwu2m/NOvud87j7TUFSlQdmY0UlzHmPlBDKLOwUTkkBHyjy7X4rvF4rv08Oko/mm2IBhJJV2kZEm4HqxhsKFB9WA0RZ0aNGiI0aNGiI0aNGiI0aNGiI0aNGiI0aNGiI0aNGiLE6zpNxQO24o0lqvTDJVYlLJJQ0gMsrY8x6e2t/wCBH/te5/Oj/wAWiJto0p/gR/7Xufzo/wDFrStwwoCzb2uoHUk0APXr4WiJzo0h2e0FUTT31ZwDEq+3YT9RS13bgzgT9r3P50f+LRE30TqvUqSs5ReIVWcdVD7csPwFKdR+IpURrUr7l2wTLUUQAz+t4Bk46AGO8aLhIGSrTOsTqt8NpNWBH2ncq6wHQmgSCRIyKOVPZvYjBBAY8u1GNJg7s5WtWS5rbiEqsom0AdB6aLqZzrOlXH3YCkqO1MvWRCy23QQxxcpHb01j+BH/ALXufzo/8WiJtqNvthTrIUqolRDEq6q6mDI8rAjBzqF/Aj/2vc/nR/4tROI0024DVuIVaQJgGpU26Cc92pD0OiKwDWdJdvw01FDJva7KwkMrUCCPUEUoI1jdcPNNSz72uiqJLM1BVAGck0oGNETvROq9sKS11uo8Qq1VBgmnU27ifSVpETqj8V+J1GjuTRFfe1FRrHqA0AAQxVoQ0Za2O3XtqTWl2AFEuA3XrOsTpDw3bePSSrS3u4ZHUMrA0cg//Zwe0HIjTbZbQosGo9QzNz2z9PKoEfhqKkpBOszpXzFWZaIsYozVqCXLEgVNxSptEgibWPbWg4K/9r3P50f+LRE30TpT/Ar/ANr3P50f+LXDd7Lwluqb6siyBLNQUZwMmlHXRE90aR7XYeKt1PfV3U9CrUGH5ilGuj8IYCTvNwAOpJogfutctE3nWdV3ZU0rT4XEKtSOtj7do/KlqZ/Aj/2vc/nR/wCLQEHZNk21idKv4Ff+17n86P8Axa58MDrua1Jqr1VFKi4vskF33CnKouD4a9fTXUXTd/03b/5Vf9tDW3Ht81JVtIBaoFLESFBDGY6SSAonEsOpwdd3/Tdv/lV/20NMN1Zab7bYzdFv4zjRcOyQbIvTqIPFchngrUYvOGMKTkEdcR0Mj0lcf2zE0mALKjMzKBcfkMNHUlT2EnOBrTgv2QMfBAVp/XWorYBHl8QAxEzbjTwjXbyohuKJVa4dSerWp1FDqqXhyyuhYFSAlrAEi4hp6ApEzOm/Hds1Tb1FT5ivT1EglfTzCVz665fxhoX239/mtbw//wAtvh9cfN1x1xppoSutaAKVSrK1W6lTFRHEQxSoioQRDByoUx1AUmY9CTptxHhdRmL0mUEwCrg24nMr5piBn0GtOPbplekiyqvfcwkGRbCBuxaSZGfJjXHg0pWCCo5BViUdmqH9XzXMSw9MmM4HfUsnKrpo6VP4Zwnwizs11RwoYgQsIDAUSYUFmOST5jrTl35Kv3ncfvn00OlfLvyVfvO4/fPqCtApY4912/3lP2Pqh/F/nPdbVqVHbk0lqIWNUDzEhiLFJECAATGcjoNXzj3Xb/eU/wCl9R+bqmyFH+f+F4ROBUzLf3R813+HOpsNOFi1F4JGFUPg9zZud2K9PcMagpBCtRgJ810qSAJOAZOkvxg5U3dbeCvSpPVpeEiCwXMrBmkWDzQZBkCM9dS+cuaae22NP+CPCWi7lalWiuUgAgHEo7SYLZxjrOoPwp523LV6lPdVy9BaLVGeqZ8MhkAPitkA3EQxj0jM3iwTK0AelSaI5bj91a/hBy9udrtnG4lBUcMlJuqCDJI/VLGDHtJydHxh5e3G72tMbdTU8Ope9NYkixgCATkr6DOcSdWLg3OO03TFKFenUYfqgkN9QrAEj3E6qHNvxkXa7lqFKh43htbUYuUFw6qotMkepxOqm63PsDKsOkMonCS/B/lTeUt01eotShRsKFXBU1CenkOYUybj+EydTeN/BAPuHqpuhTpOzO4anJW4liFa4LbnEjHvq17H4l7NtrT3FSqtEVLgEcy8qxU+VQSQCOoEZGpPH44hw6uu0qq/i0mVGRgQT1tJnE/KQek51IyP1atlwMbprdHK3E9jTRdnta9JjSFoQVAz9SSevmMyTE99WQHXz3yx8OOIfbac0qlAUqis1UkBQFMm0g+eRjE9c4nX0IuoyNa04NqUbi4ZFJVzL+iT7ztf91R0v5t4lUpimtMlbywZxEiF+UGMEzIIz5THfTDmX9En3na/7qjrrxfwPCPj2Wf3s5g4A6lomAuesayTtLoyAaPnwtEZAeCRfpVvlnjFXxloszVFZWYljcyRmbv6pPlg9+nca25t2FXxhVAZ6YphQFBYo1zFjYJMMGWWA/UziNOOXTtbT9mgZk4cP9Tf5yPc402qsqgsSAAJJOAAO89hGsbOF5nDcqR+q+4V7p9M2tja9KscnbGorVKjKyq6pAZbWYgt5oPm6EDzAdMY1O5u2FSrRUUxdbUDMoOWUK4gDoSGKtB/q4zGpO15goVKhRKgLTGQwB6nysQA3T9UnTPV0UMfJ5LTYqrtVvleZeYRndUXlvZ1G3FN/CcBC0s6tTiUYQAwDGSRgAj1ggat3Ft2adCrUVbmSm7Bc5KqSBiTkjtnSDnDeurrTV2RShJCm1mMj9YeYQB0BHzGZGNHKPEaru9JizoiAhmJYq0xYWOTI82SSM9iNY+FdFw7zwjLveytE7XzN+IdVeEibjNdSav2hyYnMGken6gxBiMZzjOrZwisX3TsVtLbTasVPVSX3ZI+oONSk5Z2wqeIKKX9ZjE+tvyz7xrTaj+fV/u+3/ebvWvhIJYtXMfqv9KmeVklaG1Szu/6bt/8qv8Atoa347sGqqtsEpUVwp6NAIiexzIPqB9dabv+m7f/ACq/7aGp283qUlLOYGB3JJJgAAZJJwANbVlKSbOhUaok0SgUhialnvhQrN5hjJgfsLriG18SjUpyVvRlkdRcpWfwnXBOLUywUyCxhZEAmCYnpMA4PpqczAAnsNdKi0ADCq/2esBZ4BmLZlPB+X1uu8PtFk9o9bBw3aeFRp07i1iKlx6m1Qsn3MTqN/DtK2+TZE3WmLYmfW2Mz00xRpAIyOx0NoxoGyh8UakFiqAVYhbSt909rYM9J6YAJ6CdceGPQVjTpKlNj5ioQJI6SMANERiY9tcuPcPd2SoguNMOCmBcHtmCSAGFoiSBBYSJBGnC9tV8QMyWKoI8xUuSQOlrEKOvUyfQdS7ISdWydnSvl35Kv3ncfvn00OlfLvyVfvO4/fPrimsce67f7yn/AEvqkfFzkTcbxqVfb/yhRShpSFMFrrlLEL9QSOgjV34912/3lP8ApfXLmTm7bbEKdxUtvJCgBmYxEwqgmBIz0yNTYSHAt3UXgEUV5Jw6nU4JtarbuitR93FNNs5VqdtMks1SJXIYAATMj30bXi/8L7epsaG2o7WoD9oQUQEpOaeCriBDG4ENkSBMddeg7gbDj23ZFct4bCGClKtNiDBFwyCAcEEGPYRy4PydseCrU3L1GJCkGrUMkKxHkVEABJYDoCTgau1jJI6rVOg4o9Kpvw7+Gm8pb6luK9MUUokmGZGZrkdIUISB1Ekx7am/EPl/hR3hatu221ZgGqIlM1AZwGICm1iB+PWMybtwT4ibHd1fBo1f5QzarI6FoBOLhkwJjrrzznn4VbypvatbbgVUrMXy6oysYkG4iR6ETjHbXWuLpLeaXC0BnSLUXmb4Xu/hVuGD7Rt3prEOgYRPmJYqGDGTjIMiIjVw5N4dU4NwuvV3XzSaxpgzb5VQJIwGJAkiRnqddOD8Y23A9rS2m6rzWhqhCK7xe5OIXyrnF0TDHVip8b2e+2VWpetTbFXWqWDLACywIIDAhTPr0jUHPcRR2UmsaDY3VA4J8cXqbimlahTSm7hSyMxZbjaDBGRJE+0x6H14a8X5R4XwT7dTNPcVqr3zSSsltK7qvmNMSR2DHJjrjXtC6jKGg9IpSi1VkpVzL+iT7ztf91R1D5p4S9VUenLGnd5AQLgwA7kCRHf1P0MzmX9En3na/wC6o6kb/iSUVBckAkAQCST16D2Gsk7GPjc1+1ZWmNzmvBbuqrwfhr0an2muDRSkrDMMzX2johbyzGOpa3GBLbf8Qpbum1CnUKuwlZDLNjK0SR3iCOsEmMa4cS3FPep4dJoqIRUCNKBoBWJggjzdpg2zpZw7gdVai1a6mjTokVSSyMSQG8osZsZye+QAZx5jNUWiKBuqM7utbXVJqklNPGwpctty7uKjqrU3pC8MXJpkCxg2LXJuMYx6E9NXjebxaSF3MKO+T+AAySegAye2lu25noOwUFgWMC5Son0k9D2zrXmvh/jUltZQUe8BiAGNjrbJ6EhiQfUDtOr+Giighd8P1fe8qmZ75ZBzsfbsthxLa7lhSaxychHXBjOAwgkDMDMZ6alVKlHaUxhaaXQAqwLmM4VR1JknHqTqucv8FrCslR0sVTPmKMTKsPLYzAdRknpIEzOmnNfB3rBHp+Zqd3kkC4NE5OLhaIkgZORrscs5gMjmU/sPKPZEJQ1runymPD+NUqxIRpIyQQQYPfIyPcaj7b+nV/u+3/ebvSflvl+qtcVaq+HYGVRKktdEk2kgKI6TJMHEZcbb+nVvu+3/AHm71o4Z8j4w6UUfCpmaxryGGws7v+m7f/Kr/toa6cZ4eaqraQGRw6z0JAZYPcAqxEjI9+h57v8Apu3/AMqv+2hrHMVB2pgKCy3qaijqyQZEdxNpK4kAjMkHSqXbKHw9fEqKadSkVRvPawqH2EDAnOTnGB3DvfbUVaT026OjKenRgVPXHfvqucNZHqoaasbWgsEemFFrYJIEriLc5K4GDqx75HNJxTNrlGCE9AxBg9D0MdjqTlCOqwFX7Gu8LxaPjf4hM9Z8Kbpt80dPeM6f8O2gpUqdJZtpoqCesKoUT7wNVO9P0fh1PEj5LX8WY6+J0mP/AKl346tfDqbrRpiqQ1QIodh0LhQGIwMEyemhXI6zhacS4otECQWZsKixcxGcSQAAOpJAHr01x4fxoVGsZGpsZIDWm4CJIZSR36Eg/wCujivCjVdHUwyXLnoVcrcPr5VIPqI6E602PDai1AzFQoB8oyST6n0AiAB39s8xSkS6/SanSvl35Kv3ncfvn00OlfLvyVfvO4/fPrimsce67f7yn/S+qh8U+QDvLK6VUpvTWxvFa2mUksPNBta4xnBntGbfx7rt/vKf9L689+NnCd3V8JqatU26Kb0QFiKk/OyDJFsAHMebpM6si/kKNKuStOQnHwr5HOxWpVerTqNWCgGkxZAq3H5u5uJ6ekad8+8q/wAIbQ0A9jBg6McrcoIg97SCQSMiZz0NS+CXCd1RSs1ZHp0Xs8NXBWW81zBTkCIHQTjrqyfE/h+5rbB02slyyllUwz083KMZnGJEgEdyD198zfvuuNrRsqZ8Pvhm9HeJuW3O3daJbFFzUlmVkEmAFEMT641bOZfirtNlW8FhUquPn8MKQkwYJZh5oMwJ9+uvN/hVy/vF4hTcUq1KkhYViyvTUixwFIMXG4gxBjrqy83fBqpuN3Ur0KyKtVr2WpdIY5aCBlZzHucxq54aZPmO/CrbYZ0BcebeQjxV132xqoyVUAYVLkykII8hIwDIaMjHXT3l/wCGZo8M3Gzq1AX3FxZkkophQsAwSBaCek9PfVI47zJueECnw7bPZ4S31Ktisaj1Zc2hwQqCY6SSD0jN65E59avw6rud3A+zkh3AgOFRWkCYuJMECBMYGou5gYPHZdbo1HyqnwP4JbhdzTavUo+Ejqx8NnLtabgACgjzAAknpMa9pGvPODfGfa19wtE06tIOwVHey0k4FwBlZOO+SNehA6rlLyetWRhoHSlfMv6JPvO1/wB1Q1E5m4N4yo4ZVNK4y5hbGAuMxgiAZ6YIxMiXzL+iT7xtf91R0t5y29Rkp2gtTBY1FCljhZUkAZAg49SuCemHigDC623jbytUFiRtGva4ctcD/lVrl0YIGChGD+ZhBlhjC9gT80mIGrBxvh3j0HpzEwQfRlYOJ9rgJ1VOUNrUNcVEBWlawckFQ5/VABGSDm70kTkxZ+YqdRttUFKb7e3UgEFgP7xWQPcjp11n4PT8NhhAzjureJvnZdftVTbcumo4ptUowrqagSpc0KQYCxI8wCywWJMZEa25soltwb1LLapS4E0x2Ns+UNJg9/l6iNL+H7KoawWgpSojiTYVCC4FpNsQVkR3n06ek26w8NwzJ+HcxrTHlaZpnRTBziHYVH4Fxo7WmyurlSwNGmAAYGHIuICpd0BIkhoEae0ubKbUKtUKwaijO1NrQ8KGIyCVg2nMx16a15h4A9d1dGXAgq0ie4II6Ht0/ZnHAeWTRZ3qEMzLZAyoSbj1GST+EAe+tkQ4iOURV0Ab91nk5Lma/wConbskH8Z9yrmoXBAkmlCCnEdA9t8DrcT+HbVj4TuRU3VSoAQH2m1YA9QGfdmD751uvKm3B+Ty48txKYM/LOR7HEYjW21H8+rfd9v+83mreEjnZq5zr8KE74nVy20tt3/Tdv8A5Vf9tDUriPEFogFgTcwVQOpJzHp0BMkgQDqLuj/Pdv8A5Vf9tDUniXDhWUAkqVYMpHZgCOnQiCRB9fWCNyylQtnxlywWpSC3GFKOagGCfNKIQDEYBE9YjTHiG5NOjUcC4ojMFzkqpIGATmIwNLdjweqGDVKiG1pApoyA4I81zsYkzAjp1OnMY1012XG6qyqpfUjxPtDzbMyvgxHWyIs/GY7znVj4ZuTUo06jKULorFT1UsoYr+ExqL/Fyhff4YmZiWsn18ObJ946566ZjQkLjWkblQeJcVFK1Yud5tXpNsSSYMKJAmD1GDrjw3i7OwSpTCMQSCrF0xGJKqQcz8se84HTivC/FKsrW1EDBWi4Q0SpWRKmAcEHAgjM8eGcKdWD1XUkBgFQFUzGTcSxIj1Az06HTFIdWr0mx0r5d+Sr953H759NNK+Xfkq/edx++fXFNY4912/3lP2PrxLmT4m8QG9q2VmpLSrOi0wqWgI7KLpBuOM5+mvbePddv95T9j64b7krZ1qorVdtRep/WKjMf1h0b/zA6sjc1ptwtVvaXDBpacu8yeLsKW73AWhclz3G1RkiZbopAuE9iNJOdfiAtPYNX2NSlWa9adykOEuDeYqPpAugSfw1x+LXKe43e2p/ZvMKJZmpAwXBAAtHQlYMAx1xnrXPhXyDuaW4qVd1RsotSekyVIJcsUI8mQVFpye/SdSa1unUT9lEudekflQvhv8AEHe1N/SoVqxrU6pYNeFlYRmlSACMr06Z1beafjFR2m4NBKLV2QxUIYIqnuokEsw79B2n0tfCOUdptWLbehTpsepUeb6AnIHsMap3NnwbTdblq9Kt4JqNdUUpeCT1ZfMIJ9Ok+mpao3PsiguaXtbQNlSOYuK8N3nDk325ompTBtQfLWDF7bAVcdxMXRAnSTl/nLY76i/Dfs42aVUZUgqUmJBJhT4nlDSZm3J9be/w4oHho2FzWBrhUxffffd0ickdOmqhS+BhSnWI3AerYwo+U01BOJYySZEjGBceujTHRsn0jg+wa+qg8rfDXaHfQ2/oVxSe4UqcCo1vmF3m7ECQszHYa9pXXz5yv8N+IfbKU0n24p1AxqkgKAjZtIPmJEgAYM5xOvoNdcm3GbXYttqSvmX9En3ja/7qjrHGuNrt1WVLO8hVBA6CZJ7KMAkAnPQ6zzL+iT7xtf8AdUdacb4CNwqw1rpNrRI8wggiRgmDgg+UZ1jm16Dy/wCXZaY9Ooa9lw4JzOKzCm6inUIJADF1IHWGtXIGYI6dCcxN5i3zUttUdB5gAAesXMFujuFm78NL+B8reE4q1WD1ACFtBVFBwTBJJYjEnHoOsv6tIMpVgCCIIOQQcEEdwdVQCYxfNw70rJeWJPl/xVB2/HK9OpffUq3OoNMwQQzWwot8pzIj0zidegDS7acu0KVQ1EpgMSTMkxPWASQs/wB2NMdQ4OCWFpEjtRtd4iRkjgWNpJ+Pcw/Z4VULuRIzaoAIGWgnMmIU9Mx11z4bzXTqI5qfybU0NRxlhYOrBoBZREdAfbpOeYOXzXIZHCOFIEi5DkHIENjMQe/Q65cM5SVEqCofEarTNNyJQWEGVUXEiZmZmY6QAI/9r4g7aP2pfJ5XfUog56IbzUCKfrfNQD1NO2MdSA5wO5xpnw+sH3lVlMq212xBHQg1N2QfxGlP8R3LQ1cGn7JFU+vmutB9wvfABghrw6iE3lVVEKu12ygegFTdgD8BrvCfE9XxFeqXJ+TjlX7Tc0FuDQLgCAYyAYkA+8D8hrpo0a3LMiNGjRoiNGjRoiNY1nRoixGtKNBVm0ASSTGMkyT9Sczo0aIirRVouAMEESJgjuPQ5666aNGiLBGsAaNGiLbWNGjRFmNYjWdGiLW3WY0aNEWlagrCGAIkGDnKkMD9QwBB9RreNGjREazo0aIjRo0aIsRojRo0RA1p4K3FoFxABMZIUkgE+gLH8zo0aIv/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a:extLst>
              <a:ext uri="{FF2B5EF4-FFF2-40B4-BE49-F238E27FC236}">
                <a16:creationId xmlns:a16="http://schemas.microsoft.com/office/drawing/2014/main" id="{CB161C0F-F398-49EA-BE94-159EF78AA816}"/>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383389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83820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4000" b="1" dirty="0">
                <a:solidFill>
                  <a:schemeClr val="tx2">
                    <a:lumMod val="75000"/>
                  </a:schemeClr>
                </a:solidFill>
              </a:rPr>
              <a:t>Lists</a:t>
            </a:r>
          </a:p>
        </p:txBody>
      </p:sp>
      <p:sp>
        <p:nvSpPr>
          <p:cNvPr id="2" name="Rectangle 1">
            <a:extLst>
              <a:ext uri="{FF2B5EF4-FFF2-40B4-BE49-F238E27FC236}">
                <a16:creationId xmlns:a16="http://schemas.microsoft.com/office/drawing/2014/main" id="{09C3E573-CA9F-4B05-989D-4C056A279A55}"/>
              </a:ext>
            </a:extLst>
          </p:cNvPr>
          <p:cNvSpPr>
            <a:spLocks noChangeArrowheads="1"/>
          </p:cNvSpPr>
          <p:nvPr/>
        </p:nvSpPr>
        <p:spPr bwMode="auto">
          <a:xfrm>
            <a:off x="378178" y="1448608"/>
            <a:ext cx="8458200" cy="509030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list_of_random_things</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 [</a:t>
            </a:r>
            <a:r>
              <a:rPr kumimoji="0" lang="en-US" altLang="en-US" sz="12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1</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3.4</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'a string'</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True</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This is a list of 4 elements. All ordered containers (like lists) are indexed in python using a starting index of 0. Therefore, to pull the first value from the above list, we can write:</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&gt;&gt;&gt; </a:t>
            </a:r>
            <a:r>
              <a:rPr kumimoji="0" lang="en-US" altLang="en-US" sz="12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list_of_random_things</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0</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1</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It might seem like you can pull the last element with the following code, but this actually won't work:</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&gt;&gt;&gt; </a:t>
            </a:r>
            <a:r>
              <a:rPr kumimoji="0" lang="en-US" altLang="en-US" sz="12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list_of_random_things</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len</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list_of_random_things</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200" b="0" i="1" u="none" strike="noStrike" cap="none" normalizeH="0" baseline="0" dirty="0">
                <a:ln>
                  <a:noFill/>
                </a:ln>
                <a:solidFill>
                  <a:srgbClr val="999988"/>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IndexError</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Traceback (most recent call </a:t>
            </a:r>
            <a:r>
              <a:rPr kumimoji="0" lang="en-US" altLang="en-US" sz="1200" b="1"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last</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)&lt;ipython-input-</a:t>
            </a:r>
            <a:r>
              <a:rPr kumimoji="0" lang="en-US" altLang="en-US" sz="12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34</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-f88b03e5c60e&gt; </a:t>
            </a:r>
            <a:r>
              <a:rPr kumimoji="0" lang="en-US" altLang="en-US" sz="1200" b="1"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in</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&lt;module&gt;()</a:t>
            </a:r>
            <a:r>
              <a:rPr kumimoji="0" lang="en-US" altLang="en-US" sz="1200" b="0" i="1" u="none" strike="noStrike" cap="none" normalizeH="0" baseline="0" dirty="0">
                <a:ln>
                  <a:noFill/>
                </a:ln>
                <a:solidFill>
                  <a:srgbClr val="999988"/>
                </a:solidFill>
                <a:effectLst/>
                <a:latin typeface="Arial Unicode MS"/>
                <a:ea typeface="Times New Roman" panose="02020603050405020304" pitchFamily="18" charset="0"/>
                <a:cs typeface="Courier New" panose="02070309020205020404" pitchFamily="49" charset="0"/>
              </a:rPr>
              <a:t>----&gt; 1 </a:t>
            </a:r>
            <a:r>
              <a:rPr kumimoji="0" lang="en-US" altLang="en-US" sz="1200" b="0" i="1" u="none" strike="noStrike" cap="none" normalizeH="0" baseline="0" dirty="0" err="1">
                <a:ln>
                  <a:noFill/>
                </a:ln>
                <a:solidFill>
                  <a:srgbClr val="999988"/>
                </a:solidFill>
                <a:effectLst/>
                <a:latin typeface="Arial Unicode MS"/>
                <a:ea typeface="Times New Roman" panose="02020603050405020304" pitchFamily="18" charset="0"/>
                <a:cs typeface="Courier New" panose="02070309020205020404" pitchFamily="49" charset="0"/>
              </a:rPr>
              <a:t>lst</a:t>
            </a:r>
            <a:r>
              <a:rPr kumimoji="0" lang="en-US" altLang="en-US" sz="1200" b="0" i="1" u="none" strike="noStrike" cap="none" normalizeH="0" baseline="0" dirty="0">
                <a:ln>
                  <a:noFill/>
                </a:ln>
                <a:solidFill>
                  <a:srgbClr val="999988"/>
                </a:solidFill>
                <a:effectLst/>
                <a:latin typeface="Arial Unicode MS"/>
                <a:ea typeface="Times New Roman" panose="02020603050405020304" pitchFamily="18" charset="0"/>
                <a:cs typeface="Courier New" panose="02070309020205020404" pitchFamily="49" charset="0"/>
              </a:rPr>
              <a:t>[</a:t>
            </a:r>
            <a:r>
              <a:rPr kumimoji="0" lang="en-US" altLang="en-US" sz="1200" b="0" i="1" u="none" strike="noStrike" cap="none" normalizeH="0" baseline="0" dirty="0" err="1">
                <a:ln>
                  <a:noFill/>
                </a:ln>
                <a:solidFill>
                  <a:srgbClr val="999988"/>
                </a:solidFill>
                <a:effectLst/>
                <a:latin typeface="Arial Unicode MS"/>
                <a:ea typeface="Times New Roman" panose="02020603050405020304" pitchFamily="18" charset="0"/>
                <a:cs typeface="Courier New" panose="02070309020205020404" pitchFamily="49" charset="0"/>
              </a:rPr>
              <a:t>len</a:t>
            </a:r>
            <a:r>
              <a:rPr kumimoji="0" lang="en-US" altLang="en-US" sz="1200" b="0" i="1" u="none" strike="noStrike" cap="none" normalizeH="0" baseline="0" dirty="0">
                <a:ln>
                  <a:noFill/>
                </a:ln>
                <a:solidFill>
                  <a:srgbClr val="999988"/>
                </a:solidFill>
                <a:effectLst/>
                <a:latin typeface="Arial Unicode MS"/>
                <a:ea typeface="Times New Roman" panose="02020603050405020304" pitchFamily="18" charset="0"/>
                <a:cs typeface="Courier New" panose="02070309020205020404" pitchFamily="49" charset="0"/>
              </a:rPr>
              <a:t>(</a:t>
            </a:r>
            <a:r>
              <a:rPr kumimoji="0" lang="en-US" altLang="en-US" sz="1200" b="0" i="1" u="none" strike="noStrike" cap="none" normalizeH="0" baseline="0" dirty="0" err="1">
                <a:ln>
                  <a:noFill/>
                </a:ln>
                <a:solidFill>
                  <a:srgbClr val="999988"/>
                </a:solidFill>
                <a:effectLst/>
                <a:latin typeface="Arial Unicode MS"/>
                <a:ea typeface="Times New Roman" panose="02020603050405020304" pitchFamily="18" charset="0"/>
                <a:cs typeface="Courier New" panose="02070309020205020404" pitchFamily="49" charset="0"/>
              </a:rPr>
              <a:t>lst</a:t>
            </a:r>
            <a:r>
              <a:rPr kumimoji="0" lang="en-US" altLang="en-US" sz="1200" b="0" i="1" u="none" strike="noStrike" cap="none" normalizeH="0" baseline="0" dirty="0">
                <a:ln>
                  <a:noFill/>
                </a:ln>
                <a:solidFill>
                  <a:srgbClr val="999988"/>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IndexError</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445588"/>
                </a:solidFill>
                <a:effectLst/>
                <a:latin typeface="Arial Unicode MS"/>
                <a:ea typeface="Times New Roman" panose="02020603050405020304" pitchFamily="18" charset="0"/>
                <a:cs typeface="Courier New" panose="02070309020205020404" pitchFamily="49" charset="0"/>
              </a:rPr>
              <a:t>list</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index </a:t>
            </a:r>
            <a:r>
              <a:rPr kumimoji="0" lang="en-US" altLang="en-US" sz="1200" b="1"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out of</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range</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However, you can retrieve the last element by reducing the index by 1. Therefore, you can do the following:</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rgbClr val="990073"/>
                </a:solidFill>
                <a:effectLst/>
                <a:latin typeface="Arial Unicode MS"/>
                <a:ea typeface="Times New Roman" panose="02020603050405020304" pitchFamily="18" charset="0"/>
                <a:cs typeface="Courier New" panose="02070309020205020404" pitchFamily="49" charset="0"/>
              </a:rPr>
              <a:t>&gt;&gt;</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&gt; </a:t>
            </a:r>
            <a:r>
              <a:rPr kumimoji="0" lang="en-US" altLang="en-US" sz="12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list_of_random_things</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len</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list_of_random_things</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 </a:t>
            </a:r>
            <a:r>
              <a:rPr kumimoji="0" lang="en-US" altLang="en-US" sz="12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1</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True</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0253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83820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r>
              <a:rPr lang="en-US" sz="4000" b="1" dirty="0">
                <a:solidFill>
                  <a:schemeClr val="tx2">
                    <a:lumMod val="75000"/>
                  </a:schemeClr>
                </a:solidFill>
              </a:rPr>
              <a:t>Slice and Dice with Lists</a:t>
            </a:r>
          </a:p>
        </p:txBody>
      </p:sp>
      <p:sp>
        <p:nvSpPr>
          <p:cNvPr id="3" name="Rectangle 1">
            <a:extLst>
              <a:ext uri="{FF2B5EF4-FFF2-40B4-BE49-F238E27FC236}">
                <a16:creationId xmlns:a16="http://schemas.microsoft.com/office/drawing/2014/main" id="{27759E7E-A3E3-41A6-B40B-1924EE411C96}"/>
              </a:ext>
            </a:extLst>
          </p:cNvPr>
          <p:cNvSpPr>
            <a:spLocks noChangeArrowheads="1"/>
          </p:cNvSpPr>
          <p:nvPr/>
        </p:nvSpPr>
        <p:spPr bwMode="auto">
          <a:xfrm>
            <a:off x="309659" y="1793776"/>
            <a:ext cx="8566230" cy="46855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a:ln>
                  <a:noFill/>
                </a:ln>
                <a:solidFill>
                  <a:srgbClr val="990073"/>
                </a:solidFill>
                <a:effectLst/>
                <a:latin typeface="Arial Unicode MS"/>
                <a:ea typeface="Times New Roman" panose="02020603050405020304" pitchFamily="18" charset="0"/>
                <a:cs typeface="Courier New" panose="02070309020205020404" pitchFamily="49" charset="0"/>
              </a:rPr>
              <a:t>&gt;&gt;</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&gt; </a:t>
            </a:r>
            <a:r>
              <a:rPr kumimoji="0" lang="en-US" altLang="en-US" sz="11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list_of_random_things</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 [</a:t>
            </a:r>
            <a:r>
              <a:rPr kumimoji="0" lang="en-US" altLang="en-US" sz="11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1</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3.4</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'a string'</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True]	</a:t>
            </a:r>
            <a:r>
              <a:rPr kumimoji="0" lang="en-US" altLang="en-US" sz="1100" b="0" i="0" u="none" strike="noStrike" cap="none" normalizeH="0" baseline="0" dirty="0">
                <a:ln>
                  <a:noFill/>
                </a:ln>
                <a:solidFill>
                  <a:srgbClr val="990073"/>
                </a:solidFill>
                <a:effectLst/>
                <a:latin typeface="Arial Unicode MS"/>
                <a:ea typeface="Times New Roman" panose="02020603050405020304" pitchFamily="18" charset="0"/>
                <a:cs typeface="Courier New" panose="02070309020205020404" pitchFamily="49" charset="0"/>
              </a:rPr>
              <a:t>&gt;&gt;</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&gt; </a:t>
            </a:r>
            <a:r>
              <a:rPr kumimoji="0" lang="en-US" altLang="en-US" sz="11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list_of_random_things</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1</a:t>
            </a:r>
            <a:r>
              <a:rPr kumimoji="0" lang="en-US" altLang="en-US" sz="1100" b="0" i="0" u="none" strike="noStrike" cap="none" normalizeH="0" baseline="0" dirty="0">
                <a:ln>
                  <a:noFill/>
                </a:ln>
                <a:solidFill>
                  <a:srgbClr val="990073"/>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2</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3.4</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will only return </a:t>
            </a:r>
            <a:r>
              <a:rPr kumimoji="0" lang="en-US" altLang="en-US" sz="1600" b="1"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3.4</a:t>
            </a:r>
            <a:r>
              <a:rPr kumimoji="0" lang="en-US" altLang="en-US" sz="16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 in a list. Notice this is still different than just indexing a single element, because you get a list back with this indexing. The colon tells us to go from the starting value on the left of the colon up to, but not including, the element on the right.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If you know that you want to start at the beginning, of the list you can also leave out this value.</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&gt;&gt;&gt; </a:t>
            </a:r>
            <a:r>
              <a:rPr kumimoji="0" lang="en-US" altLang="en-US" sz="11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list_of_random_things</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2</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1</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3.4</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or to return all of the elements to the end of the list, we can leave off a final element.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a:ln>
                  <a:noFill/>
                </a:ln>
                <a:solidFill>
                  <a:srgbClr val="990073"/>
                </a:solidFill>
                <a:effectLst/>
                <a:latin typeface="Arial Unicode MS"/>
                <a:ea typeface="Times New Roman" panose="02020603050405020304" pitchFamily="18" charset="0"/>
                <a:cs typeface="Courier New" panose="02070309020205020404" pitchFamily="49" charset="0"/>
              </a:rPr>
              <a:t>&gt;&gt;</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&gt; </a:t>
            </a:r>
            <a:r>
              <a:rPr kumimoji="0" lang="en-US" altLang="en-US" sz="11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list_of_random_things</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1</a:t>
            </a:r>
            <a:r>
              <a:rPr kumimoji="0" lang="en-US" altLang="en-US" sz="1100" b="0" i="0" u="none" strike="noStrike" cap="none" normalizeH="0" baseline="0" dirty="0">
                <a:ln>
                  <a:noFill/>
                </a:ln>
                <a:solidFill>
                  <a:srgbClr val="990073"/>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3.4</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'a string'</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True]</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This type of indexing works exactly the same on strings, where the returned value will be a string.</a:t>
            </a:r>
            <a:endParaRPr kumimoji="0" lang="en-US" altLang="en-US" sz="2000" b="0" i="0" u="none" strike="noStrike" cap="none" normalizeH="0" baseline="0" dirty="0">
              <a:ln>
                <a:noFill/>
              </a:ln>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2E3D49"/>
                </a:solidFill>
                <a:effectLst/>
                <a:latin typeface="Helvetica" panose="020B0604020202020204" pitchFamily="34" charset="0"/>
                <a:ea typeface="DengXian Light" panose="02010600030101010101" pitchFamily="2" charset="-122"/>
                <a:cs typeface="Times New Roman" panose="02020603050405020304" pitchFamily="18" charset="0"/>
              </a:rPr>
              <a:t>Are you</a:t>
            </a:r>
            <a:r>
              <a:rPr kumimoji="0" lang="en-US" altLang="en-US" sz="2400" b="0" i="0" u="none" strike="noStrike" cap="none" normalizeH="0" baseline="0" dirty="0">
                <a:ln>
                  <a:noFill/>
                </a:ln>
                <a:solidFill>
                  <a:srgbClr val="2E3D49"/>
                </a:solidFill>
                <a:effectLst/>
                <a:latin typeface="Calibri Light" panose="020F0302020204030204" pitchFamily="34" charset="0"/>
                <a:ea typeface="DengXian Light" panose="02010600030101010101" pitchFamily="2" charset="-122"/>
                <a:cs typeface="Times New Roman" panose="02020603050405020304" pitchFamily="18" charset="0"/>
              </a:rPr>
              <a:t> </a:t>
            </a:r>
            <a:r>
              <a:rPr kumimoji="0" lang="en-US" altLang="en-US" sz="1100" b="0" i="0" u="none" strike="noStrike" cap="none" normalizeH="0" baseline="0" dirty="0">
                <a:ln>
                  <a:noFill/>
                </a:ln>
                <a:solidFill>
                  <a:srgbClr val="0F2B3D"/>
                </a:solidFill>
                <a:effectLst/>
                <a:latin typeface="Arial Unicode MS"/>
                <a:ea typeface="DengXian Light" panose="02010600030101010101" pitchFamily="2" charset="-122"/>
                <a:cs typeface="Courier New" panose="02070309020205020404" pitchFamily="49" charset="0"/>
              </a:rPr>
              <a:t>in</a:t>
            </a:r>
            <a:r>
              <a:rPr kumimoji="0" lang="en-US" altLang="en-US" sz="2400" b="0" i="0" u="none" strike="noStrike" cap="none" normalizeH="0" baseline="0" dirty="0">
                <a:ln>
                  <a:noFill/>
                </a:ln>
                <a:solidFill>
                  <a:srgbClr val="2E3D49"/>
                </a:solidFill>
                <a:effectLst/>
                <a:latin typeface="Calibri Light" panose="020F0302020204030204" pitchFamily="34" charset="0"/>
                <a:ea typeface="DengXian Light" panose="02010600030101010101" pitchFamily="2" charset="-122"/>
                <a:cs typeface="Times New Roman" panose="02020603050405020304" pitchFamily="18" charset="0"/>
              </a:rPr>
              <a:t> </a:t>
            </a:r>
            <a:r>
              <a:rPr kumimoji="0" lang="en-US" altLang="en-US" sz="2400" b="0" i="0" u="none" strike="noStrike" cap="none" normalizeH="0" baseline="0" dirty="0">
                <a:ln>
                  <a:noFill/>
                </a:ln>
                <a:solidFill>
                  <a:srgbClr val="2E3D49"/>
                </a:solidFill>
                <a:effectLst/>
                <a:latin typeface="Helvetica" panose="020B0604020202020204" pitchFamily="34" charset="0"/>
                <a:ea typeface="DengXian Light" panose="02010600030101010101" pitchFamily="2" charset="-122"/>
                <a:cs typeface="Times New Roman" panose="02020603050405020304" pitchFamily="18" charset="0"/>
              </a:rPr>
              <a:t>OR</a:t>
            </a:r>
            <a:r>
              <a:rPr kumimoji="0" lang="en-US" altLang="en-US" sz="2400" b="0" i="0" u="none" strike="noStrike" cap="none" normalizeH="0" baseline="0" dirty="0">
                <a:ln>
                  <a:noFill/>
                </a:ln>
                <a:solidFill>
                  <a:srgbClr val="2E3D49"/>
                </a:solidFill>
                <a:effectLst/>
                <a:latin typeface="Calibri Light" panose="020F0302020204030204" pitchFamily="34" charset="0"/>
                <a:ea typeface="DengXian Light" panose="02010600030101010101" pitchFamily="2" charset="-122"/>
                <a:cs typeface="Times New Roman" panose="02020603050405020304" pitchFamily="18" charset="0"/>
              </a:rPr>
              <a:t> </a:t>
            </a:r>
            <a:r>
              <a:rPr kumimoji="0" lang="en-US" altLang="en-US" sz="1100" b="0" i="0" u="none" strike="noStrike" cap="none" normalizeH="0" baseline="0" dirty="0">
                <a:ln>
                  <a:noFill/>
                </a:ln>
                <a:solidFill>
                  <a:srgbClr val="0F2B3D"/>
                </a:solidFill>
                <a:effectLst/>
                <a:latin typeface="Arial Unicode MS"/>
                <a:ea typeface="DengXian Light" panose="02010600030101010101" pitchFamily="2" charset="-122"/>
                <a:cs typeface="Courier New" panose="02070309020205020404" pitchFamily="49" charset="0"/>
              </a:rPr>
              <a:t>not in</a:t>
            </a:r>
            <a:r>
              <a:rPr kumimoji="0" lang="en-US" altLang="en-US" sz="2400" b="0" i="0" u="none" strike="noStrike" cap="none" normalizeH="0" baseline="0" dirty="0">
                <a:ln>
                  <a:noFill/>
                </a:ln>
                <a:solidFill>
                  <a:srgbClr val="2E3D49"/>
                </a:solidFill>
                <a:effectLst/>
                <a:latin typeface="Helvetica" panose="020B0604020202020204" pitchFamily="34" charset="0"/>
                <a:ea typeface="DengXian Light" panose="02010600030101010101" pitchFamily="2" charset="-122"/>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0188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83820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r>
              <a:rPr lang="en-US" sz="4000" b="1" dirty="0">
                <a:solidFill>
                  <a:schemeClr val="tx2">
                    <a:lumMod val="75000"/>
                  </a:schemeClr>
                </a:solidFill>
              </a:rPr>
              <a:t>Mutability and Order</a:t>
            </a:r>
          </a:p>
        </p:txBody>
      </p:sp>
      <p:sp>
        <p:nvSpPr>
          <p:cNvPr id="2" name="Rectangle 1">
            <a:extLst>
              <a:ext uri="{FF2B5EF4-FFF2-40B4-BE49-F238E27FC236}">
                <a16:creationId xmlns:a16="http://schemas.microsoft.com/office/drawing/2014/main" id="{E28736FD-AD50-4C3B-A181-137E1794DC6E}"/>
              </a:ext>
            </a:extLst>
          </p:cNvPr>
          <p:cNvSpPr>
            <a:spLocks noChangeArrowheads="1"/>
          </p:cNvSpPr>
          <p:nvPr/>
        </p:nvSpPr>
        <p:spPr bwMode="auto">
          <a:xfrm>
            <a:off x="685800" y="1401872"/>
            <a:ext cx="8001000" cy="507478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400" b="0" i="0" u="none" strike="noStrike" cap="none" normalizeH="0" baseline="0" dirty="0">
                <a:ln>
                  <a:noFill/>
                </a:ln>
                <a:solidFill>
                  <a:srgbClr val="990073"/>
                </a:solidFill>
                <a:effectLst/>
                <a:latin typeface="Arial Unicode MS"/>
                <a:ea typeface="Times New Roman" panose="02020603050405020304" pitchFamily="18" charset="0"/>
                <a:cs typeface="Courier New" panose="02070309020205020404" pitchFamily="49" charset="0"/>
              </a:rPr>
              <a:t>&gt;&gt;</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&gt; </a:t>
            </a:r>
            <a:r>
              <a:rPr kumimoji="0" lang="en-US" altLang="en-US" sz="14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my_lst</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 [</a:t>
            </a:r>
            <a:r>
              <a:rPr kumimoji="0" lang="en-US" altLang="en-US" sz="14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1</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4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2</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4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3</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4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4</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4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5</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400" b="0" i="0" u="none" strike="noStrike" cap="none" normalizeH="0" baseline="0" dirty="0">
                <a:ln>
                  <a:noFill/>
                </a:ln>
                <a:solidFill>
                  <a:srgbClr val="990073"/>
                </a:solidFill>
                <a:effectLst/>
                <a:latin typeface="Arial Unicode MS"/>
                <a:ea typeface="Times New Roman" panose="02020603050405020304" pitchFamily="18" charset="0"/>
                <a:cs typeface="Courier New" panose="02070309020205020404" pitchFamily="49" charset="0"/>
              </a:rPr>
              <a:t>&gt;&gt;</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&gt; </a:t>
            </a:r>
            <a:r>
              <a:rPr kumimoji="0" lang="en-US" altLang="en-US" sz="14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my_lst</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sz="14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0</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 </a:t>
            </a:r>
            <a:r>
              <a:rPr kumimoji="0" lang="en-US" altLang="en-US" sz="14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'one’		</a:t>
            </a:r>
            <a:r>
              <a:rPr kumimoji="0" lang="en-US" altLang="en-US" sz="1400" b="0" i="0" u="none" strike="noStrike" cap="none" normalizeH="0" baseline="0" dirty="0">
                <a:ln>
                  <a:noFill/>
                </a:ln>
                <a:solidFill>
                  <a:srgbClr val="990073"/>
                </a:solidFill>
                <a:effectLst/>
                <a:latin typeface="Arial Unicode MS"/>
                <a:ea typeface="Times New Roman" panose="02020603050405020304" pitchFamily="18" charset="0"/>
                <a:cs typeface="Courier New" panose="02070309020205020404" pitchFamily="49" charset="0"/>
              </a:rPr>
              <a:t>&gt;&gt;</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&gt; print(</a:t>
            </a:r>
            <a:r>
              <a:rPr kumimoji="0" lang="en-US" altLang="en-US" sz="14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my_lst</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sz="14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'one'</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4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2</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4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3</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4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4</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4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5</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endParaRPr kumimoji="0" lang="en-US" altLang="en-US" sz="20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20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As shown above, you are able to replace 1 with 'one' in the above list. This is because lists are </a:t>
            </a:r>
            <a:r>
              <a:rPr kumimoji="0" lang="en-US" altLang="en-US" sz="2000" b="1"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mutable</a:t>
            </a:r>
            <a:r>
              <a:rPr kumimoji="0" lang="en-US" altLang="en-US" sz="20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a:t>
            </a:r>
            <a:endParaRPr kumimoji="0" lang="en-US" altLang="en-US" sz="20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20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However, the following does not work:</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400" b="0" i="0" u="none" strike="noStrike" cap="none" normalizeH="0" baseline="0" dirty="0">
                <a:ln>
                  <a:noFill/>
                </a:ln>
                <a:solidFill>
                  <a:srgbClr val="990073"/>
                </a:solidFill>
                <a:effectLst/>
                <a:latin typeface="Arial Unicode MS"/>
                <a:ea typeface="Times New Roman" panose="02020603050405020304" pitchFamily="18" charset="0"/>
                <a:cs typeface="Courier New" panose="02070309020205020404" pitchFamily="49" charset="0"/>
              </a:rPr>
              <a:t>&gt;&gt;</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&gt; greeting = </a:t>
            </a:r>
            <a:r>
              <a:rPr kumimoji="0" lang="en-US" altLang="en-US" sz="14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"Hello there“	</a:t>
            </a:r>
            <a:r>
              <a:rPr kumimoji="0" lang="en-US" altLang="en-US" sz="1400" b="0" i="0" u="none" strike="noStrike" cap="none" normalizeH="0" baseline="0" dirty="0">
                <a:ln>
                  <a:noFill/>
                </a:ln>
                <a:solidFill>
                  <a:srgbClr val="990073"/>
                </a:solidFill>
                <a:effectLst/>
                <a:latin typeface="Arial Unicode MS"/>
                <a:ea typeface="Times New Roman" panose="02020603050405020304" pitchFamily="18" charset="0"/>
                <a:cs typeface="Courier New" panose="02070309020205020404" pitchFamily="49" charset="0"/>
              </a:rPr>
              <a:t>&gt;&gt;</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&gt; greeting[</a:t>
            </a:r>
            <a:r>
              <a:rPr kumimoji="0" lang="en-US" altLang="en-US" sz="14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0</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 </a:t>
            </a:r>
            <a:r>
              <a:rPr kumimoji="0" lang="en-US" altLang="en-US" sz="14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'M'</a:t>
            </a:r>
            <a:endParaRPr kumimoji="0" lang="en-US" altLang="en-US" sz="20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20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This is because strings are </a:t>
            </a:r>
            <a:r>
              <a:rPr kumimoji="0" lang="en-US" altLang="en-US" sz="2000" b="1"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immutable</a:t>
            </a:r>
            <a:r>
              <a:rPr kumimoji="0" lang="en-US" altLang="en-US" sz="20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 This means to change this string, you will need to create a completely new string.</a:t>
            </a:r>
            <a:endParaRPr kumimoji="0" lang="en-US" altLang="en-US" sz="20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20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There are two things to keep in mind for each of the data types you are using:</a:t>
            </a:r>
            <a:endParaRPr kumimoji="0" lang="en-US" altLang="en-US" sz="2000" b="0" i="0" u="none" strike="noStrike" cap="none" normalizeH="0" baseline="0" dirty="0">
              <a:ln>
                <a:noFill/>
              </a:ln>
              <a:solidFill>
                <a:schemeClr val="tx1"/>
              </a:solidFill>
              <a:effectLst/>
              <a:ea typeface="Times New Roman" panose="02020603050405020304" pitchFamily="18" charset="0"/>
            </a:endParaRPr>
          </a:p>
          <a:p>
            <a:pPr lvl="1">
              <a:lnSpc>
                <a:spcPct val="150000"/>
              </a:lnSpc>
              <a:buFontTx/>
              <a:buChar char="•"/>
            </a:pPr>
            <a:r>
              <a:rPr kumimoji="0" lang="en-US" altLang="en-US" sz="20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cs typeface="Arial" panose="020B0604020202020204" pitchFamily="34" charset="0"/>
              </a:rPr>
              <a:t>Are they</a:t>
            </a:r>
            <a:r>
              <a:rPr kumimoji="0" lang="en-US" altLang="en-US" sz="2000" b="0" i="0" u="none" strike="noStrike" cap="none" normalizeH="0" baseline="0" dirty="0">
                <a:ln>
                  <a:noFill/>
                </a:ln>
                <a:solidFill>
                  <a:srgbClr val="4F4F4F"/>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2000" b="1"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cs typeface="Arial" panose="020B0604020202020204" pitchFamily="34" charset="0"/>
              </a:rPr>
              <a:t>mutable</a:t>
            </a:r>
            <a:r>
              <a:rPr kumimoji="0" lang="en-US" altLang="en-US" sz="20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cs typeface="Arial" panose="020B0604020202020204" pitchFamily="34" charset="0"/>
              </a:rPr>
              <a:t>?</a:t>
            </a:r>
            <a:endParaRPr kumimoji="0" lang="en-US" altLang="en-US" sz="2000" b="0" i="0" u="none" strike="noStrike" cap="none" normalizeH="0" baseline="0" dirty="0">
              <a:ln>
                <a:noFill/>
              </a:ln>
              <a:solidFill>
                <a:schemeClr val="tx1"/>
              </a:solidFill>
              <a:effectLst/>
              <a:ea typeface="Times New Roman" panose="02020603050405020304" pitchFamily="18" charset="0"/>
            </a:endParaRPr>
          </a:p>
          <a:p>
            <a:pPr lvl="1">
              <a:lnSpc>
                <a:spcPct val="150000"/>
              </a:lnSpc>
              <a:buFontTx/>
              <a:buChar char="•"/>
            </a:pPr>
            <a:r>
              <a:rPr kumimoji="0" lang="en-US" altLang="en-US" sz="20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cs typeface="Arial" panose="020B0604020202020204" pitchFamily="34" charset="0"/>
              </a:rPr>
              <a:t>Are they</a:t>
            </a:r>
            <a:r>
              <a:rPr kumimoji="0" lang="en-US" altLang="en-US" sz="2000" b="0" i="0" u="none" strike="noStrike" cap="none" normalizeH="0" baseline="0" dirty="0">
                <a:ln>
                  <a:noFill/>
                </a:ln>
                <a:solidFill>
                  <a:srgbClr val="4F4F4F"/>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2000" b="1"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cs typeface="Arial" panose="020B0604020202020204" pitchFamily="34" charset="0"/>
              </a:rPr>
              <a:t>ordered</a:t>
            </a:r>
            <a:r>
              <a:rPr kumimoji="0" lang="en-US" altLang="en-US" sz="20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cs typeface="Arial" panose="020B0604020202020204" pitchFamily="34"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9463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83820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r>
              <a:rPr lang="en-US" sz="4000" b="1" dirty="0">
                <a:solidFill>
                  <a:schemeClr val="tx2">
                    <a:lumMod val="75000"/>
                  </a:schemeClr>
                </a:solidFill>
              </a:rPr>
              <a:t>Useful Functions for Lists</a:t>
            </a:r>
          </a:p>
        </p:txBody>
      </p:sp>
      <p:sp>
        <p:nvSpPr>
          <p:cNvPr id="3" name="Rectangle 1">
            <a:extLst>
              <a:ext uri="{FF2B5EF4-FFF2-40B4-BE49-F238E27FC236}">
                <a16:creationId xmlns:a16="http://schemas.microsoft.com/office/drawing/2014/main" id="{F3C1E8DB-8AE9-425E-9DCB-E5F3E230DBF2}"/>
              </a:ext>
            </a:extLst>
          </p:cNvPr>
          <p:cNvSpPr>
            <a:spLocks noChangeArrowheads="1"/>
          </p:cNvSpPr>
          <p:nvPr/>
        </p:nvSpPr>
        <p:spPr bwMode="auto">
          <a:xfrm>
            <a:off x="304800" y="1594339"/>
            <a:ext cx="8839200" cy="521681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28600" lvl="0" indent="-228600" eaLnBrk="0" fontAlgn="base" hangingPunct="0">
              <a:spcBef>
                <a:spcPct val="0"/>
              </a:spcBef>
              <a:spcAft>
                <a:spcPct val="0"/>
              </a:spcAft>
              <a:buFont typeface="+mj-lt"/>
              <a:buAutoNum type="arabicPeriod"/>
              <a:tabLst>
                <a:tab pos="457200" algn="l"/>
              </a:tabLst>
            </a:pPr>
            <a:r>
              <a:rPr lang="en-US" altLang="en-US" b="1" dirty="0" err="1">
                <a:solidFill>
                  <a:srgbClr val="0F2B3D"/>
                </a:solidFill>
                <a:latin typeface="Arial Unicode MS"/>
                <a:ea typeface="Calibri" panose="020F0502020204030204" pitchFamily="34" charset="0"/>
                <a:cs typeface="Courier New" panose="02070309020205020404" pitchFamily="49" charset="0"/>
              </a:rPr>
              <a:t>len</a:t>
            </a:r>
            <a:r>
              <a:rPr lang="en-US" altLang="en-US" b="1" dirty="0">
                <a:solidFill>
                  <a:srgbClr val="0F2B3D"/>
                </a:solidFill>
                <a:latin typeface="Arial Unicode MS"/>
                <a:ea typeface="Calibri" panose="020F0502020204030204" pitchFamily="34" charset="0"/>
                <a:cs typeface="Courier New" panose="02070309020205020404" pitchFamily="49" charset="0"/>
              </a:rPr>
              <a:t>()</a:t>
            </a:r>
            <a:r>
              <a:rPr lang="en-US" altLang="en-US" dirty="0">
                <a:solidFill>
                  <a:srgbClr val="4F4F4F"/>
                </a:solidFill>
                <a:latin typeface="Calibri" panose="020F0502020204030204" pitchFamily="34" charset="0"/>
                <a:ea typeface="Calibri" panose="020F0502020204030204" pitchFamily="34" charset="0"/>
                <a:cs typeface="Arial" panose="020B0604020202020204" pitchFamily="34" charset="0"/>
              </a:rPr>
              <a:t> </a:t>
            </a:r>
            <a:r>
              <a:rPr lang="en-US" altLang="en-US" dirty="0">
                <a:latin typeface="Helvetica" panose="020B0604020202020204" pitchFamily="34" charset="0"/>
                <a:ea typeface="Calibri" panose="020F0502020204030204" pitchFamily="34" charset="0"/>
                <a:cs typeface="Arial" panose="020B0604020202020204" pitchFamily="34" charset="0"/>
              </a:rPr>
              <a:t>returns how many elements are in a list.</a:t>
            </a:r>
            <a:endParaRPr lang="en-US" altLang="en-US" dirty="0">
              <a:latin typeface="Arial Unicode MS"/>
              <a:ea typeface="Calibri" panose="020F0502020204030204" pitchFamily="34" charset="0"/>
              <a:cs typeface="Courier New" panose="02070309020205020404" pitchFamily="49" charset="0"/>
            </a:endParaRPr>
          </a:p>
          <a:p>
            <a:pPr marL="228600" lvl="0" indent="-228600" eaLnBrk="0" fontAlgn="base" hangingPunct="0">
              <a:spcBef>
                <a:spcPct val="0"/>
              </a:spcBef>
              <a:spcAft>
                <a:spcPct val="0"/>
              </a:spcAft>
              <a:buFont typeface="+mj-lt"/>
              <a:buAutoNum type="arabicPeriod"/>
              <a:tabLst>
                <a:tab pos="457200" algn="l"/>
              </a:tabLst>
            </a:pPr>
            <a:r>
              <a:rPr lang="en-US" altLang="en-US" b="1" dirty="0">
                <a:solidFill>
                  <a:srgbClr val="0F2B3D"/>
                </a:solidFill>
                <a:latin typeface="Arial Unicode MS"/>
                <a:ea typeface="Calibri" panose="020F0502020204030204" pitchFamily="34" charset="0"/>
                <a:cs typeface="Courier New" panose="02070309020205020404" pitchFamily="49" charset="0"/>
              </a:rPr>
              <a:t>max()</a:t>
            </a:r>
            <a:r>
              <a:rPr lang="en-US" altLang="en-US" dirty="0">
                <a:solidFill>
                  <a:srgbClr val="4F4F4F"/>
                </a:solidFill>
                <a:latin typeface="Helvetica" panose="020B0604020202020204" pitchFamily="34" charset="0"/>
                <a:ea typeface="Calibri" panose="020F0502020204030204" pitchFamily="34" charset="0"/>
              </a:rPr>
              <a:t> </a:t>
            </a:r>
            <a:r>
              <a:rPr lang="en-US" altLang="en-US" dirty="0">
                <a:latin typeface="Helvetica" panose="020B0604020202020204" pitchFamily="34" charset="0"/>
                <a:ea typeface="Calibri" panose="020F0502020204030204" pitchFamily="34" charset="0"/>
              </a:rPr>
              <a:t>returns the greatest element of the list. </a:t>
            </a:r>
            <a:endParaRPr lang="en-US" altLang="en-US" dirty="0">
              <a:latin typeface="Arial" panose="020B0604020202020204" pitchFamily="34" charset="0"/>
            </a:endParaRPr>
          </a:p>
          <a:p>
            <a:pPr marL="228600" lvl="0" indent="-228600" eaLnBrk="0" fontAlgn="base" hangingPunct="0">
              <a:lnSpc>
                <a:spcPct val="150000"/>
              </a:lnSpc>
              <a:spcBef>
                <a:spcPct val="0"/>
              </a:spcBef>
              <a:spcAft>
                <a:spcPct val="0"/>
              </a:spcAft>
              <a:buAutoNum type="arabicPeriod" startAt="3"/>
            </a:pPr>
            <a:r>
              <a:rPr lang="en-US" altLang="en-US" b="1" dirty="0">
                <a:solidFill>
                  <a:srgbClr val="0F2B3D"/>
                </a:solidFill>
                <a:latin typeface="Arial Unicode MS"/>
                <a:ea typeface="DengXian Light" panose="02010600030101010101" pitchFamily="2" charset="-122"/>
                <a:cs typeface="Courier New" panose="02070309020205020404" pitchFamily="49" charset="0"/>
              </a:rPr>
              <a:t>min() </a:t>
            </a:r>
            <a:r>
              <a:rPr lang="en-US" altLang="en-US" dirty="0">
                <a:latin typeface="Arial Unicode MS"/>
                <a:ea typeface="DengXian Light" panose="02010600030101010101" pitchFamily="2" charset="-122"/>
                <a:cs typeface="Courier New" panose="02070309020205020404" pitchFamily="49" charset="0"/>
              </a:rPr>
              <a:t>returns the smallest element in a list</a:t>
            </a:r>
          </a:p>
          <a:p>
            <a:pPr marL="228600" lvl="0" indent="-228600" eaLnBrk="0" fontAlgn="base" hangingPunct="0">
              <a:lnSpc>
                <a:spcPct val="150000"/>
              </a:lnSpc>
              <a:spcBef>
                <a:spcPct val="0"/>
              </a:spcBef>
              <a:spcAft>
                <a:spcPct val="0"/>
              </a:spcAft>
              <a:buAutoNum type="arabicPeriod" startAt="3"/>
            </a:pPr>
            <a:r>
              <a:rPr lang="en-US" altLang="en-US" b="1" dirty="0">
                <a:solidFill>
                  <a:srgbClr val="0F2B3D"/>
                </a:solidFill>
                <a:latin typeface="Arial Unicode MS"/>
                <a:ea typeface="DengXian Light" panose="02010600030101010101" pitchFamily="2" charset="-122"/>
                <a:cs typeface="Courier New" panose="02070309020205020404" pitchFamily="49" charset="0"/>
              </a:rPr>
              <a:t>sorted() </a:t>
            </a:r>
            <a:r>
              <a:rPr lang="en-US" altLang="en-US" dirty="0">
                <a:latin typeface="Arial Unicode MS"/>
                <a:ea typeface="DengXian Light" panose="02010600030101010101" pitchFamily="2" charset="-122"/>
                <a:cs typeface="Courier New" panose="02070309020205020404" pitchFamily="49" charset="0"/>
              </a:rPr>
              <a:t>returns a copy of a list in order from smallest to largest, leaving the list unchanged</a:t>
            </a:r>
            <a:endParaRPr kumimoji="0" lang="en-US" altLang="en-US" b="0" i="0" u="none" strike="noStrike" cap="none" normalizeH="0" baseline="0" dirty="0">
              <a:ln>
                <a:noFill/>
              </a:ln>
              <a:effectLst/>
              <a:latin typeface="Arial Unicode MS"/>
              <a:ea typeface="DengXian Light" panose="02010600030101010101" pitchFamily="2" charset="-122"/>
              <a:cs typeface="Courier New" panose="02070309020205020404" pitchFamily="49" charset="0"/>
            </a:endParaRPr>
          </a:p>
          <a:p>
            <a:pPr marR="0" lvl="0" algn="l" defTabSz="914400" rtl="0" eaLnBrk="0" fontAlgn="base" latinLnBrk="0" hangingPunct="0">
              <a:lnSpc>
                <a:spcPct val="150000"/>
              </a:lnSpc>
              <a:spcBef>
                <a:spcPct val="0"/>
              </a:spcBef>
              <a:spcAft>
                <a:spcPct val="0"/>
              </a:spcAft>
              <a:buClrTx/>
              <a:buSzTx/>
              <a:tabLst/>
            </a:pPr>
            <a:r>
              <a:rPr lang="en-US" altLang="en-US" b="1" u="sng" dirty="0">
                <a:latin typeface="Arial Unicode MS"/>
                <a:ea typeface="DengXian Light" panose="02010600030101010101" pitchFamily="2" charset="-122"/>
                <a:cs typeface="Courier New" panose="02070309020205020404" pitchFamily="49" charset="0"/>
              </a:rPr>
              <a:t>join</a:t>
            </a:r>
            <a:r>
              <a:rPr kumimoji="0" lang="en-US" altLang="en-US" b="0" i="0" u="sng" strike="noStrike" cap="none" normalizeH="0" baseline="0" dirty="0">
                <a:ln>
                  <a:noFill/>
                </a:ln>
                <a:solidFill>
                  <a:srgbClr val="2E3D49"/>
                </a:solidFill>
                <a:effectLst/>
                <a:latin typeface="Calibri Light" panose="020F0302020204030204" pitchFamily="34" charset="0"/>
                <a:ea typeface="DengXian Light" panose="02010600030101010101" pitchFamily="2" charset="-122"/>
                <a:cs typeface="Times New Roman" panose="02020603050405020304" pitchFamily="18" charset="0"/>
              </a:rPr>
              <a:t> </a:t>
            </a:r>
            <a:r>
              <a:rPr kumimoji="0" lang="en-US" altLang="en-US" b="0" i="0" u="sng" strike="noStrike" cap="none" normalizeH="0" baseline="0" dirty="0">
                <a:ln>
                  <a:noFill/>
                </a:ln>
                <a:solidFill>
                  <a:srgbClr val="2E3D49"/>
                </a:solidFill>
                <a:effectLst/>
                <a:latin typeface="Helvetica" panose="020B0604020202020204" pitchFamily="34" charset="0"/>
                <a:ea typeface="DengXian Light" panose="02010600030101010101" pitchFamily="2" charset="-122"/>
                <a:cs typeface="Times New Roman" panose="02020603050405020304" pitchFamily="18" charset="0"/>
              </a:rPr>
              <a:t>method</a:t>
            </a:r>
            <a:endParaRPr kumimoji="0" lang="en-US" altLang="en-US" b="0" i="0" u="sng" strike="noStrike" cap="none" normalizeH="0" baseline="0" dirty="0">
              <a:ln>
                <a:noFill/>
              </a:ln>
              <a:solidFill>
                <a:srgbClr val="1F3763"/>
              </a:solidFill>
              <a:effectLst/>
              <a:latin typeface="Calibri Light" panose="020F0302020204030204" pitchFamily="34" charset="0"/>
              <a:ea typeface="DengXian Light" panose="02010600030101010101" pitchFamily="2"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Join is a string method that takes a list of strings as an argument, and returns a string consisting of the list elements joined by a separator string.</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new_str</a:t>
            </a:r>
            <a:r>
              <a:rPr kumimoji="0" lang="en-US" altLang="en-US"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 </a:t>
            </a:r>
            <a:r>
              <a:rPr kumimoji="0" lang="en-US" altLang="en-US"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DD1144"/>
                </a:solidFill>
                <a:effectLst/>
                <a:latin typeface="Arial Unicode MS"/>
                <a:ea typeface="Times New Roman" panose="02020603050405020304" pitchFamily="18" charset="0"/>
                <a:cs typeface="Courier New" panose="02070309020205020404" pitchFamily="49" charset="0"/>
              </a:rPr>
              <a:t>n"</a:t>
            </a:r>
            <a:r>
              <a:rPr kumimoji="0" lang="en-US" altLang="en-US"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.join</a:t>
            </a:r>
            <a:r>
              <a:rPr kumimoji="0" lang="en-US" altLang="en-US"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"fore"</a:t>
            </a:r>
            <a:r>
              <a:rPr kumimoji="0" lang="en-US" altLang="en-US"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"aft"</a:t>
            </a:r>
            <a:r>
              <a:rPr kumimoji="0" lang="en-US" altLang="en-US"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"starboard"</a:t>
            </a:r>
            <a:r>
              <a:rPr kumimoji="0" lang="en-US" altLang="en-US"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"port"</a:t>
            </a:r>
            <a:r>
              <a:rPr kumimoji="0" lang="en-US" altLang="en-US"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print(</a:t>
            </a:r>
            <a:r>
              <a:rPr kumimoji="0" lang="en-US" altLang="en-US"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new_str</a:t>
            </a:r>
            <a:r>
              <a:rPr kumimoji="0" lang="en-US" altLang="en-US"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lang="en-US" altLang="en-US" b="1" u="sng" dirty="0">
                <a:latin typeface="Arial" panose="020B0604020202020204" pitchFamily="34" charset="0"/>
              </a:rPr>
              <a:t>a</a:t>
            </a:r>
            <a:r>
              <a:rPr kumimoji="0" lang="en-US" altLang="en-US" sz="1800" b="1" i="0" u="sng" strike="noStrike" cap="none" normalizeH="0" baseline="0" dirty="0">
                <a:ln>
                  <a:noFill/>
                </a:ln>
                <a:solidFill>
                  <a:schemeClr val="tx1"/>
                </a:solidFill>
                <a:effectLst/>
                <a:latin typeface="Arial" panose="020B0604020202020204" pitchFamily="34" charset="0"/>
              </a:rPr>
              <a:t>ppend</a:t>
            </a:r>
            <a:r>
              <a:rPr kumimoji="0" lang="en-US" altLang="en-US" sz="1800" b="0" i="0" u="sng" strike="noStrike" cap="none" normalizeH="0" baseline="0" dirty="0">
                <a:ln>
                  <a:noFill/>
                </a:ln>
                <a:solidFill>
                  <a:schemeClr val="tx1"/>
                </a:solidFill>
                <a:effectLst/>
                <a:latin typeface="Arial" panose="020B0604020202020204" pitchFamily="34" charset="0"/>
              </a:rPr>
              <a:t> method</a:t>
            </a:r>
          </a:p>
          <a:p>
            <a:pPr lvl="0" eaLnBrk="0" fontAlgn="base" hangingPunct="0">
              <a:spcBef>
                <a:spcPct val="0"/>
              </a:spcBef>
              <a:spcAft>
                <a:spcPct val="0"/>
              </a:spcAft>
            </a:pPr>
            <a:r>
              <a:rPr lang="en-US" altLang="en-US" dirty="0">
                <a:solidFill>
                  <a:srgbClr val="0F2B3D"/>
                </a:solidFill>
                <a:latin typeface="Arial Unicode MS"/>
                <a:ea typeface="Times New Roman" panose="02020603050405020304" pitchFamily="18" charset="0"/>
                <a:cs typeface="Courier New" panose="02070309020205020404" pitchFamily="49" charset="0"/>
              </a:rPr>
              <a:t>letters = [</a:t>
            </a:r>
            <a:r>
              <a:rPr lang="en-US" altLang="en-US" dirty="0">
                <a:solidFill>
                  <a:srgbClr val="DD1144"/>
                </a:solidFill>
                <a:latin typeface="Arial Unicode MS"/>
                <a:ea typeface="Times New Roman" panose="02020603050405020304" pitchFamily="18" charset="0"/>
                <a:cs typeface="Courier New" panose="02070309020205020404" pitchFamily="49" charset="0"/>
              </a:rPr>
              <a:t>'a'</a:t>
            </a:r>
            <a:r>
              <a:rPr lang="en-US" altLang="en-US" dirty="0">
                <a:solidFill>
                  <a:srgbClr val="0F2B3D"/>
                </a:solidFill>
                <a:latin typeface="Arial Unicode MS"/>
                <a:ea typeface="Times New Roman" panose="02020603050405020304" pitchFamily="18" charset="0"/>
                <a:cs typeface="Courier New" panose="02070309020205020404" pitchFamily="49" charset="0"/>
              </a:rPr>
              <a:t>, </a:t>
            </a:r>
            <a:r>
              <a:rPr lang="en-US" altLang="en-US" dirty="0">
                <a:solidFill>
                  <a:srgbClr val="DD1144"/>
                </a:solidFill>
                <a:latin typeface="Arial Unicode MS"/>
                <a:ea typeface="Times New Roman" panose="02020603050405020304" pitchFamily="18" charset="0"/>
                <a:cs typeface="Courier New" panose="02070309020205020404" pitchFamily="49" charset="0"/>
              </a:rPr>
              <a:t>'b'</a:t>
            </a:r>
            <a:r>
              <a:rPr lang="en-US" altLang="en-US" dirty="0">
                <a:solidFill>
                  <a:srgbClr val="0F2B3D"/>
                </a:solidFill>
                <a:latin typeface="Arial Unicode MS"/>
                <a:ea typeface="Times New Roman" panose="02020603050405020304" pitchFamily="18" charset="0"/>
                <a:cs typeface="Courier New" panose="02070309020205020404" pitchFamily="49" charset="0"/>
              </a:rPr>
              <a:t>, </a:t>
            </a:r>
            <a:r>
              <a:rPr lang="en-US" altLang="en-US" dirty="0">
                <a:solidFill>
                  <a:srgbClr val="DD1144"/>
                </a:solidFill>
                <a:latin typeface="Arial Unicode MS"/>
                <a:ea typeface="Times New Roman" panose="02020603050405020304" pitchFamily="18" charset="0"/>
                <a:cs typeface="Courier New" panose="02070309020205020404" pitchFamily="49" charset="0"/>
              </a:rPr>
              <a:t>'c'</a:t>
            </a:r>
            <a:r>
              <a:rPr lang="en-US" altLang="en-US" dirty="0">
                <a:solidFill>
                  <a:srgbClr val="0F2B3D"/>
                </a:solidFill>
                <a:latin typeface="Arial Unicode MS"/>
                <a:ea typeface="Times New Roman" panose="02020603050405020304" pitchFamily="18" charset="0"/>
                <a:cs typeface="Courier New" panose="02070309020205020404" pitchFamily="49" charset="0"/>
              </a:rPr>
              <a:t>, </a:t>
            </a:r>
            <a:r>
              <a:rPr lang="en-US" altLang="en-US" dirty="0">
                <a:solidFill>
                  <a:srgbClr val="DD1144"/>
                </a:solidFill>
                <a:latin typeface="Arial Unicode MS"/>
                <a:ea typeface="Times New Roman" panose="02020603050405020304" pitchFamily="18" charset="0"/>
                <a:cs typeface="Courier New" panose="02070309020205020404" pitchFamily="49" charset="0"/>
              </a:rPr>
              <a:t>'d’</a:t>
            </a:r>
            <a:r>
              <a:rPr lang="en-US" altLang="en-US" dirty="0">
                <a:solidFill>
                  <a:srgbClr val="0F2B3D"/>
                </a:solidFill>
                <a:latin typeface="Arial Unicode MS"/>
                <a:ea typeface="Times New Roman" panose="02020603050405020304" pitchFamily="18" charset="0"/>
                <a:cs typeface="Courier New" panose="02070309020205020404" pitchFamily="49" charset="0"/>
              </a:rPr>
              <a:t>]	</a:t>
            </a:r>
            <a:r>
              <a:rPr lang="en-US" altLang="en-US" dirty="0" err="1">
                <a:solidFill>
                  <a:srgbClr val="0F2B3D"/>
                </a:solidFill>
                <a:latin typeface="Arial Unicode MS"/>
                <a:ea typeface="Times New Roman" panose="02020603050405020304" pitchFamily="18" charset="0"/>
                <a:cs typeface="Courier New" panose="02070309020205020404" pitchFamily="49" charset="0"/>
              </a:rPr>
              <a:t>letters.append</a:t>
            </a:r>
            <a:r>
              <a:rPr lang="en-US" altLang="en-US" dirty="0">
                <a:solidFill>
                  <a:srgbClr val="0F2B3D"/>
                </a:solidFill>
                <a:latin typeface="Arial Unicode MS"/>
                <a:ea typeface="Times New Roman" panose="02020603050405020304" pitchFamily="18" charset="0"/>
                <a:cs typeface="Courier New" panose="02070309020205020404" pitchFamily="49" charset="0"/>
              </a:rPr>
              <a:t>(</a:t>
            </a:r>
            <a:r>
              <a:rPr lang="en-US" altLang="en-US" dirty="0">
                <a:solidFill>
                  <a:srgbClr val="DD1144"/>
                </a:solidFill>
                <a:latin typeface="Arial Unicode MS"/>
                <a:ea typeface="Times New Roman" panose="02020603050405020304" pitchFamily="18" charset="0"/>
                <a:cs typeface="Courier New" panose="02070309020205020404" pitchFamily="49" charset="0"/>
              </a:rPr>
              <a:t>'z’</a:t>
            </a:r>
            <a:r>
              <a:rPr lang="en-US" altLang="en-US" dirty="0">
                <a:solidFill>
                  <a:srgbClr val="0F2B3D"/>
                </a:solidFill>
                <a:latin typeface="Arial Unicode MS"/>
                <a:ea typeface="Times New Roman" panose="02020603050405020304" pitchFamily="18" charset="0"/>
                <a:cs typeface="Courier New" panose="02070309020205020404" pitchFamily="49" charset="0"/>
              </a:rPr>
              <a:t>)		print(letters)</a:t>
            </a:r>
            <a:endParaRPr lang="en-US" altLang="en-US" sz="2800" dirty="0">
              <a:ea typeface="Times New Roman" panose="02020603050405020304" pitchFamily="18" charset="0"/>
            </a:endParaRPr>
          </a:p>
          <a:p>
            <a:pPr lvl="0" eaLnBrk="0" fontAlgn="base" hangingPunct="0">
              <a:spcBef>
                <a:spcPct val="0"/>
              </a:spcBef>
              <a:spcAft>
                <a:spcPct val="0"/>
              </a:spcAft>
            </a:pPr>
            <a:r>
              <a:rPr lang="en-US" altLang="en-US" sz="2400" dirty="0">
                <a:solidFill>
                  <a:srgbClr val="4F4F4F"/>
                </a:solidFill>
                <a:latin typeface="Helvetica" panose="020B0604020202020204" pitchFamily="34" charset="0"/>
                <a:ea typeface="Times New Roman" panose="02020603050405020304" pitchFamily="18" charset="0"/>
              </a:rPr>
              <a:t>Output:</a:t>
            </a:r>
            <a:endParaRPr lang="en-US" altLang="en-US" sz="1400" dirty="0"/>
          </a:p>
          <a:p>
            <a:pPr lvl="0" eaLnBrk="0" fontAlgn="base" hangingPunct="0">
              <a:spcBef>
                <a:spcPct val="0"/>
              </a:spcBef>
              <a:spcAft>
                <a:spcPct val="0"/>
              </a:spcAft>
            </a:pPr>
            <a:r>
              <a:rPr lang="en-US" altLang="en-US" dirty="0">
                <a:solidFill>
                  <a:srgbClr val="0F2B3D"/>
                </a:solidFill>
                <a:latin typeface="Arial Unicode MS"/>
                <a:ea typeface="Times New Roman" panose="02020603050405020304" pitchFamily="18" charset="0"/>
                <a:cs typeface="Courier New" panose="02070309020205020404" pitchFamily="49" charset="0"/>
              </a:rPr>
              <a:t>['a', 'b', 'c', 'd', 'z']</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4288445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83820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r>
              <a:rPr lang="en-US" sz="4000" b="1" dirty="0">
                <a:solidFill>
                  <a:schemeClr val="tx2">
                    <a:lumMod val="75000"/>
                  </a:schemeClr>
                </a:solidFill>
              </a:rPr>
              <a:t>Tuples and Sets</a:t>
            </a:r>
          </a:p>
        </p:txBody>
      </p:sp>
      <p:sp>
        <p:nvSpPr>
          <p:cNvPr id="3" name="Rectangle 1">
            <a:extLst>
              <a:ext uri="{FF2B5EF4-FFF2-40B4-BE49-F238E27FC236}">
                <a16:creationId xmlns:a16="http://schemas.microsoft.com/office/drawing/2014/main" id="{F3C1E8DB-8AE9-425E-9DCB-E5F3E230DBF2}"/>
              </a:ext>
            </a:extLst>
          </p:cNvPr>
          <p:cNvSpPr>
            <a:spLocks noChangeArrowheads="1"/>
          </p:cNvSpPr>
          <p:nvPr/>
        </p:nvSpPr>
        <p:spPr bwMode="auto">
          <a:xfrm>
            <a:off x="270933" y="1319997"/>
            <a:ext cx="8839200" cy="553997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tabLst>
                <a:tab pos="457200" algn="l"/>
              </a:tabLst>
            </a:pPr>
            <a:r>
              <a:rPr lang="en-US" b="1" dirty="0">
                <a:solidFill>
                  <a:schemeClr val="tx2">
                    <a:lumMod val="75000"/>
                  </a:schemeClr>
                </a:solidFill>
              </a:rPr>
              <a:t>Tuples</a:t>
            </a:r>
            <a:endParaRPr lang="fr-FR" altLang="en-US" dirty="0">
              <a:solidFill>
                <a:srgbClr val="0F2B3D"/>
              </a:solidFill>
              <a:latin typeface="Arial Unicode MS"/>
              <a:ea typeface="Calibri" panose="020F0502020204030204" pitchFamily="34" charset="0"/>
              <a:cs typeface="Courier New" panose="02070309020205020404" pitchFamily="49" charset="0"/>
            </a:endParaRPr>
          </a:p>
          <a:p>
            <a:pPr lvl="0" eaLnBrk="0" fontAlgn="base" hangingPunct="0">
              <a:spcBef>
                <a:spcPct val="0"/>
              </a:spcBef>
              <a:spcAft>
                <a:spcPct val="0"/>
              </a:spcAft>
              <a:tabLst>
                <a:tab pos="457200" algn="l"/>
              </a:tabLst>
            </a:pPr>
            <a:r>
              <a:rPr lang="fr-FR" altLang="en-US" dirty="0">
                <a:solidFill>
                  <a:srgbClr val="0F2B3D"/>
                </a:solidFill>
                <a:latin typeface="Arial Unicode MS"/>
                <a:ea typeface="Calibri" panose="020F0502020204030204" pitchFamily="34" charset="0"/>
                <a:cs typeface="Courier New" panose="02070309020205020404" pitchFamily="49" charset="0"/>
              </a:rPr>
              <a:t>location = (13.4125, 103.866667)</a:t>
            </a:r>
          </a:p>
          <a:p>
            <a:pPr lvl="0" eaLnBrk="0" fontAlgn="base" hangingPunct="0">
              <a:spcBef>
                <a:spcPct val="0"/>
              </a:spcBef>
              <a:spcAft>
                <a:spcPct val="0"/>
              </a:spcAft>
              <a:tabLst>
                <a:tab pos="457200" algn="l"/>
              </a:tabLst>
            </a:pPr>
            <a:r>
              <a:rPr lang="fr-FR" altLang="en-US" dirty="0" err="1">
                <a:solidFill>
                  <a:srgbClr val="0F2B3D"/>
                </a:solidFill>
                <a:latin typeface="Arial Unicode MS"/>
                <a:ea typeface="Calibri" panose="020F0502020204030204" pitchFamily="34" charset="0"/>
                <a:cs typeface="Courier New" panose="02070309020205020404" pitchFamily="49" charset="0"/>
              </a:rPr>
              <a:t>print</a:t>
            </a:r>
            <a:r>
              <a:rPr lang="fr-FR" altLang="en-US" dirty="0">
                <a:solidFill>
                  <a:srgbClr val="0F2B3D"/>
                </a:solidFill>
                <a:latin typeface="Arial Unicode MS"/>
                <a:ea typeface="Calibri" panose="020F0502020204030204" pitchFamily="34" charset="0"/>
                <a:cs typeface="Courier New" panose="02070309020205020404" pitchFamily="49" charset="0"/>
              </a:rPr>
              <a:t>("Latitude:", location[0])</a:t>
            </a:r>
          </a:p>
          <a:p>
            <a:pPr lvl="0" eaLnBrk="0" fontAlgn="base" hangingPunct="0">
              <a:spcBef>
                <a:spcPct val="0"/>
              </a:spcBef>
              <a:spcAft>
                <a:spcPct val="0"/>
              </a:spcAft>
              <a:tabLst>
                <a:tab pos="457200" algn="l"/>
              </a:tabLst>
            </a:pPr>
            <a:r>
              <a:rPr lang="fr-FR" altLang="en-US" dirty="0" err="1">
                <a:solidFill>
                  <a:srgbClr val="0F2B3D"/>
                </a:solidFill>
                <a:latin typeface="Arial Unicode MS"/>
                <a:ea typeface="Calibri" panose="020F0502020204030204" pitchFamily="34" charset="0"/>
                <a:cs typeface="Courier New" panose="02070309020205020404" pitchFamily="49" charset="0"/>
              </a:rPr>
              <a:t>print</a:t>
            </a:r>
            <a:r>
              <a:rPr lang="fr-FR" altLang="en-US" dirty="0">
                <a:solidFill>
                  <a:srgbClr val="0F2B3D"/>
                </a:solidFill>
                <a:latin typeface="Arial Unicode MS"/>
                <a:ea typeface="Calibri" panose="020F0502020204030204" pitchFamily="34" charset="0"/>
                <a:cs typeface="Courier New" panose="02070309020205020404" pitchFamily="49" charset="0"/>
              </a:rPr>
              <a:t>("Longitude:", location[1])</a:t>
            </a:r>
          </a:p>
          <a:p>
            <a:pPr lvl="0" eaLnBrk="0" fontAlgn="base" hangingPunct="0">
              <a:spcBef>
                <a:spcPct val="0"/>
              </a:spcBef>
              <a:spcAft>
                <a:spcPct val="0"/>
              </a:spcAft>
              <a:tabLst>
                <a:tab pos="457200" algn="l"/>
              </a:tabLst>
            </a:pPr>
            <a:endParaRPr lang="fr-FR" altLang="en-US" dirty="0">
              <a:solidFill>
                <a:srgbClr val="0F2B3D"/>
              </a:solidFill>
              <a:latin typeface="Arial Unicode MS"/>
              <a:ea typeface="Calibri" panose="020F0502020204030204" pitchFamily="34" charset="0"/>
              <a:cs typeface="Courier New" panose="02070309020205020404" pitchFamily="49" charset="0"/>
            </a:endParaRPr>
          </a:p>
          <a:p>
            <a:pPr lvl="0" eaLnBrk="0" fontAlgn="base" hangingPunct="0">
              <a:spcBef>
                <a:spcPct val="0"/>
              </a:spcBef>
              <a:spcAft>
                <a:spcPct val="0"/>
              </a:spcAft>
              <a:tabLst>
                <a:tab pos="457200" algn="l"/>
              </a:tabLst>
            </a:pPr>
            <a:r>
              <a:rPr lang="en-US" altLang="en-US" b="1" dirty="0">
                <a:latin typeface="Arial Unicode MS"/>
                <a:ea typeface="Calibri" panose="020F0502020204030204" pitchFamily="34" charset="0"/>
                <a:cs typeface="Courier New" panose="02070309020205020404" pitchFamily="49" charset="0"/>
              </a:rPr>
              <a:t>Tuples can also be used to assign multiple variables in a compact way.</a:t>
            </a:r>
          </a:p>
          <a:p>
            <a:pPr lvl="0" eaLnBrk="0" fontAlgn="base" hangingPunct="0">
              <a:spcBef>
                <a:spcPct val="0"/>
              </a:spcBef>
              <a:spcAft>
                <a:spcPct val="0"/>
              </a:spcAft>
              <a:tabLst>
                <a:tab pos="457200" algn="l"/>
              </a:tabLst>
            </a:pPr>
            <a:endParaRPr lang="en-US" altLang="en-US" dirty="0">
              <a:latin typeface="Arial Unicode MS"/>
              <a:ea typeface="Calibri" panose="020F0502020204030204" pitchFamily="34" charset="0"/>
              <a:cs typeface="Courier New" panose="02070309020205020404" pitchFamily="49" charset="0"/>
            </a:endParaRPr>
          </a:p>
          <a:p>
            <a:pPr lvl="0" eaLnBrk="0" fontAlgn="base" hangingPunct="0">
              <a:spcBef>
                <a:spcPct val="0"/>
              </a:spcBef>
              <a:spcAft>
                <a:spcPct val="0"/>
              </a:spcAft>
              <a:tabLst>
                <a:tab pos="457200" algn="l"/>
              </a:tabLst>
            </a:pPr>
            <a:r>
              <a:rPr lang="en-US" altLang="en-US" dirty="0">
                <a:solidFill>
                  <a:srgbClr val="0F2B3D"/>
                </a:solidFill>
                <a:latin typeface="Arial Unicode MS"/>
                <a:cs typeface="Courier New" panose="02070309020205020404" pitchFamily="49" charset="0"/>
              </a:rPr>
              <a:t>dimensions = 52, 40, 100</a:t>
            </a:r>
          </a:p>
          <a:p>
            <a:pPr lvl="0" eaLnBrk="0" fontAlgn="base" hangingPunct="0">
              <a:spcBef>
                <a:spcPct val="0"/>
              </a:spcBef>
              <a:spcAft>
                <a:spcPct val="0"/>
              </a:spcAft>
              <a:tabLst>
                <a:tab pos="457200" algn="l"/>
              </a:tabLst>
            </a:pPr>
            <a:r>
              <a:rPr lang="en-US" altLang="en-US" dirty="0">
                <a:solidFill>
                  <a:srgbClr val="0F2B3D"/>
                </a:solidFill>
                <a:latin typeface="Arial Unicode MS"/>
                <a:cs typeface="Courier New" panose="02070309020205020404" pitchFamily="49" charset="0"/>
              </a:rPr>
              <a:t>length, width, height = dimensions</a:t>
            </a:r>
          </a:p>
          <a:p>
            <a:pPr lvl="0" eaLnBrk="0" fontAlgn="base" hangingPunct="0">
              <a:spcBef>
                <a:spcPct val="0"/>
              </a:spcBef>
              <a:spcAft>
                <a:spcPct val="0"/>
              </a:spcAft>
              <a:tabLst>
                <a:tab pos="457200" algn="l"/>
              </a:tabLst>
            </a:pPr>
            <a:r>
              <a:rPr lang="en-US" altLang="en-US" dirty="0">
                <a:solidFill>
                  <a:srgbClr val="0F2B3D"/>
                </a:solidFill>
                <a:latin typeface="Arial Unicode MS"/>
                <a:cs typeface="Courier New" panose="02070309020205020404" pitchFamily="49" charset="0"/>
              </a:rPr>
              <a:t>print("The dimensions are {} x {} x {}".format(length, width, height))</a:t>
            </a:r>
          </a:p>
          <a:p>
            <a:pPr lvl="0" eaLnBrk="0" fontAlgn="base" hangingPunct="0">
              <a:spcBef>
                <a:spcPct val="0"/>
              </a:spcBef>
              <a:spcAft>
                <a:spcPct val="0"/>
              </a:spcAft>
              <a:tabLst>
                <a:tab pos="457200" algn="l"/>
              </a:tabLst>
            </a:pPr>
            <a:endParaRPr lang="en-US" altLang="en-US" dirty="0">
              <a:solidFill>
                <a:srgbClr val="0F2B3D"/>
              </a:solidFill>
              <a:latin typeface="Arial Unicode MS"/>
              <a:cs typeface="Courier New" panose="02070309020205020404" pitchFamily="49" charset="0"/>
            </a:endParaRPr>
          </a:p>
          <a:p>
            <a:pPr lvl="0" eaLnBrk="0" fontAlgn="base" hangingPunct="0">
              <a:spcBef>
                <a:spcPct val="0"/>
              </a:spcBef>
              <a:spcAft>
                <a:spcPct val="0"/>
              </a:spcAft>
              <a:tabLst>
                <a:tab pos="457200" algn="l"/>
              </a:tabLst>
            </a:pPr>
            <a:r>
              <a:rPr lang="en-US" b="1" dirty="0">
                <a:solidFill>
                  <a:schemeClr val="tx2">
                    <a:lumMod val="75000"/>
                  </a:schemeClr>
                </a:solidFill>
              </a:rPr>
              <a:t>Sets</a:t>
            </a:r>
            <a:endParaRPr lang="en-US" altLang="en-US" b="1" dirty="0">
              <a:latin typeface="Arial Unicode MS"/>
              <a:cs typeface="Courier New" panose="02070309020205020404" pitchFamily="49" charset="0"/>
            </a:endParaRPr>
          </a:p>
          <a:p>
            <a:pPr lvl="0" eaLnBrk="0" fontAlgn="base" hangingPunct="0">
              <a:spcBef>
                <a:spcPct val="0"/>
              </a:spcBef>
              <a:spcAft>
                <a:spcPct val="0"/>
              </a:spcAft>
              <a:tabLst>
                <a:tab pos="457200" algn="l"/>
              </a:tabLst>
            </a:pPr>
            <a:r>
              <a:rPr lang="en-US" altLang="en-US" b="1" dirty="0">
                <a:latin typeface="Arial Unicode MS"/>
                <a:cs typeface="Courier New" panose="02070309020205020404" pitchFamily="49" charset="0"/>
              </a:rPr>
              <a:t>Sets get unique elements of list</a:t>
            </a:r>
            <a:endParaRPr lang="en-US" altLang="en-US" dirty="0">
              <a:solidFill>
                <a:srgbClr val="0F2B3D"/>
              </a:solidFill>
              <a:latin typeface="Arial Unicode MS"/>
              <a:cs typeface="Courier New" panose="02070309020205020404" pitchFamily="49" charset="0"/>
            </a:endParaRPr>
          </a:p>
          <a:p>
            <a:pPr lvl="0" eaLnBrk="0" fontAlgn="base" hangingPunct="0">
              <a:spcBef>
                <a:spcPct val="0"/>
              </a:spcBef>
              <a:spcAft>
                <a:spcPct val="0"/>
              </a:spcAft>
              <a:tabLst>
                <a:tab pos="457200" algn="l"/>
              </a:tabLst>
            </a:pPr>
            <a:r>
              <a:rPr lang="fr-FR" altLang="en-US" dirty="0">
                <a:solidFill>
                  <a:srgbClr val="0F2B3D"/>
                </a:solidFill>
                <a:latin typeface="Arial Unicode MS"/>
                <a:cs typeface="Courier New" panose="02070309020205020404" pitchFamily="49" charset="0"/>
              </a:rPr>
              <a:t>fruit = {"</a:t>
            </a:r>
            <a:r>
              <a:rPr lang="fr-FR" altLang="en-US" dirty="0" err="1">
                <a:solidFill>
                  <a:srgbClr val="0F2B3D"/>
                </a:solidFill>
                <a:latin typeface="Arial Unicode MS"/>
                <a:cs typeface="Courier New" panose="02070309020205020404" pitchFamily="49" charset="0"/>
              </a:rPr>
              <a:t>apple</a:t>
            </a:r>
            <a:r>
              <a:rPr lang="fr-FR" altLang="en-US" dirty="0">
                <a:solidFill>
                  <a:srgbClr val="0F2B3D"/>
                </a:solidFill>
                <a:latin typeface="Arial Unicode MS"/>
                <a:cs typeface="Courier New" panose="02070309020205020404" pitchFamily="49" charset="0"/>
              </a:rPr>
              <a:t>", "banana", "orange", "grapefruit"}  # </a:t>
            </a:r>
            <a:r>
              <a:rPr lang="fr-FR" altLang="en-US" dirty="0" err="1">
                <a:solidFill>
                  <a:srgbClr val="0F2B3D"/>
                </a:solidFill>
                <a:latin typeface="Arial Unicode MS"/>
                <a:cs typeface="Courier New" panose="02070309020205020404" pitchFamily="49" charset="0"/>
              </a:rPr>
              <a:t>define</a:t>
            </a:r>
            <a:r>
              <a:rPr lang="fr-FR" altLang="en-US" dirty="0">
                <a:solidFill>
                  <a:srgbClr val="0F2B3D"/>
                </a:solidFill>
                <a:latin typeface="Arial Unicode MS"/>
                <a:cs typeface="Courier New" panose="02070309020205020404" pitchFamily="49" charset="0"/>
              </a:rPr>
              <a:t> a set</a:t>
            </a:r>
          </a:p>
          <a:p>
            <a:pPr lvl="0" eaLnBrk="0" fontAlgn="base" hangingPunct="0">
              <a:spcBef>
                <a:spcPct val="0"/>
              </a:spcBef>
              <a:spcAft>
                <a:spcPct val="0"/>
              </a:spcAft>
              <a:tabLst>
                <a:tab pos="457200" algn="l"/>
              </a:tabLst>
            </a:pPr>
            <a:endParaRPr lang="fr-FR" altLang="en-US" dirty="0">
              <a:solidFill>
                <a:srgbClr val="0F2B3D"/>
              </a:solidFill>
              <a:latin typeface="Arial Unicode MS"/>
              <a:cs typeface="Courier New" panose="02070309020205020404" pitchFamily="49" charset="0"/>
            </a:endParaRPr>
          </a:p>
          <a:p>
            <a:pPr lvl="0" eaLnBrk="0" fontAlgn="base" hangingPunct="0">
              <a:spcBef>
                <a:spcPct val="0"/>
              </a:spcBef>
              <a:spcAft>
                <a:spcPct val="0"/>
              </a:spcAft>
              <a:tabLst>
                <a:tab pos="457200" algn="l"/>
              </a:tabLst>
            </a:pPr>
            <a:r>
              <a:rPr lang="fr-FR" altLang="en-US" dirty="0" err="1">
                <a:solidFill>
                  <a:srgbClr val="0F2B3D"/>
                </a:solidFill>
                <a:latin typeface="Arial Unicode MS"/>
                <a:cs typeface="Courier New" panose="02070309020205020404" pitchFamily="49" charset="0"/>
              </a:rPr>
              <a:t>print</a:t>
            </a:r>
            <a:r>
              <a:rPr lang="fr-FR" altLang="en-US" dirty="0">
                <a:solidFill>
                  <a:srgbClr val="0F2B3D"/>
                </a:solidFill>
                <a:latin typeface="Arial Unicode MS"/>
                <a:cs typeface="Courier New" panose="02070309020205020404" pitchFamily="49" charset="0"/>
              </a:rPr>
              <a:t>("</a:t>
            </a:r>
            <a:r>
              <a:rPr lang="fr-FR" altLang="en-US" dirty="0" err="1">
                <a:solidFill>
                  <a:srgbClr val="0F2B3D"/>
                </a:solidFill>
                <a:latin typeface="Arial Unicode MS"/>
                <a:cs typeface="Courier New" panose="02070309020205020404" pitchFamily="49" charset="0"/>
              </a:rPr>
              <a:t>watermelon</a:t>
            </a:r>
            <a:r>
              <a:rPr lang="fr-FR" altLang="en-US" dirty="0">
                <a:solidFill>
                  <a:srgbClr val="0F2B3D"/>
                </a:solidFill>
                <a:latin typeface="Arial Unicode MS"/>
                <a:cs typeface="Courier New" panose="02070309020205020404" pitchFamily="49" charset="0"/>
              </a:rPr>
              <a:t>" in fruit)  # check for </a:t>
            </a:r>
            <a:r>
              <a:rPr lang="fr-FR" altLang="en-US" dirty="0" err="1">
                <a:solidFill>
                  <a:srgbClr val="0F2B3D"/>
                </a:solidFill>
                <a:latin typeface="Arial Unicode MS"/>
                <a:cs typeface="Courier New" panose="02070309020205020404" pitchFamily="49" charset="0"/>
              </a:rPr>
              <a:t>element</a:t>
            </a:r>
            <a:endParaRPr lang="fr-FR" altLang="en-US" dirty="0">
              <a:solidFill>
                <a:srgbClr val="0F2B3D"/>
              </a:solidFill>
              <a:latin typeface="Arial Unicode MS"/>
              <a:cs typeface="Courier New" panose="02070309020205020404" pitchFamily="49" charset="0"/>
            </a:endParaRPr>
          </a:p>
          <a:p>
            <a:pPr lvl="0" eaLnBrk="0" fontAlgn="base" hangingPunct="0">
              <a:spcBef>
                <a:spcPct val="0"/>
              </a:spcBef>
              <a:spcAft>
                <a:spcPct val="0"/>
              </a:spcAft>
              <a:tabLst>
                <a:tab pos="457200" algn="l"/>
              </a:tabLst>
            </a:pPr>
            <a:r>
              <a:rPr lang="fr-FR" altLang="en-US" dirty="0" err="1">
                <a:solidFill>
                  <a:srgbClr val="0F2B3D"/>
                </a:solidFill>
                <a:latin typeface="Arial Unicode MS"/>
                <a:cs typeface="Courier New" panose="02070309020205020404" pitchFamily="49" charset="0"/>
              </a:rPr>
              <a:t>fruit.add</a:t>
            </a:r>
            <a:r>
              <a:rPr lang="fr-FR" altLang="en-US" dirty="0">
                <a:solidFill>
                  <a:srgbClr val="0F2B3D"/>
                </a:solidFill>
                <a:latin typeface="Arial Unicode MS"/>
                <a:cs typeface="Courier New" panose="02070309020205020404" pitchFamily="49" charset="0"/>
              </a:rPr>
              <a:t>("</a:t>
            </a:r>
            <a:r>
              <a:rPr lang="fr-FR" altLang="en-US" dirty="0" err="1">
                <a:solidFill>
                  <a:srgbClr val="0F2B3D"/>
                </a:solidFill>
                <a:latin typeface="Arial Unicode MS"/>
                <a:cs typeface="Courier New" panose="02070309020205020404" pitchFamily="49" charset="0"/>
              </a:rPr>
              <a:t>watermelon</a:t>
            </a:r>
            <a:r>
              <a:rPr lang="fr-FR" altLang="en-US" dirty="0">
                <a:solidFill>
                  <a:srgbClr val="0F2B3D"/>
                </a:solidFill>
                <a:latin typeface="Arial Unicode MS"/>
                <a:cs typeface="Courier New" panose="02070309020205020404" pitchFamily="49" charset="0"/>
              </a:rPr>
              <a:t>")  # </a:t>
            </a:r>
            <a:r>
              <a:rPr lang="fr-FR" altLang="en-US" dirty="0" err="1">
                <a:solidFill>
                  <a:srgbClr val="0F2B3D"/>
                </a:solidFill>
                <a:latin typeface="Arial Unicode MS"/>
                <a:cs typeface="Courier New" panose="02070309020205020404" pitchFamily="49" charset="0"/>
              </a:rPr>
              <a:t>add</a:t>
            </a:r>
            <a:r>
              <a:rPr lang="fr-FR" altLang="en-US" dirty="0">
                <a:solidFill>
                  <a:srgbClr val="0F2B3D"/>
                </a:solidFill>
                <a:latin typeface="Arial Unicode MS"/>
                <a:cs typeface="Courier New" panose="02070309020205020404" pitchFamily="49" charset="0"/>
              </a:rPr>
              <a:t> an </a:t>
            </a:r>
            <a:r>
              <a:rPr lang="fr-FR" altLang="en-US" dirty="0" err="1">
                <a:solidFill>
                  <a:srgbClr val="0F2B3D"/>
                </a:solidFill>
                <a:latin typeface="Arial Unicode MS"/>
                <a:cs typeface="Courier New" panose="02070309020205020404" pitchFamily="49" charset="0"/>
              </a:rPr>
              <a:t>element</a:t>
            </a:r>
            <a:endParaRPr lang="fr-FR" altLang="en-US" dirty="0">
              <a:solidFill>
                <a:srgbClr val="0F2B3D"/>
              </a:solidFill>
              <a:latin typeface="Arial Unicode MS"/>
              <a:cs typeface="Courier New" panose="02070309020205020404" pitchFamily="49" charset="0"/>
            </a:endParaRPr>
          </a:p>
          <a:p>
            <a:pPr lvl="0" eaLnBrk="0" fontAlgn="base" hangingPunct="0">
              <a:spcBef>
                <a:spcPct val="0"/>
              </a:spcBef>
              <a:spcAft>
                <a:spcPct val="0"/>
              </a:spcAft>
              <a:tabLst>
                <a:tab pos="457200" algn="l"/>
              </a:tabLst>
            </a:pPr>
            <a:r>
              <a:rPr lang="fr-FR" altLang="en-US" dirty="0" err="1">
                <a:solidFill>
                  <a:srgbClr val="0F2B3D"/>
                </a:solidFill>
                <a:latin typeface="Arial Unicode MS"/>
                <a:cs typeface="Courier New" panose="02070309020205020404" pitchFamily="49" charset="0"/>
              </a:rPr>
              <a:t>print</a:t>
            </a:r>
            <a:r>
              <a:rPr lang="fr-FR" altLang="en-US" dirty="0">
                <a:solidFill>
                  <a:srgbClr val="0F2B3D"/>
                </a:solidFill>
                <a:latin typeface="Arial Unicode MS"/>
                <a:cs typeface="Courier New" panose="02070309020205020404" pitchFamily="49" charset="0"/>
              </a:rPr>
              <a:t>(fruit)</a:t>
            </a:r>
          </a:p>
          <a:p>
            <a:pPr lvl="0" eaLnBrk="0" fontAlgn="base" hangingPunct="0">
              <a:spcBef>
                <a:spcPct val="0"/>
              </a:spcBef>
              <a:spcAft>
                <a:spcPct val="0"/>
              </a:spcAft>
              <a:tabLst>
                <a:tab pos="457200" algn="l"/>
              </a:tabLst>
            </a:pPr>
            <a:r>
              <a:rPr lang="fr-FR" altLang="en-US" dirty="0" err="1">
                <a:solidFill>
                  <a:srgbClr val="0F2B3D"/>
                </a:solidFill>
                <a:latin typeface="Arial Unicode MS"/>
                <a:cs typeface="Courier New" panose="02070309020205020404" pitchFamily="49" charset="0"/>
              </a:rPr>
              <a:t>print</a:t>
            </a:r>
            <a:r>
              <a:rPr lang="fr-FR" altLang="en-US" dirty="0">
                <a:solidFill>
                  <a:srgbClr val="0F2B3D"/>
                </a:solidFill>
                <a:latin typeface="Arial Unicode MS"/>
                <a:cs typeface="Courier New" panose="02070309020205020404" pitchFamily="49" charset="0"/>
              </a:rPr>
              <a:t>(</a:t>
            </a:r>
            <a:r>
              <a:rPr lang="fr-FR" altLang="en-US" dirty="0" err="1">
                <a:solidFill>
                  <a:srgbClr val="0F2B3D"/>
                </a:solidFill>
                <a:latin typeface="Arial Unicode MS"/>
                <a:cs typeface="Courier New" panose="02070309020205020404" pitchFamily="49" charset="0"/>
              </a:rPr>
              <a:t>fruit.pop</a:t>
            </a:r>
            <a:r>
              <a:rPr lang="fr-FR" altLang="en-US" dirty="0">
                <a:solidFill>
                  <a:srgbClr val="0F2B3D"/>
                </a:solidFill>
                <a:latin typeface="Arial Unicode MS"/>
                <a:cs typeface="Courier New" panose="02070309020205020404" pitchFamily="49" charset="0"/>
              </a:rPr>
              <a:t>())  # </a:t>
            </a:r>
            <a:r>
              <a:rPr lang="fr-FR" altLang="en-US" dirty="0" err="1">
                <a:solidFill>
                  <a:srgbClr val="0F2B3D"/>
                </a:solidFill>
                <a:latin typeface="Arial Unicode MS"/>
                <a:cs typeface="Courier New" panose="02070309020205020404" pitchFamily="49" charset="0"/>
              </a:rPr>
              <a:t>remove</a:t>
            </a:r>
            <a:r>
              <a:rPr lang="fr-FR" altLang="en-US" dirty="0">
                <a:solidFill>
                  <a:srgbClr val="0F2B3D"/>
                </a:solidFill>
                <a:latin typeface="Arial Unicode MS"/>
                <a:cs typeface="Courier New" panose="02070309020205020404" pitchFamily="49" charset="0"/>
              </a:rPr>
              <a:t> the first </a:t>
            </a:r>
            <a:r>
              <a:rPr lang="fr-FR" altLang="en-US" dirty="0" err="1">
                <a:solidFill>
                  <a:srgbClr val="0F2B3D"/>
                </a:solidFill>
                <a:latin typeface="Arial Unicode MS"/>
                <a:cs typeface="Courier New" panose="02070309020205020404" pitchFamily="49" charset="0"/>
              </a:rPr>
              <a:t>element</a:t>
            </a:r>
            <a:endParaRPr lang="fr-FR" altLang="en-US" dirty="0">
              <a:solidFill>
                <a:srgbClr val="0F2B3D"/>
              </a:solidFill>
              <a:latin typeface="Arial Unicode MS"/>
              <a:cs typeface="Courier New" panose="02070309020205020404" pitchFamily="49" charset="0"/>
            </a:endParaRPr>
          </a:p>
          <a:p>
            <a:pPr lvl="0" eaLnBrk="0" fontAlgn="base" hangingPunct="0">
              <a:spcBef>
                <a:spcPct val="0"/>
              </a:spcBef>
              <a:spcAft>
                <a:spcPct val="0"/>
              </a:spcAft>
              <a:tabLst>
                <a:tab pos="457200" algn="l"/>
              </a:tabLst>
            </a:pPr>
            <a:r>
              <a:rPr lang="fr-FR" altLang="en-US" dirty="0" err="1">
                <a:solidFill>
                  <a:srgbClr val="0F2B3D"/>
                </a:solidFill>
                <a:latin typeface="Arial Unicode MS"/>
                <a:cs typeface="Courier New" panose="02070309020205020404" pitchFamily="49" charset="0"/>
              </a:rPr>
              <a:t>print</a:t>
            </a:r>
            <a:r>
              <a:rPr lang="fr-FR" altLang="en-US" dirty="0">
                <a:solidFill>
                  <a:srgbClr val="0F2B3D"/>
                </a:solidFill>
                <a:latin typeface="Arial Unicode MS"/>
                <a:cs typeface="Courier New" panose="02070309020205020404" pitchFamily="49" charset="0"/>
              </a:rPr>
              <a:t>(fruit)</a:t>
            </a:r>
            <a:endParaRPr lang="fr-FR" altLang="en-US" dirty="0">
              <a:latin typeface="Arial Unicode MS"/>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895915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83820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l">
              <a:defRPr/>
            </a:pPr>
            <a:r>
              <a:rPr lang="en-US" sz="4000" b="1" dirty="0">
                <a:solidFill>
                  <a:schemeClr val="tx2">
                    <a:lumMod val="75000"/>
                  </a:schemeClr>
                </a:solidFill>
              </a:rPr>
              <a:t>Exercise</a:t>
            </a:r>
          </a:p>
        </p:txBody>
      </p:sp>
      <p:sp>
        <p:nvSpPr>
          <p:cNvPr id="4" name="Rectangle 2">
            <a:extLst>
              <a:ext uri="{FF2B5EF4-FFF2-40B4-BE49-F238E27FC236}">
                <a16:creationId xmlns:a16="http://schemas.microsoft.com/office/drawing/2014/main" id="{DC66399F-80E3-4F42-9816-D63292953708}"/>
              </a:ext>
            </a:extLst>
          </p:cNvPr>
          <p:cNvSpPr>
            <a:spLocks noChangeArrowheads="1"/>
          </p:cNvSpPr>
          <p:nvPr/>
        </p:nvSpPr>
        <p:spPr bwMode="auto">
          <a:xfrm>
            <a:off x="457200" y="1514818"/>
            <a:ext cx="8382000" cy="482055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0F2B3D"/>
                </a:solidFill>
                <a:effectLst/>
                <a:latin typeface="Courier New" panose="02070309020205020404" pitchFamily="49" charset="0"/>
              </a:rPr>
              <a:t>verse = </a:t>
            </a:r>
            <a:r>
              <a:rPr kumimoji="0" lang="en-US" altLang="en-US" sz="1400" b="0" i="0" u="none" strike="noStrike" cap="none" normalizeH="0" baseline="0" dirty="0">
                <a:ln>
                  <a:noFill/>
                </a:ln>
                <a:solidFill>
                  <a:srgbClr val="DD1144"/>
                </a:solidFill>
                <a:effectLst/>
                <a:latin typeface="Courier New" panose="02070309020205020404" pitchFamily="49" charset="0"/>
              </a:rPr>
              <a:t>"if you can keep your head when all about you are losing theirs and blaming it on you if you can trust yourself when all men doubt you but make allowance for their doubting too if you can wait and not be tired by waiting or being lied about don’t deal in lies or being hated don’t give way to hating and yet don’t look too good nor talk too wise"</a:t>
            </a:r>
            <a:r>
              <a:rPr kumimoji="0" lang="en-US" altLang="en-US" sz="1400" b="0" i="0" u="none" strike="noStrike" cap="none" normalizeH="0" baseline="0" dirty="0">
                <a:ln>
                  <a:noFill/>
                </a:ln>
                <a:solidFill>
                  <a:srgbClr val="0F2B3D"/>
                </a:solidFill>
                <a:effectLst/>
                <a:latin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0F2B3D"/>
                </a:solidFill>
                <a:effectLst/>
                <a:latin typeface="Courier New" panose="02070309020205020404" pitchFamily="49" charset="0"/>
              </a:rPr>
              <a:t>print(verse, </a:t>
            </a:r>
            <a:r>
              <a:rPr kumimoji="0" lang="en-US" altLang="en-US" sz="1400" b="0" i="0" u="none" strike="noStrike" cap="none" normalizeH="0" baseline="0" dirty="0">
                <a:ln>
                  <a:noFill/>
                </a:ln>
                <a:solidFill>
                  <a:srgbClr val="DD1144"/>
                </a:solidFill>
                <a:effectLst/>
                <a:latin typeface="Courier New" panose="02070309020205020404" pitchFamily="49" charset="0"/>
              </a:rPr>
              <a:t>"\n"</a:t>
            </a:r>
            <a:r>
              <a:rPr kumimoji="0" lang="en-US" altLang="en-US" sz="1400" b="0" i="0" u="none" strike="noStrike" cap="none" normalizeH="0" baseline="0" dirty="0">
                <a:ln>
                  <a:noFill/>
                </a:ln>
                <a:solidFill>
                  <a:srgbClr val="0F2B3D"/>
                </a:solidFill>
                <a:effectLst/>
                <a:latin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1" u="none" strike="noStrike" cap="none" normalizeH="0" baseline="0" dirty="0">
                <a:ln>
                  <a:noFill/>
                </a:ln>
                <a:solidFill>
                  <a:srgbClr val="999988"/>
                </a:solidFill>
                <a:effectLst/>
                <a:latin typeface="Courier New" panose="02070309020205020404" pitchFamily="49" charset="0"/>
              </a:rPr>
              <a:t># split verse into list of words</a:t>
            </a:r>
            <a:r>
              <a:rPr kumimoji="0" lang="en-US" altLang="en-US" sz="1400" b="0" i="0" u="none" strike="noStrike" cap="none" normalizeH="0" baseline="0" dirty="0">
                <a:ln>
                  <a:noFill/>
                </a:ln>
                <a:solidFill>
                  <a:srgbClr val="0F2B3D"/>
                </a:solidFill>
                <a:effectLst/>
                <a:latin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err="1">
                <a:ln>
                  <a:noFill/>
                </a:ln>
                <a:solidFill>
                  <a:srgbClr val="0F2B3D"/>
                </a:solidFill>
                <a:effectLst/>
                <a:latin typeface="Courier New" panose="02070309020205020404" pitchFamily="49" charset="0"/>
              </a:rPr>
              <a:t>verse_list</a:t>
            </a:r>
            <a:r>
              <a:rPr kumimoji="0" lang="en-US" altLang="en-US" sz="1400" b="0" i="0" u="none" strike="noStrike" cap="none" normalizeH="0" baseline="0" dirty="0">
                <a:ln>
                  <a:noFill/>
                </a:ln>
                <a:solidFill>
                  <a:srgbClr val="0F2B3D"/>
                </a:solidFill>
                <a:effectLst/>
                <a:latin typeface="Courier New" panose="02070309020205020404" pitchFamily="49" charset="0"/>
              </a:rPr>
              <a:t> = </a:t>
            </a:r>
            <a:r>
              <a:rPr kumimoji="0" lang="en-US" altLang="en-US" sz="1400" b="0" i="0" u="none" strike="noStrike" cap="none" normalizeH="0" baseline="0" dirty="0" err="1">
                <a:ln>
                  <a:noFill/>
                </a:ln>
                <a:solidFill>
                  <a:srgbClr val="0F2B3D"/>
                </a:solidFill>
                <a:effectLst/>
                <a:latin typeface="Courier New" panose="02070309020205020404" pitchFamily="49" charset="0"/>
              </a:rPr>
              <a:t>verse.split</a:t>
            </a:r>
            <a:r>
              <a:rPr kumimoji="0" lang="en-US" altLang="en-US" sz="1400" b="0" i="0" u="none" strike="noStrike" cap="none" normalizeH="0" baseline="0" dirty="0">
                <a:ln>
                  <a:noFill/>
                </a:ln>
                <a:solidFill>
                  <a:srgbClr val="0F2B3D"/>
                </a:solidFill>
                <a:effectLst/>
                <a:latin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0F2B3D"/>
                </a:solidFill>
                <a:effectLst/>
                <a:latin typeface="Courier New" panose="02070309020205020404" pitchFamily="49" charset="0"/>
              </a:rPr>
              <a:t>print(</a:t>
            </a:r>
            <a:r>
              <a:rPr kumimoji="0" lang="en-US" altLang="en-US" sz="1400" b="0" i="0" u="none" strike="noStrike" cap="none" normalizeH="0" baseline="0" dirty="0" err="1">
                <a:ln>
                  <a:noFill/>
                </a:ln>
                <a:solidFill>
                  <a:srgbClr val="0F2B3D"/>
                </a:solidFill>
                <a:effectLst/>
                <a:latin typeface="Courier New" panose="02070309020205020404" pitchFamily="49" charset="0"/>
              </a:rPr>
              <a:t>verse_list</a:t>
            </a:r>
            <a:r>
              <a:rPr kumimoji="0" lang="en-US" altLang="en-US" sz="1400" b="0" i="0" u="none" strike="noStrike" cap="none" normalizeH="0" baseline="0" dirty="0">
                <a:ln>
                  <a:noFill/>
                </a:ln>
                <a:solidFill>
                  <a:srgbClr val="0F2B3D"/>
                </a:solidFill>
                <a:effectLst/>
                <a:latin typeface="Courier New" panose="02070309020205020404" pitchFamily="49" charset="0"/>
              </a:rPr>
              <a:t>, </a:t>
            </a:r>
            <a:r>
              <a:rPr kumimoji="0" lang="en-US" altLang="en-US" sz="1400" b="0" i="0" u="none" strike="noStrike" cap="none" normalizeH="0" baseline="0" dirty="0">
                <a:ln>
                  <a:noFill/>
                </a:ln>
                <a:solidFill>
                  <a:srgbClr val="DD1144"/>
                </a:solidFill>
                <a:effectLst/>
                <a:latin typeface="Courier New" panose="02070309020205020404" pitchFamily="49" charset="0"/>
              </a:rPr>
              <a:t>'\n’</a:t>
            </a:r>
            <a:r>
              <a:rPr kumimoji="0" lang="en-US" altLang="en-US" sz="1400" b="0" i="0" u="none" strike="noStrike" cap="none" normalizeH="0" baseline="0" dirty="0">
                <a:ln>
                  <a:noFill/>
                </a:ln>
                <a:solidFill>
                  <a:srgbClr val="0F2B3D"/>
                </a:solidFill>
                <a:effectLst/>
                <a:latin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1" u="none" strike="noStrike" cap="none" normalizeH="0" baseline="0" dirty="0">
                <a:ln>
                  <a:noFill/>
                </a:ln>
                <a:solidFill>
                  <a:srgbClr val="999988"/>
                </a:solidFill>
                <a:effectLst/>
                <a:latin typeface="Courier New" panose="02070309020205020404" pitchFamily="49" charset="0"/>
              </a:rPr>
              <a:t># convert list to set to get unique words</a:t>
            </a:r>
            <a:r>
              <a:rPr kumimoji="0" lang="en-US" altLang="en-US" sz="1400" b="0" i="0" u="none" strike="noStrike" cap="none" normalizeH="0" baseline="0" dirty="0">
                <a:ln>
                  <a:noFill/>
                </a:ln>
                <a:solidFill>
                  <a:srgbClr val="0F2B3D"/>
                </a:solidFill>
                <a:effectLst/>
                <a:latin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err="1">
                <a:ln>
                  <a:noFill/>
                </a:ln>
                <a:solidFill>
                  <a:srgbClr val="0F2B3D"/>
                </a:solidFill>
                <a:effectLst/>
                <a:latin typeface="Courier New" panose="02070309020205020404" pitchFamily="49" charset="0"/>
              </a:rPr>
              <a:t>verse_set</a:t>
            </a:r>
            <a:r>
              <a:rPr kumimoji="0" lang="en-US" altLang="en-US" sz="1400" b="0" i="0" u="none" strike="noStrike" cap="none" normalizeH="0" baseline="0" dirty="0">
                <a:ln>
                  <a:noFill/>
                </a:ln>
                <a:solidFill>
                  <a:srgbClr val="0F2B3D"/>
                </a:solidFill>
                <a:effectLst/>
                <a:latin typeface="Courier New" panose="02070309020205020404" pitchFamily="49" charset="0"/>
              </a:rPr>
              <a:t> = set(</a:t>
            </a:r>
            <a:r>
              <a:rPr kumimoji="0" lang="en-US" altLang="en-US" sz="1400" b="0" i="0" u="none" strike="noStrike" cap="none" normalizeH="0" baseline="0" dirty="0" err="1">
                <a:ln>
                  <a:noFill/>
                </a:ln>
                <a:solidFill>
                  <a:srgbClr val="0F2B3D"/>
                </a:solidFill>
                <a:effectLst/>
                <a:latin typeface="Courier New" panose="02070309020205020404" pitchFamily="49" charset="0"/>
              </a:rPr>
              <a:t>verse_list</a:t>
            </a:r>
            <a:r>
              <a:rPr kumimoji="0" lang="en-US" altLang="en-US" sz="1400" b="0" i="0" u="none" strike="noStrike" cap="none" normalizeH="0" baseline="0" dirty="0">
                <a:ln>
                  <a:noFill/>
                </a:ln>
                <a:solidFill>
                  <a:srgbClr val="0F2B3D"/>
                </a:solidFill>
                <a:effectLst/>
                <a:latin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0F2B3D"/>
                </a:solidFill>
                <a:effectLst/>
                <a:latin typeface="Courier New" panose="02070309020205020404" pitchFamily="49" charset="0"/>
              </a:rPr>
              <a:t>print(</a:t>
            </a:r>
            <a:r>
              <a:rPr kumimoji="0" lang="en-US" altLang="en-US" sz="1400" b="0" i="0" u="none" strike="noStrike" cap="none" normalizeH="0" baseline="0" dirty="0" err="1">
                <a:ln>
                  <a:noFill/>
                </a:ln>
                <a:solidFill>
                  <a:srgbClr val="0F2B3D"/>
                </a:solidFill>
                <a:effectLst/>
                <a:latin typeface="Courier New" panose="02070309020205020404" pitchFamily="49" charset="0"/>
              </a:rPr>
              <a:t>verse_set</a:t>
            </a:r>
            <a:r>
              <a:rPr kumimoji="0" lang="en-US" altLang="en-US" sz="1400" b="0" i="0" u="none" strike="noStrike" cap="none" normalizeH="0" baseline="0" dirty="0">
                <a:ln>
                  <a:noFill/>
                </a:ln>
                <a:solidFill>
                  <a:srgbClr val="0F2B3D"/>
                </a:solidFill>
                <a:effectLst/>
                <a:latin typeface="Courier New" panose="02070309020205020404" pitchFamily="49" charset="0"/>
              </a:rPr>
              <a:t>, </a:t>
            </a:r>
            <a:r>
              <a:rPr kumimoji="0" lang="en-US" altLang="en-US" sz="1400" b="0" i="0" u="none" strike="noStrike" cap="none" normalizeH="0" baseline="0" dirty="0">
                <a:ln>
                  <a:noFill/>
                </a:ln>
                <a:solidFill>
                  <a:srgbClr val="DD1144"/>
                </a:solidFill>
                <a:effectLst/>
                <a:latin typeface="Courier New" panose="02070309020205020404" pitchFamily="49" charset="0"/>
              </a:rPr>
              <a:t>'\n’</a:t>
            </a:r>
            <a:r>
              <a:rPr kumimoji="0" lang="en-US" altLang="en-US" sz="1400" b="0" i="0" u="none" strike="noStrike" cap="none" normalizeH="0" baseline="0" dirty="0">
                <a:ln>
                  <a:noFill/>
                </a:ln>
                <a:solidFill>
                  <a:srgbClr val="0F2B3D"/>
                </a:solidFill>
                <a:effectLst/>
                <a:latin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1" u="none" strike="noStrike" cap="none" normalizeH="0" baseline="0" dirty="0">
                <a:ln>
                  <a:noFill/>
                </a:ln>
                <a:solidFill>
                  <a:srgbClr val="999988"/>
                </a:solidFill>
                <a:effectLst/>
                <a:latin typeface="Courier New" panose="02070309020205020404" pitchFamily="49" charset="0"/>
              </a:rPr>
              <a:t># print the number of unique words</a:t>
            </a:r>
            <a:r>
              <a:rPr kumimoji="0" lang="en-US" altLang="en-US" sz="1400" b="0" i="0" u="none" strike="noStrike" cap="none" normalizeH="0" baseline="0" dirty="0">
                <a:ln>
                  <a:noFill/>
                </a:ln>
                <a:solidFill>
                  <a:srgbClr val="0F2B3D"/>
                </a:solidFill>
                <a:effectLst/>
                <a:latin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err="1">
                <a:ln>
                  <a:noFill/>
                </a:ln>
                <a:solidFill>
                  <a:srgbClr val="0F2B3D"/>
                </a:solidFill>
                <a:effectLst/>
                <a:latin typeface="Courier New" panose="02070309020205020404" pitchFamily="49" charset="0"/>
              </a:rPr>
              <a:t>num_unique</a:t>
            </a:r>
            <a:r>
              <a:rPr kumimoji="0" lang="en-US" altLang="en-US" sz="1400" b="0" i="0" u="none" strike="noStrike" cap="none" normalizeH="0" baseline="0" dirty="0">
                <a:ln>
                  <a:noFill/>
                </a:ln>
                <a:solidFill>
                  <a:srgbClr val="0F2B3D"/>
                </a:solidFill>
                <a:effectLst/>
                <a:latin typeface="Courier New" panose="02070309020205020404" pitchFamily="49" charset="0"/>
              </a:rPr>
              <a:t> = </a:t>
            </a:r>
            <a:r>
              <a:rPr kumimoji="0" lang="en-US" altLang="en-US" sz="1400" b="0" i="0" u="none" strike="noStrike" cap="none" normalizeH="0" baseline="0" dirty="0" err="1">
                <a:ln>
                  <a:noFill/>
                </a:ln>
                <a:solidFill>
                  <a:srgbClr val="0F2B3D"/>
                </a:solidFill>
                <a:effectLst/>
                <a:latin typeface="Courier New" panose="02070309020205020404" pitchFamily="49" charset="0"/>
              </a:rPr>
              <a:t>len</a:t>
            </a:r>
            <a:r>
              <a:rPr kumimoji="0" lang="en-US" altLang="en-US" sz="1400" b="0" i="0" u="none" strike="noStrike" cap="none" normalizeH="0" baseline="0" dirty="0">
                <a:ln>
                  <a:noFill/>
                </a:ln>
                <a:solidFill>
                  <a:srgbClr val="0F2B3D"/>
                </a:solidFill>
                <a:effectLst/>
                <a:latin typeface="Courier New" panose="02070309020205020404" pitchFamily="49" charset="0"/>
              </a:rPr>
              <a:t>(</a:t>
            </a:r>
            <a:r>
              <a:rPr kumimoji="0" lang="en-US" altLang="en-US" sz="1400" b="0" i="0" u="none" strike="noStrike" cap="none" normalizeH="0" baseline="0" dirty="0" err="1">
                <a:ln>
                  <a:noFill/>
                </a:ln>
                <a:solidFill>
                  <a:srgbClr val="0F2B3D"/>
                </a:solidFill>
                <a:effectLst/>
                <a:latin typeface="Courier New" panose="02070309020205020404" pitchFamily="49" charset="0"/>
              </a:rPr>
              <a:t>verse_set</a:t>
            </a:r>
            <a:r>
              <a:rPr kumimoji="0" lang="en-US" altLang="en-US" sz="1400" b="0" i="0" u="none" strike="noStrike" cap="none" normalizeH="0" baseline="0" dirty="0">
                <a:ln>
                  <a:noFill/>
                </a:ln>
                <a:solidFill>
                  <a:srgbClr val="0F2B3D"/>
                </a:solidFill>
                <a:effectLst/>
                <a:latin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0F2B3D"/>
                </a:solidFill>
                <a:effectLst/>
                <a:latin typeface="Courier New" panose="02070309020205020404" pitchFamily="49" charset="0"/>
              </a:rPr>
              <a:t>print(</a:t>
            </a:r>
            <a:r>
              <a:rPr kumimoji="0" lang="en-US" altLang="en-US" sz="1400" b="0" i="0" u="none" strike="noStrike" cap="none" normalizeH="0" baseline="0" dirty="0" err="1">
                <a:ln>
                  <a:noFill/>
                </a:ln>
                <a:solidFill>
                  <a:srgbClr val="0F2B3D"/>
                </a:solidFill>
                <a:effectLst/>
                <a:latin typeface="Courier New" panose="02070309020205020404" pitchFamily="49" charset="0"/>
              </a:rPr>
              <a:t>num_unique</a:t>
            </a:r>
            <a:r>
              <a:rPr kumimoji="0" lang="en-US" altLang="en-US" sz="1400" b="0" i="0" u="none" strike="noStrike" cap="none" normalizeH="0" baseline="0" dirty="0">
                <a:ln>
                  <a:noFill/>
                </a:ln>
                <a:solidFill>
                  <a:srgbClr val="0F2B3D"/>
                </a:solidFill>
                <a:effectLst/>
                <a:latin typeface="Courier New" panose="02070309020205020404" pitchFamily="49" charset="0"/>
              </a:rPr>
              <a:t>)</a:t>
            </a:r>
            <a:r>
              <a:rPr kumimoji="0" lang="en-US" altLang="en-US" sz="10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5306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83820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r>
              <a:rPr lang="en-US" sz="4000" b="1" dirty="0">
                <a:solidFill>
                  <a:schemeClr val="tx2">
                    <a:lumMod val="75000"/>
                  </a:schemeClr>
                </a:solidFill>
              </a:rPr>
              <a:t>Dictionaries And Identity Operators</a:t>
            </a:r>
          </a:p>
        </p:txBody>
      </p:sp>
      <p:sp>
        <p:nvSpPr>
          <p:cNvPr id="3" name="Rectangle 1">
            <a:extLst>
              <a:ext uri="{FF2B5EF4-FFF2-40B4-BE49-F238E27FC236}">
                <a16:creationId xmlns:a16="http://schemas.microsoft.com/office/drawing/2014/main" id="{F3C1E8DB-8AE9-425E-9DCB-E5F3E230DBF2}"/>
              </a:ext>
            </a:extLst>
          </p:cNvPr>
          <p:cNvSpPr>
            <a:spLocks noChangeArrowheads="1"/>
          </p:cNvSpPr>
          <p:nvPr/>
        </p:nvSpPr>
        <p:spPr bwMode="auto">
          <a:xfrm>
            <a:off x="457200" y="1359582"/>
            <a:ext cx="8839200" cy="523220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tabLst>
                <a:tab pos="457200" algn="l"/>
              </a:tabLst>
            </a:pPr>
            <a:r>
              <a:rPr lang="en-US" sz="1600" dirty="0"/>
              <a:t>A </a:t>
            </a:r>
            <a:r>
              <a:rPr lang="en-US" sz="1600" b="1" dirty="0"/>
              <a:t>dictionary</a:t>
            </a:r>
            <a:r>
              <a:rPr lang="en-US" sz="1600" dirty="0"/>
              <a:t> is a mutable data type that stores mappings of unique keys to values</a:t>
            </a:r>
          </a:p>
          <a:p>
            <a:pPr eaLnBrk="0" fontAlgn="base" hangingPunct="0">
              <a:spcBef>
                <a:spcPct val="0"/>
              </a:spcBef>
              <a:spcAft>
                <a:spcPct val="0"/>
              </a:spcAft>
              <a:tabLst>
                <a:tab pos="457200" algn="l"/>
              </a:tabLst>
            </a:pPr>
            <a:r>
              <a:rPr lang="en-US" altLang="en-US" sz="1600" dirty="0">
                <a:solidFill>
                  <a:srgbClr val="0F2B3D"/>
                </a:solidFill>
                <a:latin typeface="Arial Unicode MS"/>
                <a:ea typeface="Times New Roman" panose="02020603050405020304" pitchFamily="18" charset="0"/>
                <a:cs typeface="Courier New" panose="02070309020205020404" pitchFamily="49" charset="0"/>
              </a:rPr>
              <a:t>elements = {</a:t>
            </a:r>
            <a:r>
              <a:rPr lang="en-US" altLang="en-US" sz="1600" dirty="0">
                <a:solidFill>
                  <a:srgbClr val="DD1144"/>
                </a:solidFill>
                <a:latin typeface="Arial Unicode MS"/>
                <a:ea typeface="Times New Roman" panose="02020603050405020304" pitchFamily="18" charset="0"/>
                <a:cs typeface="Courier New" panose="02070309020205020404" pitchFamily="49" charset="0"/>
              </a:rPr>
              <a:t>"hydrogen"</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 </a:t>
            </a:r>
            <a:r>
              <a:rPr lang="en-US" altLang="en-US" sz="1600" dirty="0">
                <a:solidFill>
                  <a:srgbClr val="008080"/>
                </a:solidFill>
                <a:latin typeface="Arial Unicode MS"/>
                <a:ea typeface="Times New Roman" panose="02020603050405020304" pitchFamily="18" charset="0"/>
                <a:cs typeface="Courier New" panose="02070309020205020404" pitchFamily="49" charset="0"/>
              </a:rPr>
              <a:t>1</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 </a:t>
            </a:r>
            <a:r>
              <a:rPr lang="en-US" altLang="en-US" sz="1600" dirty="0">
                <a:solidFill>
                  <a:srgbClr val="DD1144"/>
                </a:solidFill>
                <a:latin typeface="Arial Unicode MS"/>
                <a:ea typeface="Times New Roman" panose="02020603050405020304" pitchFamily="18" charset="0"/>
                <a:cs typeface="Courier New" panose="02070309020205020404" pitchFamily="49" charset="0"/>
              </a:rPr>
              <a:t>"helium"</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 </a:t>
            </a:r>
            <a:r>
              <a:rPr lang="en-US" altLang="en-US" sz="1600" dirty="0">
                <a:solidFill>
                  <a:srgbClr val="008080"/>
                </a:solidFill>
                <a:latin typeface="Arial Unicode MS"/>
                <a:ea typeface="Times New Roman" panose="02020603050405020304" pitchFamily="18" charset="0"/>
                <a:cs typeface="Courier New" panose="02070309020205020404" pitchFamily="49" charset="0"/>
              </a:rPr>
              <a:t>2</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 </a:t>
            </a:r>
            <a:r>
              <a:rPr lang="en-US" altLang="en-US" sz="1600" dirty="0">
                <a:solidFill>
                  <a:srgbClr val="DD1144"/>
                </a:solidFill>
                <a:latin typeface="Arial Unicode MS"/>
                <a:ea typeface="Times New Roman" panose="02020603050405020304" pitchFamily="18" charset="0"/>
                <a:cs typeface="Courier New" panose="02070309020205020404" pitchFamily="49" charset="0"/>
              </a:rPr>
              <a:t>"carbon"</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 </a:t>
            </a:r>
            <a:r>
              <a:rPr lang="en-US" altLang="en-US" sz="1600" dirty="0">
                <a:solidFill>
                  <a:srgbClr val="008080"/>
                </a:solidFill>
                <a:latin typeface="Arial Unicode MS"/>
                <a:ea typeface="Times New Roman" panose="02020603050405020304" pitchFamily="18" charset="0"/>
                <a:cs typeface="Courier New" panose="02070309020205020404" pitchFamily="49" charset="0"/>
              </a:rPr>
              <a:t>6</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a:t>
            </a:r>
          </a:p>
          <a:p>
            <a:pPr eaLnBrk="0" fontAlgn="base" hangingPunct="0">
              <a:spcBef>
                <a:spcPct val="0"/>
              </a:spcBef>
              <a:spcAft>
                <a:spcPct val="0"/>
              </a:spcAft>
              <a:tabLst>
                <a:tab pos="457200" algn="l"/>
              </a:tabLst>
            </a:pPr>
            <a:endParaRPr lang="en-US" altLang="en-US" sz="1600" dirty="0">
              <a:latin typeface="Arial" panose="020B0604020202020204" pitchFamily="34" charset="0"/>
            </a:endParaRPr>
          </a:p>
          <a:p>
            <a:pPr lvl="0" eaLnBrk="0" fontAlgn="base" hangingPunct="0">
              <a:spcBef>
                <a:spcPct val="0"/>
              </a:spcBef>
              <a:spcAft>
                <a:spcPct val="0"/>
              </a:spcAft>
            </a:pPr>
            <a:r>
              <a:rPr lang="en-US" altLang="en-US" sz="1600" dirty="0">
                <a:solidFill>
                  <a:srgbClr val="0F2B3D"/>
                </a:solidFill>
                <a:latin typeface="Arial Unicode MS"/>
                <a:ea typeface="Times New Roman" panose="02020603050405020304" pitchFamily="18" charset="0"/>
                <a:cs typeface="Courier New" panose="02070309020205020404" pitchFamily="49" charset="0"/>
              </a:rPr>
              <a:t>print(elements[</a:t>
            </a:r>
            <a:r>
              <a:rPr lang="en-US" altLang="en-US" sz="1600" dirty="0">
                <a:solidFill>
                  <a:srgbClr val="DD1144"/>
                </a:solidFill>
                <a:latin typeface="Arial Unicode MS"/>
                <a:ea typeface="Times New Roman" panose="02020603050405020304" pitchFamily="18" charset="0"/>
                <a:cs typeface="Courier New" panose="02070309020205020404" pitchFamily="49" charset="0"/>
              </a:rPr>
              <a:t>"helium"</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  </a:t>
            </a:r>
            <a:r>
              <a:rPr lang="en-US" altLang="en-US" sz="1600" i="1" dirty="0">
                <a:solidFill>
                  <a:srgbClr val="999988"/>
                </a:solidFill>
                <a:latin typeface="Arial Unicode MS"/>
                <a:ea typeface="Times New Roman" panose="02020603050405020304" pitchFamily="18" charset="0"/>
                <a:cs typeface="Courier New" panose="02070309020205020404" pitchFamily="49" charset="0"/>
              </a:rPr>
              <a:t># print the value mapped to "helium"</a:t>
            </a:r>
            <a:endParaRPr lang="en-US" altLang="en-US" sz="1600" dirty="0">
              <a:solidFill>
                <a:srgbClr val="0F2B3D"/>
              </a:solidFill>
              <a:latin typeface="Arial Unicode MS"/>
              <a:ea typeface="Calibri" panose="020F0502020204030204" pitchFamily="34" charset="0"/>
              <a:cs typeface="Courier New" panose="02070309020205020404" pitchFamily="49" charset="0"/>
            </a:endParaRPr>
          </a:p>
          <a:p>
            <a:pPr lvl="0" eaLnBrk="0" fontAlgn="base" hangingPunct="0">
              <a:spcBef>
                <a:spcPct val="0"/>
              </a:spcBef>
              <a:spcAft>
                <a:spcPct val="0"/>
              </a:spcAft>
            </a:pPr>
            <a:r>
              <a:rPr lang="en-US" altLang="en-US" sz="1600" dirty="0">
                <a:solidFill>
                  <a:srgbClr val="0F2B3D"/>
                </a:solidFill>
                <a:latin typeface="Arial Unicode MS"/>
                <a:ea typeface="Calibri" panose="020F0502020204030204" pitchFamily="34" charset="0"/>
                <a:cs typeface="Courier New" panose="02070309020205020404" pitchFamily="49" charset="0"/>
              </a:rPr>
              <a:t>elements[</a:t>
            </a:r>
            <a:r>
              <a:rPr lang="en-US" altLang="en-US" sz="1600" dirty="0">
                <a:solidFill>
                  <a:srgbClr val="DD1144"/>
                </a:solidFill>
                <a:ea typeface="Calibri" panose="020F0502020204030204" pitchFamily="34" charset="0"/>
                <a:cs typeface="Arial" panose="020B0604020202020204" pitchFamily="34" charset="0"/>
              </a:rPr>
              <a:t>"lithium"</a:t>
            </a:r>
            <a:r>
              <a:rPr lang="en-US" altLang="en-US" sz="1600" dirty="0">
                <a:solidFill>
                  <a:srgbClr val="0F2B3D"/>
                </a:solidFill>
                <a:latin typeface="Arial Unicode MS"/>
                <a:ea typeface="Calibri" panose="020F0502020204030204" pitchFamily="34" charset="0"/>
                <a:cs typeface="Courier New" panose="02070309020205020404" pitchFamily="49" charset="0"/>
              </a:rPr>
              <a:t>] = </a:t>
            </a:r>
            <a:r>
              <a:rPr lang="en-US" altLang="en-US" sz="1600" dirty="0">
                <a:solidFill>
                  <a:srgbClr val="008080"/>
                </a:solidFill>
                <a:ea typeface="Calibri" panose="020F0502020204030204" pitchFamily="34" charset="0"/>
                <a:cs typeface="Arial" panose="020B0604020202020204" pitchFamily="34" charset="0"/>
              </a:rPr>
              <a:t>3</a:t>
            </a:r>
            <a:r>
              <a:rPr lang="en-US" altLang="en-US" sz="1600" dirty="0">
                <a:solidFill>
                  <a:srgbClr val="0F2B3D"/>
                </a:solidFill>
                <a:latin typeface="Arial Unicode MS"/>
                <a:ea typeface="Calibri" panose="020F0502020204030204" pitchFamily="34" charset="0"/>
                <a:cs typeface="Courier New" panose="02070309020205020404" pitchFamily="49" charset="0"/>
              </a:rPr>
              <a:t>  </a:t>
            </a:r>
          </a:p>
          <a:p>
            <a:pPr lvl="0" eaLnBrk="0" fontAlgn="base" hangingPunct="0">
              <a:spcBef>
                <a:spcPct val="0"/>
              </a:spcBef>
              <a:spcAft>
                <a:spcPct val="0"/>
              </a:spcAft>
            </a:pPr>
            <a:endParaRPr lang="en-US" altLang="en-US" sz="1600" dirty="0">
              <a:solidFill>
                <a:srgbClr val="0F2B3D"/>
              </a:solidFill>
              <a:latin typeface="Arial Unicode MS"/>
              <a:ea typeface="Calibri" panose="020F0502020204030204" pitchFamily="34" charset="0"/>
              <a:cs typeface="Courier New" panose="02070309020205020404" pitchFamily="49" charset="0"/>
            </a:endParaRPr>
          </a:p>
          <a:p>
            <a:pPr lvl="0" eaLnBrk="0" fontAlgn="base" hangingPunct="0">
              <a:spcBef>
                <a:spcPct val="0"/>
              </a:spcBef>
              <a:spcAft>
                <a:spcPct val="0"/>
              </a:spcAft>
            </a:pPr>
            <a:r>
              <a:rPr lang="en-US" altLang="en-US" sz="1600" dirty="0">
                <a:solidFill>
                  <a:srgbClr val="0F2B3D"/>
                </a:solidFill>
                <a:latin typeface="Arial Unicode MS"/>
                <a:ea typeface="Times New Roman" panose="02020603050405020304" pitchFamily="18" charset="0"/>
                <a:cs typeface="Courier New" panose="02070309020205020404" pitchFamily="49" charset="0"/>
              </a:rPr>
              <a:t>print(</a:t>
            </a:r>
            <a:r>
              <a:rPr lang="en-US" altLang="en-US" sz="1600" dirty="0">
                <a:solidFill>
                  <a:srgbClr val="DD1144"/>
                </a:solidFill>
                <a:latin typeface="Arial Unicode MS"/>
                <a:ea typeface="Times New Roman" panose="02020603050405020304" pitchFamily="18" charset="0"/>
                <a:cs typeface="Courier New" panose="02070309020205020404" pitchFamily="49" charset="0"/>
              </a:rPr>
              <a:t>"carbon"</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 </a:t>
            </a:r>
            <a:r>
              <a:rPr lang="en-US" altLang="en-US" sz="1600" b="1" dirty="0">
                <a:solidFill>
                  <a:srgbClr val="333333"/>
                </a:solidFill>
                <a:latin typeface="Arial Unicode MS"/>
                <a:ea typeface="Times New Roman" panose="02020603050405020304" pitchFamily="18" charset="0"/>
                <a:cs typeface="Courier New" panose="02070309020205020404" pitchFamily="49" charset="0"/>
              </a:rPr>
              <a:t>in</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 elements)print(</a:t>
            </a:r>
            <a:r>
              <a:rPr lang="en-US" altLang="en-US" sz="1600" dirty="0" err="1">
                <a:solidFill>
                  <a:srgbClr val="0F2B3D"/>
                </a:solidFill>
                <a:latin typeface="Arial Unicode MS"/>
                <a:ea typeface="Times New Roman" panose="02020603050405020304" pitchFamily="18" charset="0"/>
                <a:cs typeface="Courier New" panose="02070309020205020404" pitchFamily="49" charset="0"/>
              </a:rPr>
              <a:t>elements.get</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a:t>
            </a:r>
            <a:r>
              <a:rPr lang="en-US" altLang="en-US" sz="1600" dirty="0">
                <a:solidFill>
                  <a:srgbClr val="DD1144"/>
                </a:solidFill>
                <a:latin typeface="Arial Unicode MS"/>
                <a:ea typeface="Times New Roman" panose="02020603050405020304" pitchFamily="18" charset="0"/>
                <a:cs typeface="Courier New" panose="02070309020205020404" pitchFamily="49" charset="0"/>
              </a:rPr>
              <a:t>"</a:t>
            </a:r>
            <a:r>
              <a:rPr lang="en-US" altLang="en-US" sz="1600" dirty="0" err="1">
                <a:solidFill>
                  <a:srgbClr val="DD1144"/>
                </a:solidFill>
                <a:latin typeface="Arial Unicode MS"/>
                <a:ea typeface="Times New Roman" panose="02020603050405020304" pitchFamily="18" charset="0"/>
                <a:cs typeface="Courier New" panose="02070309020205020404" pitchFamily="49" charset="0"/>
              </a:rPr>
              <a:t>dilithium</a:t>
            </a:r>
            <a:r>
              <a:rPr lang="en-US" altLang="en-US" sz="1600" dirty="0">
                <a:solidFill>
                  <a:srgbClr val="DD1144"/>
                </a:solidFill>
                <a:latin typeface="Arial Unicode MS"/>
                <a:ea typeface="Times New Roman" panose="02020603050405020304" pitchFamily="18" charset="0"/>
                <a:cs typeface="Courier New" panose="02070309020205020404" pitchFamily="49" charset="0"/>
              </a:rPr>
              <a:t>"</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a:t>
            </a:r>
            <a:endParaRPr lang="en-US" altLang="en-US" sz="1600" dirty="0">
              <a:ea typeface="Times New Roman" panose="02020603050405020304" pitchFamily="18" charset="0"/>
            </a:endParaRPr>
          </a:p>
          <a:p>
            <a:pPr lvl="0" eaLnBrk="0" fontAlgn="base" hangingPunct="0">
              <a:spcBef>
                <a:spcPct val="0"/>
              </a:spcBef>
              <a:spcAft>
                <a:spcPct val="0"/>
              </a:spcAft>
            </a:pPr>
            <a:r>
              <a:rPr lang="en-US" altLang="en-US" sz="1600" dirty="0">
                <a:solidFill>
                  <a:srgbClr val="4F4F4F"/>
                </a:solidFill>
                <a:latin typeface="Helvetica" panose="020B0604020202020204" pitchFamily="34" charset="0"/>
                <a:ea typeface="Times New Roman" panose="02020603050405020304" pitchFamily="18" charset="0"/>
              </a:rPr>
              <a:t>This would output:</a:t>
            </a:r>
            <a:endParaRPr lang="en-US" altLang="en-US" sz="1600" dirty="0"/>
          </a:p>
          <a:p>
            <a:pPr lvl="0" eaLnBrk="0" fontAlgn="base" hangingPunct="0">
              <a:spcBef>
                <a:spcPct val="0"/>
              </a:spcBef>
              <a:spcAft>
                <a:spcPct val="0"/>
              </a:spcAft>
            </a:pPr>
            <a:r>
              <a:rPr lang="en-US" altLang="en-US" sz="1600" dirty="0" err="1">
                <a:solidFill>
                  <a:srgbClr val="0F2B3D"/>
                </a:solidFill>
                <a:latin typeface="Arial Unicode MS"/>
                <a:ea typeface="Times New Roman" panose="02020603050405020304" pitchFamily="18" charset="0"/>
                <a:cs typeface="Courier New" panose="02070309020205020404" pitchFamily="49" charset="0"/>
              </a:rPr>
              <a:t>TrueNone</a:t>
            </a:r>
            <a:endParaRPr lang="en-US" altLang="en-US" sz="1600" dirty="0">
              <a:solidFill>
                <a:srgbClr val="0F2B3D"/>
              </a:solidFill>
              <a:latin typeface="Arial Unicode MS"/>
              <a:ea typeface="Times New Roman" panose="02020603050405020304" pitchFamily="18" charset="0"/>
              <a:cs typeface="Courier New" panose="02070309020205020404" pitchFamily="49" charset="0"/>
            </a:endParaRPr>
          </a:p>
          <a:p>
            <a:pPr lvl="0" eaLnBrk="0" fontAlgn="base" hangingPunct="0">
              <a:spcBef>
                <a:spcPct val="0"/>
              </a:spcBef>
              <a:spcAft>
                <a:spcPct val="0"/>
              </a:spcAft>
            </a:pPr>
            <a:endParaRPr lang="en-US" altLang="en-US" sz="1600" dirty="0">
              <a:solidFill>
                <a:srgbClr val="0F2B3D"/>
              </a:solidFill>
              <a:latin typeface="Arial Unicode MS"/>
              <a:ea typeface="Times New Roman" panose="02020603050405020304" pitchFamily="18" charset="0"/>
              <a:cs typeface="Courier New" panose="02070309020205020404" pitchFamily="49" charset="0"/>
            </a:endParaRPr>
          </a:p>
          <a:p>
            <a:pPr eaLnBrk="0" fontAlgn="base" hangingPunct="0">
              <a:spcBef>
                <a:spcPct val="0"/>
              </a:spcBef>
              <a:spcAft>
                <a:spcPct val="0"/>
              </a:spcAft>
            </a:pPr>
            <a:r>
              <a:rPr lang="en-US" altLang="en-US" sz="1600" dirty="0">
                <a:solidFill>
                  <a:srgbClr val="0F2B3D"/>
                </a:solidFill>
                <a:latin typeface="Arial Unicode MS"/>
                <a:ea typeface="Times New Roman" panose="02020603050405020304" pitchFamily="18" charset="0"/>
                <a:cs typeface="Courier New" panose="02070309020205020404" pitchFamily="49" charset="0"/>
              </a:rPr>
              <a:t>n = </a:t>
            </a:r>
            <a:r>
              <a:rPr lang="en-US" altLang="en-US" sz="1600" dirty="0" err="1">
                <a:solidFill>
                  <a:srgbClr val="0F2B3D"/>
                </a:solidFill>
                <a:latin typeface="Arial Unicode MS"/>
                <a:ea typeface="Times New Roman" panose="02020603050405020304" pitchFamily="18" charset="0"/>
                <a:cs typeface="Courier New" panose="02070309020205020404" pitchFamily="49" charset="0"/>
              </a:rPr>
              <a:t>elements.get</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a:t>
            </a:r>
            <a:r>
              <a:rPr lang="en-US" altLang="en-US" sz="1600" dirty="0">
                <a:solidFill>
                  <a:srgbClr val="DD1144"/>
                </a:solidFill>
                <a:latin typeface="Arial Unicode MS"/>
                <a:ea typeface="Times New Roman" panose="02020603050405020304" pitchFamily="18" charset="0"/>
                <a:cs typeface="Courier New" panose="02070309020205020404" pitchFamily="49" charset="0"/>
              </a:rPr>
              <a:t>"</a:t>
            </a:r>
            <a:r>
              <a:rPr lang="en-US" altLang="en-US" sz="1600" dirty="0" err="1">
                <a:solidFill>
                  <a:srgbClr val="DD1144"/>
                </a:solidFill>
                <a:latin typeface="Arial Unicode MS"/>
                <a:ea typeface="Times New Roman" panose="02020603050405020304" pitchFamily="18" charset="0"/>
                <a:cs typeface="Courier New" panose="02070309020205020404" pitchFamily="49" charset="0"/>
              </a:rPr>
              <a:t>dilithium</a:t>
            </a:r>
            <a:r>
              <a:rPr lang="en-US" altLang="en-US" sz="1600" dirty="0">
                <a:solidFill>
                  <a:srgbClr val="DD1144"/>
                </a:solidFill>
                <a:latin typeface="Arial Unicode MS"/>
                <a:ea typeface="Times New Roman" panose="02020603050405020304" pitchFamily="18" charset="0"/>
                <a:cs typeface="Courier New" panose="02070309020205020404" pitchFamily="49" charset="0"/>
              </a:rPr>
              <a:t>"</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a:t>
            </a:r>
          </a:p>
          <a:p>
            <a:pPr eaLnBrk="0" fontAlgn="base" hangingPunct="0">
              <a:spcBef>
                <a:spcPct val="0"/>
              </a:spcBef>
              <a:spcAft>
                <a:spcPct val="0"/>
              </a:spcAft>
            </a:pPr>
            <a:r>
              <a:rPr lang="en-US" altLang="en-US" sz="1600" dirty="0">
                <a:solidFill>
                  <a:srgbClr val="0F2B3D"/>
                </a:solidFill>
                <a:latin typeface="Arial Unicode MS"/>
                <a:ea typeface="Times New Roman" panose="02020603050405020304" pitchFamily="18" charset="0"/>
                <a:cs typeface="Courier New" panose="02070309020205020404" pitchFamily="49" charset="0"/>
              </a:rPr>
              <a:t>print(n </a:t>
            </a:r>
            <a:r>
              <a:rPr lang="en-US" altLang="en-US" sz="1600" b="1" dirty="0">
                <a:solidFill>
                  <a:srgbClr val="333333"/>
                </a:solidFill>
                <a:latin typeface="Arial Unicode MS"/>
                <a:ea typeface="Times New Roman" panose="02020603050405020304" pitchFamily="18" charset="0"/>
                <a:cs typeface="Courier New" panose="02070309020205020404" pitchFamily="49" charset="0"/>
              </a:rPr>
              <a:t>is</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 </a:t>
            </a:r>
            <a:r>
              <a:rPr lang="en-US" altLang="en-US" sz="1600" b="1" dirty="0">
                <a:solidFill>
                  <a:srgbClr val="333333"/>
                </a:solidFill>
                <a:latin typeface="Arial Unicode MS"/>
                <a:ea typeface="Times New Roman" panose="02020603050405020304" pitchFamily="18" charset="0"/>
                <a:cs typeface="Courier New" panose="02070309020205020404" pitchFamily="49" charset="0"/>
              </a:rPr>
              <a:t>None</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a:t>
            </a:r>
          </a:p>
          <a:p>
            <a:pPr eaLnBrk="0" fontAlgn="base" hangingPunct="0">
              <a:spcBef>
                <a:spcPct val="0"/>
              </a:spcBef>
              <a:spcAft>
                <a:spcPct val="0"/>
              </a:spcAft>
            </a:pPr>
            <a:r>
              <a:rPr lang="en-US" altLang="en-US" sz="1600" dirty="0">
                <a:solidFill>
                  <a:srgbClr val="0F2B3D"/>
                </a:solidFill>
                <a:latin typeface="Arial Unicode MS"/>
                <a:ea typeface="Times New Roman" panose="02020603050405020304" pitchFamily="18" charset="0"/>
                <a:cs typeface="Courier New" panose="02070309020205020404" pitchFamily="49" charset="0"/>
              </a:rPr>
              <a:t>print(n </a:t>
            </a:r>
            <a:r>
              <a:rPr lang="en-US" altLang="en-US" sz="1600" b="1" dirty="0">
                <a:solidFill>
                  <a:srgbClr val="333333"/>
                </a:solidFill>
                <a:latin typeface="Arial Unicode MS"/>
                <a:ea typeface="Times New Roman" panose="02020603050405020304" pitchFamily="18" charset="0"/>
                <a:cs typeface="Courier New" panose="02070309020205020404" pitchFamily="49" charset="0"/>
              </a:rPr>
              <a:t>is</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 </a:t>
            </a:r>
            <a:r>
              <a:rPr lang="en-US" altLang="en-US" sz="1600" b="1" dirty="0">
                <a:solidFill>
                  <a:srgbClr val="333333"/>
                </a:solidFill>
                <a:latin typeface="Arial Unicode MS"/>
                <a:ea typeface="Times New Roman" panose="02020603050405020304" pitchFamily="18" charset="0"/>
                <a:cs typeface="Courier New" panose="02070309020205020404" pitchFamily="49" charset="0"/>
              </a:rPr>
              <a:t>not</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 </a:t>
            </a:r>
            <a:r>
              <a:rPr lang="en-US" altLang="en-US" sz="1600" b="1" dirty="0">
                <a:solidFill>
                  <a:srgbClr val="333333"/>
                </a:solidFill>
                <a:latin typeface="Arial Unicode MS"/>
                <a:ea typeface="Times New Roman" panose="02020603050405020304" pitchFamily="18" charset="0"/>
                <a:cs typeface="Courier New" panose="02070309020205020404" pitchFamily="49" charset="0"/>
              </a:rPr>
              <a:t>None</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a:t>
            </a:r>
          </a:p>
          <a:p>
            <a:pPr eaLnBrk="0" fontAlgn="base" hangingPunct="0">
              <a:spcBef>
                <a:spcPct val="0"/>
              </a:spcBef>
              <a:spcAft>
                <a:spcPct val="0"/>
              </a:spcAft>
            </a:pPr>
            <a:endParaRPr lang="en-US" altLang="en-US" sz="1600" dirty="0">
              <a:solidFill>
                <a:srgbClr val="0F2B3D"/>
              </a:solidFill>
              <a:latin typeface="Arial Unicode MS"/>
              <a:ea typeface="Times New Roman" panose="02020603050405020304" pitchFamily="18" charset="0"/>
              <a:cs typeface="Courier New" panose="02070309020205020404" pitchFamily="49" charset="0"/>
            </a:endParaRPr>
          </a:p>
          <a:p>
            <a:pPr eaLnBrk="0" fontAlgn="base" hangingPunct="0">
              <a:spcBef>
                <a:spcPct val="0"/>
              </a:spcBef>
              <a:spcAft>
                <a:spcPct val="0"/>
              </a:spcAft>
            </a:pPr>
            <a:r>
              <a:rPr lang="en-US" altLang="en-US" sz="1600" b="1" dirty="0"/>
              <a:t>Get with default value</a:t>
            </a:r>
          </a:p>
          <a:p>
            <a:pPr eaLnBrk="0" fontAlgn="base" hangingPunct="0">
              <a:spcBef>
                <a:spcPct val="0"/>
              </a:spcBef>
              <a:spcAft>
                <a:spcPct val="0"/>
              </a:spcAft>
            </a:pPr>
            <a:r>
              <a:rPr lang="en-US" altLang="en-US" sz="1600" dirty="0">
                <a:solidFill>
                  <a:srgbClr val="990073"/>
                </a:solidFill>
                <a:latin typeface="Arial Unicode MS"/>
                <a:ea typeface="Times New Roman" panose="02020603050405020304" pitchFamily="18" charset="0"/>
                <a:cs typeface="Courier New" panose="02070309020205020404" pitchFamily="49" charset="0"/>
              </a:rPr>
              <a:t>&gt;&gt;&gt; </a:t>
            </a:r>
            <a:r>
              <a:rPr lang="en-US" altLang="en-US" sz="1600" dirty="0" err="1">
                <a:solidFill>
                  <a:srgbClr val="0F2B3D"/>
                </a:solidFill>
                <a:latin typeface="Arial Unicode MS"/>
                <a:ea typeface="Times New Roman" panose="02020603050405020304" pitchFamily="18" charset="0"/>
                <a:cs typeface="Courier New" panose="02070309020205020404" pitchFamily="49" charset="0"/>
              </a:rPr>
              <a:t>elements.get</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a:t>
            </a:r>
            <a:r>
              <a:rPr lang="en-US" altLang="en-US" sz="1600" dirty="0">
                <a:solidFill>
                  <a:srgbClr val="DD1144"/>
                </a:solidFill>
                <a:latin typeface="Arial Unicode MS"/>
                <a:ea typeface="Times New Roman" panose="02020603050405020304" pitchFamily="18" charset="0"/>
                <a:cs typeface="Courier New" panose="02070309020205020404" pitchFamily="49" charset="0"/>
              </a:rPr>
              <a:t>'kryptonite'</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 </a:t>
            </a:r>
            <a:r>
              <a:rPr lang="en-US" altLang="en-US" sz="1600" dirty="0">
                <a:solidFill>
                  <a:srgbClr val="DD1144"/>
                </a:solidFill>
                <a:latin typeface="Arial Unicode MS"/>
                <a:ea typeface="Times New Roman" panose="02020603050405020304" pitchFamily="18" charset="0"/>
                <a:cs typeface="Courier New" panose="02070309020205020404" pitchFamily="49" charset="0"/>
              </a:rPr>
              <a:t>'There\'s no such element!’</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a:t>
            </a:r>
          </a:p>
          <a:p>
            <a:pPr eaLnBrk="0" fontAlgn="base" hangingPunct="0">
              <a:spcBef>
                <a:spcPct val="0"/>
              </a:spcBef>
              <a:spcAft>
                <a:spcPct val="0"/>
              </a:spcAft>
            </a:pPr>
            <a:endParaRPr lang="en-US" altLang="en-US" sz="1600" dirty="0">
              <a:solidFill>
                <a:srgbClr val="990073"/>
              </a:solidFill>
              <a:latin typeface="Arial Unicode MS"/>
              <a:ea typeface="Times New Roman" panose="02020603050405020304" pitchFamily="18" charset="0"/>
              <a:cs typeface="Courier New" panose="02070309020205020404" pitchFamily="49" charset="0"/>
            </a:endParaRPr>
          </a:p>
          <a:p>
            <a:pPr eaLnBrk="0" fontAlgn="base" hangingPunct="0">
              <a:spcBef>
                <a:spcPct val="0"/>
              </a:spcBef>
              <a:spcAft>
                <a:spcPct val="0"/>
              </a:spcAft>
            </a:pPr>
            <a:r>
              <a:rPr lang="en-US" altLang="en-US" sz="1600" b="1" dirty="0"/>
              <a:t>Compound data structures</a:t>
            </a:r>
          </a:p>
          <a:p>
            <a:pPr eaLnBrk="0" fontAlgn="base" hangingPunct="0">
              <a:spcBef>
                <a:spcPct val="0"/>
              </a:spcBef>
              <a:spcAft>
                <a:spcPct val="0"/>
              </a:spcAft>
            </a:pPr>
            <a:endParaRPr lang="en-US" altLang="en-US" sz="3600" dirty="0">
              <a:latin typeface="Arial" panose="020B0604020202020204" pitchFamily="34" charset="0"/>
            </a:endParaRPr>
          </a:p>
          <a:p>
            <a:pPr lvl="0" eaLnBrk="0" fontAlgn="base" hangingPunct="0">
              <a:spcBef>
                <a:spcPct val="0"/>
              </a:spcBef>
              <a:spcAft>
                <a:spcPct val="0"/>
              </a:spcAft>
              <a:tabLst>
                <a:tab pos="457200" algn="l"/>
              </a:tabLst>
            </a:pPr>
            <a:endParaRPr lang="fr-FR" altLang="en-US" sz="1600" dirty="0">
              <a:latin typeface="Arial Unicode MS"/>
              <a:ea typeface="Calibri" panose="020F0502020204030204" pitchFamily="34" charset="0"/>
              <a:cs typeface="Courier New" panose="02070309020205020404" pitchFamily="49" charset="0"/>
            </a:endParaRPr>
          </a:p>
        </p:txBody>
      </p:sp>
      <p:pic>
        <p:nvPicPr>
          <p:cNvPr id="11" name="Picture 10">
            <a:extLst>
              <a:ext uri="{FF2B5EF4-FFF2-40B4-BE49-F238E27FC236}">
                <a16:creationId xmlns:a16="http://schemas.microsoft.com/office/drawing/2014/main" id="{9677ED58-029E-473B-B82F-C7F4B13CBE8B}"/>
              </a:ext>
            </a:extLst>
          </p:cNvPr>
          <p:cNvPicPr>
            <a:picLocks noChangeAspect="1"/>
          </p:cNvPicPr>
          <p:nvPr/>
        </p:nvPicPr>
        <p:blipFill>
          <a:blip r:embed="rId2"/>
          <a:stretch>
            <a:fillRect/>
          </a:stretch>
        </p:blipFill>
        <p:spPr>
          <a:xfrm>
            <a:off x="839741" y="5805080"/>
            <a:ext cx="5840973" cy="916950"/>
          </a:xfrm>
          <a:prstGeom prst="rect">
            <a:avLst/>
          </a:prstGeom>
        </p:spPr>
      </p:pic>
    </p:spTree>
    <p:extLst>
      <p:ext uri="{BB962C8B-B14F-4D97-AF65-F5344CB8AC3E}">
        <p14:creationId xmlns:p14="http://schemas.microsoft.com/office/powerpoint/2010/main" val="855378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3475</TotalTime>
  <Words>2492</Words>
  <Application>Microsoft Office PowerPoint</Application>
  <PresentationFormat>On-screen Show (4:3)</PresentationFormat>
  <Paragraphs>277</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Unicode MS</vt:lpstr>
      <vt:lpstr>Calibri</vt:lpstr>
      <vt:lpstr>Calibri Light</vt:lpstr>
      <vt:lpstr>Consolas</vt:lpstr>
      <vt:lpstr>Courier New</vt:lpstr>
      <vt:lpstr>Helvetica</vt:lpstr>
      <vt:lpstr>Wingdings</vt:lpstr>
      <vt:lpstr>Office Theme</vt:lpstr>
      <vt:lpstr>PowerPoint Presentation</vt:lpstr>
      <vt:lpstr>Lesson 3</vt:lpstr>
      <vt:lpstr>Lists</vt:lpstr>
      <vt:lpstr>Slice and Dice with Lists</vt:lpstr>
      <vt:lpstr>Mutability and Order</vt:lpstr>
      <vt:lpstr>Useful Functions for Lists</vt:lpstr>
      <vt:lpstr>Tuples and Sets</vt:lpstr>
      <vt:lpstr>Exercise</vt:lpstr>
      <vt:lpstr>Dictionaries And Identity Operators</vt:lpstr>
      <vt:lpstr>Lesson 4</vt:lpstr>
      <vt:lpstr>If Statement</vt:lpstr>
      <vt:lpstr>Complex Boolean Expressions</vt:lpstr>
      <vt:lpstr>Truth Value Testing</vt:lpstr>
      <vt:lpstr>For Loops</vt:lpstr>
      <vt:lpstr>Building Dictionaries</vt:lpstr>
      <vt:lpstr>While Loops</vt:lpstr>
      <vt:lpstr>Break, Continue</vt:lpstr>
      <vt:lpstr>Zip</vt:lpstr>
      <vt:lpstr>Enumerate</vt:lpstr>
      <vt:lpstr>List Comprehensions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OsamaHosamLA</dc:creator>
  <cp:lastModifiedBy>Osama Mohammed Moustafa Hosam Elde</cp:lastModifiedBy>
  <cp:revision>57</cp:revision>
  <cp:lastPrinted>2017-07-18T06:32:22Z</cp:lastPrinted>
  <dcterms:created xsi:type="dcterms:W3CDTF">2006-08-16T00:00:00Z</dcterms:created>
  <dcterms:modified xsi:type="dcterms:W3CDTF">2020-07-06T07:45:59Z</dcterms:modified>
</cp:coreProperties>
</file>