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9" r:id="rId2"/>
    <p:sldId id="371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8" r:id="rId23"/>
    <p:sldId id="429" r:id="rId24"/>
    <p:sldId id="430" r:id="rId25"/>
    <p:sldId id="431" r:id="rId26"/>
    <p:sldId id="432" r:id="rId27"/>
    <p:sldId id="434" r:id="rId28"/>
    <p:sldId id="433" r:id="rId29"/>
    <p:sldId id="435" r:id="rId30"/>
    <p:sldId id="436" r:id="rId31"/>
    <p:sldId id="437" r:id="rId32"/>
    <p:sldId id="438" r:id="rId33"/>
    <p:sldId id="439" r:id="rId34"/>
    <p:sldId id="440" r:id="rId35"/>
    <p:sldId id="317" r:id="rId3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3451C-C8F7-4477-B13A-6026E766C5EA}" v="11" dt="2019-07-06T18:37:40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 autoAdjust="0"/>
    <p:restoredTop sz="94660"/>
  </p:normalViewPr>
  <p:slideViewPr>
    <p:cSldViewPr>
      <p:cViewPr varScale="1">
        <p:scale>
          <a:sx n="65" d="100"/>
          <a:sy n="65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5ABF69F1-FFC2-4226-9111-9AF3F4F3349B}"/>
  </pc:docChgLst>
  <pc:docChgLst>
    <pc:chgData name="Osama hosam elde" userId="ab8f451e-a635-42ee-be12-e2dde55852bf" providerId="ADAL" clId="{05BD221A-C782-4DCF-BC2E-73916620224E}"/>
  </pc:docChgLst>
  <pc:docChgLst>
    <pc:chgData name="Osama hosam elde" userId="ab8f451e-a635-42ee-be12-e2dde55852bf" providerId="ADAL" clId="{2FCDF9D6-ACBD-42D8-81E0-C9C7308A905F}"/>
    <pc:docChg chg="undo custSel addSld delSld modSld sldOrd">
      <pc:chgData name="Osama hosam elde" userId="ab8f451e-a635-42ee-be12-e2dde55852bf" providerId="ADAL" clId="{2FCDF9D6-ACBD-42D8-81E0-C9C7308A905F}" dt="2019-04-15T21:33:03.590" v="233" actId="1076"/>
      <pc:docMkLst>
        <pc:docMk/>
      </pc:docMkLst>
      <pc:sldChg chg="modSp">
        <pc:chgData name="Osama hosam elde" userId="ab8f451e-a635-42ee-be12-e2dde55852bf" providerId="ADAL" clId="{2FCDF9D6-ACBD-42D8-81E0-C9C7308A905F}" dt="2019-04-15T20:33:28.669" v="48" actId="6549"/>
        <pc:sldMkLst>
          <pc:docMk/>
          <pc:sldMk cId="2795698090" sldId="289"/>
        </pc:sldMkLst>
        <pc:spChg chg="mod">
          <ac:chgData name="Osama hosam elde" userId="ab8f451e-a635-42ee-be12-e2dde55852bf" providerId="ADAL" clId="{2FCDF9D6-ACBD-42D8-81E0-C9C7308A905F}" dt="2019-04-15T20:33:28.669" v="48" actId="6549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hosam elde" userId="ab8f451e-a635-42ee-be12-e2dde55852bf" providerId="ADAL" clId="{2FCDF9D6-ACBD-42D8-81E0-C9C7308A905F}" dt="2019-04-15T20:33:40.067" v="51" actId="20577"/>
        <pc:sldMkLst>
          <pc:docMk/>
          <pc:sldMk cId="1296196847" sldId="371"/>
        </pc:sldMkLst>
        <pc:spChg chg="mod">
          <ac:chgData name="Osama hosam elde" userId="ab8f451e-a635-42ee-be12-e2dde55852bf" providerId="ADAL" clId="{2FCDF9D6-ACBD-42D8-81E0-C9C7308A905F}" dt="2019-04-15T20:33:40.067" v="51" actId="20577"/>
          <ac:spMkLst>
            <pc:docMk/>
            <pc:sldMk cId="1296196847" sldId="371"/>
            <ac:spMk id="6" creationId="{F666E11D-E12E-4A1B-AC49-37C776D88AF6}"/>
          </ac:spMkLst>
        </pc:spChg>
      </pc:sldChg>
      <pc:sldChg chg="addSp delSp modSp add">
        <pc:chgData name="Osama hosam elde" userId="ab8f451e-a635-42ee-be12-e2dde55852bf" providerId="ADAL" clId="{2FCDF9D6-ACBD-42D8-81E0-C9C7308A905F}" dt="2019-04-15T20:57:08.804" v="122" actId="20577"/>
        <pc:sldMkLst>
          <pc:docMk/>
          <pc:sldMk cId="780253205" sldId="408"/>
        </pc:sldMkLst>
        <pc:spChg chg="add mod">
          <ac:chgData name="Osama hosam elde" userId="ab8f451e-a635-42ee-be12-e2dde55852bf" providerId="ADAL" clId="{2FCDF9D6-ACBD-42D8-81E0-C9C7308A905F}" dt="2019-04-15T20:56:51.875" v="110" actId="20577"/>
          <ac:spMkLst>
            <pc:docMk/>
            <pc:sldMk cId="780253205" sldId="408"/>
            <ac:spMk id="3" creationId="{7D761A79-5CB8-45FD-88A2-899BA7146AC0}"/>
          </ac:spMkLst>
        </pc:spChg>
        <pc:spChg chg="mod">
          <ac:chgData name="Osama hosam elde" userId="ab8f451e-a635-42ee-be12-e2dde55852bf" providerId="ADAL" clId="{2FCDF9D6-ACBD-42D8-81E0-C9C7308A905F}" dt="2019-04-15T20:57:08.804" v="122" actId="20577"/>
          <ac:spMkLst>
            <pc:docMk/>
            <pc:sldMk cId="780253205" sldId="408"/>
            <ac:spMk id="6" creationId="{F666E11D-E12E-4A1B-AC49-37C776D88AF6}"/>
          </ac:spMkLst>
        </pc:spChg>
        <pc:picChg chg="del">
          <ac:chgData name="Osama hosam elde" userId="ab8f451e-a635-42ee-be12-e2dde55852bf" providerId="ADAL" clId="{2FCDF9D6-ACBD-42D8-81E0-C9C7308A905F}" dt="2019-04-15T20:54:16.152" v="92" actId="478"/>
          <ac:picMkLst>
            <pc:docMk/>
            <pc:sldMk cId="780253205" sldId="408"/>
            <ac:picMk id="2" creationId="{2F04D54C-AF6B-496B-BC77-40A01158129A}"/>
          </ac:picMkLst>
        </pc:picChg>
        <pc:picChg chg="add mod">
          <ac:chgData name="Osama hosam elde" userId="ab8f451e-a635-42ee-be12-e2dde55852bf" providerId="ADAL" clId="{2FCDF9D6-ACBD-42D8-81E0-C9C7308A905F}" dt="2019-04-15T20:56:59.520" v="112" actId="1076"/>
          <ac:picMkLst>
            <pc:docMk/>
            <pc:sldMk cId="780253205" sldId="408"/>
            <ac:picMk id="7" creationId="{6414896A-D2BB-4D79-B627-3BDA6C55EDB0}"/>
          </ac:picMkLst>
        </pc:picChg>
      </pc:sldChg>
    </pc:docChg>
  </pc:docChgLst>
  <pc:docChgLst>
    <pc:chgData name="Osama Mohammed Moustafa Hosam Elde" userId="ab8f451e-a635-42ee-be12-e2dde55852bf" providerId="ADAL" clId="{A9245666-B037-40E2-BCA5-307D32676253}"/>
  </pc:docChgLst>
  <pc:docChgLst>
    <pc:chgData name="Osama hosam elde" userId="ab8f451e-a635-42ee-be12-e2dde55852bf" providerId="ADAL" clId="{C60F8BD1-A7EE-4630-A95F-30EE46D76B01}"/>
    <pc:docChg chg="undo custSel modSld">
      <pc:chgData name="Osama hosam elde" userId="ab8f451e-a635-42ee-be12-e2dde55852bf" providerId="ADAL" clId="{C60F8BD1-A7EE-4630-A95F-30EE46D76B01}" dt="2019-04-24T15:40:33.383" v="29" actId="20578"/>
      <pc:docMkLst>
        <pc:docMk/>
      </pc:docMkLst>
    </pc:docChg>
  </pc:docChgLst>
  <pc:docChgLst>
    <pc:chgData name="Osama hosam elde" userId="ab8f451e-a635-42ee-be12-e2dde55852bf" providerId="ADAL" clId="{D84BA82D-F2F9-4E5E-B32E-355D185E5E1C}"/>
    <pc:docChg chg="undo custSel addSld delSld modSld sldOrd">
      <pc:chgData name="Osama hosam elde" userId="ab8f451e-a635-42ee-be12-e2dde55852bf" providerId="ADAL" clId="{D84BA82D-F2F9-4E5E-B32E-355D185E5E1C}" dt="2019-04-15T20:30:20.368" v="528" actId="108"/>
      <pc:docMkLst>
        <pc:docMk/>
      </pc:docMkLst>
      <pc:sldChg chg="modSp">
        <pc:chgData name="Osama hosam elde" userId="ab8f451e-a635-42ee-be12-e2dde55852bf" providerId="ADAL" clId="{D84BA82D-F2F9-4E5E-B32E-355D185E5E1C}" dt="2019-04-15T16:04:39.300" v="173" actId="20577"/>
        <pc:sldMkLst>
          <pc:docMk/>
          <pc:sldMk cId="1296196847" sldId="371"/>
        </pc:sldMkLst>
        <pc:spChg chg="mod">
          <ac:chgData name="Osama hosam elde" userId="ab8f451e-a635-42ee-be12-e2dde55852bf" providerId="ADAL" clId="{D84BA82D-F2F9-4E5E-B32E-355D185E5E1C}" dt="2019-04-15T16:04:39.300" v="173" actId="20577"/>
          <ac:spMkLst>
            <pc:docMk/>
            <pc:sldMk cId="1296196847" sldId="371"/>
            <ac:spMk id="3" creationId="{25F31E5A-DCD6-425A-8C80-7B051E2A906C}"/>
          </ac:spMkLst>
        </pc:spChg>
      </pc:sldChg>
    </pc:docChg>
  </pc:docChgLst>
  <pc:docChgLst>
    <pc:chgData name="Osama Mohammed Moustafa Hosam Elde" userId="ab8f451e-a635-42ee-be12-e2dde55852bf" providerId="ADAL" clId="{C60F8BD1-A7EE-4630-A95F-30EE46D76B01}"/>
    <pc:docChg chg="undo custSel addSld delSld modSld sldOrd">
      <pc:chgData name="Osama Mohammed Moustafa Hosam Elde" userId="ab8f451e-a635-42ee-be12-e2dde55852bf" providerId="ADAL" clId="{C60F8BD1-A7EE-4630-A95F-30EE46D76B01}" dt="2019-05-08T20:53:10.884" v="514" actId="113"/>
      <pc:docMkLst>
        <pc:docMk/>
      </pc:docMkLst>
    </pc:docChg>
  </pc:docChgLst>
  <pc:docChgLst>
    <pc:chgData name="Osama Mohammed Moustafa Hosam Elde" userId="ab8f451e-a635-42ee-be12-e2dde55852bf" providerId="ADAL" clId="{9FFD94E3-0BCA-4FA5-B0FF-54B751CFB744}"/>
  </pc:docChgLst>
  <pc:docChgLst>
    <pc:chgData name="Osama Mohammed Moustafa Hosam Elde" userId="ab8f451e-a635-42ee-be12-e2dde55852bf" providerId="ADAL" clId="{407EF22B-ACB7-424D-BC36-2E2D656E395E}"/>
    <pc:docChg chg="undo custSel addSld modSld sldOrd">
      <pc:chgData name="Osama Mohammed Moustafa Hosam Elde" userId="ab8f451e-a635-42ee-be12-e2dde55852bf" providerId="ADAL" clId="{407EF22B-ACB7-424D-BC36-2E2D656E395E}" dt="2019-05-15T00:20:50.859" v="635" actId="6549"/>
      <pc:docMkLst>
        <pc:docMk/>
      </pc:docMkLst>
      <pc:sldChg chg="addSp delSp modSp">
        <pc:chgData name="Osama Mohammed Moustafa Hosam Elde" userId="ab8f451e-a635-42ee-be12-e2dde55852bf" providerId="ADAL" clId="{407EF22B-ACB7-424D-BC36-2E2D656E395E}" dt="2019-05-14T22:45:10.230" v="118" actId="1076"/>
        <pc:sldMkLst>
          <pc:docMk/>
          <pc:sldMk cId="3038210361" sldId="429"/>
        </pc:sldMkLst>
        <pc:spChg chg="mod">
          <ac:chgData name="Osama Mohammed Moustafa Hosam Elde" userId="ab8f451e-a635-42ee-be12-e2dde55852bf" providerId="ADAL" clId="{407EF22B-ACB7-424D-BC36-2E2D656E395E}" dt="2019-05-14T22:45:10.230" v="118" actId="1076"/>
          <ac:spMkLst>
            <pc:docMk/>
            <pc:sldMk cId="3038210361" sldId="429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07EF22B-ACB7-424D-BC36-2E2D656E395E}" dt="2019-05-14T22:39:33.462" v="41" actId="478"/>
          <ac:spMkLst>
            <pc:docMk/>
            <pc:sldMk cId="3038210361" sldId="429"/>
            <ac:spMk id="3" creationId="{BCC3FF1E-4999-4A7D-9EDD-E3DD34F29BC1}"/>
          </ac:spMkLst>
        </pc:spChg>
        <pc:spChg chg="add del">
          <ac:chgData name="Osama Mohammed Moustafa Hosam Elde" userId="ab8f451e-a635-42ee-be12-e2dde55852bf" providerId="ADAL" clId="{407EF22B-ACB7-424D-BC36-2E2D656E395E}" dt="2019-05-14T22:40:00.449" v="44" actId="478"/>
          <ac:spMkLst>
            <pc:docMk/>
            <pc:sldMk cId="3038210361" sldId="429"/>
            <ac:spMk id="4" creationId="{EE8287FD-4D09-4F72-A167-E403FD4AFE8E}"/>
          </ac:spMkLst>
        </pc:spChg>
        <pc:spChg chg="mod">
          <ac:chgData name="Osama Mohammed Moustafa Hosam Elde" userId="ab8f451e-a635-42ee-be12-e2dde55852bf" providerId="ADAL" clId="{407EF22B-ACB7-424D-BC36-2E2D656E395E}" dt="2019-05-14T22:45:02.826" v="117" actId="20577"/>
          <ac:spMkLst>
            <pc:docMk/>
            <pc:sldMk cId="3038210361" sldId="429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07EF22B-ACB7-424D-BC36-2E2D656E395E}" dt="2019-05-14T22:40:28.921" v="47" actId="478"/>
          <ac:spMkLst>
            <pc:docMk/>
            <pc:sldMk cId="3038210361" sldId="429"/>
            <ac:spMk id="7" creationId="{5FE57331-A969-4AD5-818A-646CFB89D2CE}"/>
          </ac:spMkLst>
        </pc:spChg>
        <pc:spChg chg="add del">
          <ac:chgData name="Osama Mohammed Moustafa Hosam Elde" userId="ab8f451e-a635-42ee-be12-e2dde55852bf" providerId="ADAL" clId="{407EF22B-ACB7-424D-BC36-2E2D656E395E}" dt="2019-05-14T22:44:03.076" v="99" actId="478"/>
          <ac:spMkLst>
            <pc:docMk/>
            <pc:sldMk cId="3038210361" sldId="429"/>
            <ac:spMk id="8" creationId="{1BEC5C8B-DDD1-4286-80D0-5558BED22483}"/>
          </ac:spMkLst>
        </pc:spChg>
        <pc:spChg chg="add del">
          <ac:chgData name="Osama Mohammed Moustafa Hosam Elde" userId="ab8f451e-a635-42ee-be12-e2dde55852bf" providerId="ADAL" clId="{407EF22B-ACB7-424D-BC36-2E2D656E395E}" dt="2019-05-14T22:42:54.046" v="84" actId="478"/>
          <ac:spMkLst>
            <pc:docMk/>
            <pc:sldMk cId="3038210361" sldId="429"/>
            <ac:spMk id="9" creationId="{415AC495-C9C4-43E0-9B50-6DCD606A5DAD}"/>
          </ac:spMkLst>
        </pc:spChg>
        <pc:spChg chg="add del">
          <ac:chgData name="Osama Mohammed Moustafa Hosam Elde" userId="ab8f451e-a635-42ee-be12-e2dde55852bf" providerId="ADAL" clId="{407EF22B-ACB7-424D-BC36-2E2D656E395E}" dt="2019-05-14T22:43:16.977" v="89" actId="478"/>
          <ac:spMkLst>
            <pc:docMk/>
            <pc:sldMk cId="3038210361" sldId="429"/>
            <ac:spMk id="10" creationId="{90F28D5E-0F99-4C5A-B582-D37555D2366C}"/>
          </ac:spMkLst>
        </pc:spChg>
        <pc:spChg chg="add del">
          <ac:chgData name="Osama Mohammed Moustafa Hosam Elde" userId="ab8f451e-a635-42ee-be12-e2dde55852bf" providerId="ADAL" clId="{407EF22B-ACB7-424D-BC36-2E2D656E395E}" dt="2019-05-14T22:43:40.267" v="95" actId="478"/>
          <ac:spMkLst>
            <pc:docMk/>
            <pc:sldMk cId="3038210361" sldId="429"/>
            <ac:spMk id="11" creationId="{970A8F3D-080A-4019-9B72-0F968DF238FF}"/>
          </ac:spMkLst>
        </pc:spChg>
      </pc:sldChg>
      <pc:sldChg chg="addSp delSp modSp add">
        <pc:chgData name="Osama Mohammed Moustafa Hosam Elde" userId="ab8f451e-a635-42ee-be12-e2dde55852bf" providerId="ADAL" clId="{407EF22B-ACB7-424D-BC36-2E2D656E395E}" dt="2019-05-14T22:59:54.292" v="270" actId="14100"/>
        <pc:sldMkLst>
          <pc:docMk/>
          <pc:sldMk cId="2361662584" sldId="430"/>
        </pc:sldMkLst>
        <pc:spChg chg="mod">
          <ac:chgData name="Osama Mohammed Moustafa Hosam Elde" userId="ab8f451e-a635-42ee-be12-e2dde55852bf" providerId="ADAL" clId="{407EF22B-ACB7-424D-BC36-2E2D656E395E}" dt="2019-05-14T22:59:54.292" v="270" actId="14100"/>
          <ac:spMkLst>
            <pc:docMk/>
            <pc:sldMk cId="2361662584" sldId="430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07EF22B-ACB7-424D-BC36-2E2D656E395E}" dt="2019-05-14T22:48:22.318" v="173" actId="478"/>
          <ac:spMkLst>
            <pc:docMk/>
            <pc:sldMk cId="2361662584" sldId="430"/>
            <ac:spMk id="3" creationId="{27181673-2852-4F14-A064-3040B256EBBF}"/>
          </ac:spMkLst>
        </pc:spChg>
        <pc:spChg chg="add del">
          <ac:chgData name="Osama Mohammed Moustafa Hosam Elde" userId="ab8f451e-a635-42ee-be12-e2dde55852bf" providerId="ADAL" clId="{407EF22B-ACB7-424D-BC36-2E2D656E395E}" dt="2019-05-14T22:48:49.816" v="177" actId="478"/>
          <ac:spMkLst>
            <pc:docMk/>
            <pc:sldMk cId="2361662584" sldId="430"/>
            <ac:spMk id="4" creationId="{D90BD77C-2407-4C5A-9583-CC660502697F}"/>
          </ac:spMkLst>
        </pc:spChg>
        <pc:spChg chg="mod">
          <ac:chgData name="Osama Mohammed Moustafa Hosam Elde" userId="ab8f451e-a635-42ee-be12-e2dde55852bf" providerId="ADAL" clId="{407EF22B-ACB7-424D-BC36-2E2D656E395E}" dt="2019-05-14T22:46:40.687" v="160" actId="404"/>
          <ac:spMkLst>
            <pc:docMk/>
            <pc:sldMk cId="2361662584" sldId="430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07EF22B-ACB7-424D-BC36-2E2D656E395E}" dt="2019-05-14T22:49:16.255" v="180" actId="478"/>
          <ac:spMkLst>
            <pc:docMk/>
            <pc:sldMk cId="2361662584" sldId="430"/>
            <ac:spMk id="7" creationId="{ED04429A-8090-4049-A593-D6AB933FE427}"/>
          </ac:spMkLst>
        </pc:spChg>
        <pc:spChg chg="add del mod">
          <ac:chgData name="Osama Mohammed Moustafa Hosam Elde" userId="ab8f451e-a635-42ee-be12-e2dde55852bf" providerId="ADAL" clId="{407EF22B-ACB7-424D-BC36-2E2D656E395E}" dt="2019-05-14T22:49:44.952" v="186" actId="478"/>
          <ac:spMkLst>
            <pc:docMk/>
            <pc:sldMk cId="2361662584" sldId="430"/>
            <ac:spMk id="8" creationId="{C4044EA5-1F03-4AF6-9E0D-1DC3C8E846E6}"/>
          </ac:spMkLst>
        </pc:spChg>
        <pc:spChg chg="add del">
          <ac:chgData name="Osama Mohammed Moustafa Hosam Elde" userId="ab8f451e-a635-42ee-be12-e2dde55852bf" providerId="ADAL" clId="{407EF22B-ACB7-424D-BC36-2E2D656E395E}" dt="2019-05-14T22:50:10.152" v="191" actId="478"/>
          <ac:spMkLst>
            <pc:docMk/>
            <pc:sldMk cId="2361662584" sldId="430"/>
            <ac:spMk id="9" creationId="{4A00652B-93C6-4FEA-811D-104143CB284B}"/>
          </ac:spMkLst>
        </pc:spChg>
        <pc:spChg chg="add del">
          <ac:chgData name="Osama Mohammed Moustafa Hosam Elde" userId="ab8f451e-a635-42ee-be12-e2dde55852bf" providerId="ADAL" clId="{407EF22B-ACB7-424D-BC36-2E2D656E395E}" dt="2019-05-14T22:50:42.316" v="196" actId="478"/>
          <ac:spMkLst>
            <pc:docMk/>
            <pc:sldMk cId="2361662584" sldId="430"/>
            <ac:spMk id="10" creationId="{756DDB07-0E7C-435F-81D5-8A95D3B9D4AE}"/>
          </ac:spMkLst>
        </pc:spChg>
        <pc:spChg chg="add del">
          <ac:chgData name="Osama Mohammed Moustafa Hosam Elde" userId="ab8f451e-a635-42ee-be12-e2dde55852bf" providerId="ADAL" clId="{407EF22B-ACB7-424D-BC36-2E2D656E395E}" dt="2019-05-14T22:51:02.253" v="199" actId="478"/>
          <ac:spMkLst>
            <pc:docMk/>
            <pc:sldMk cId="2361662584" sldId="430"/>
            <ac:spMk id="11" creationId="{5D4AF05F-BAF7-40C5-893A-FD970E778F78}"/>
          </ac:spMkLst>
        </pc:spChg>
        <pc:spChg chg="add del mod">
          <ac:chgData name="Osama Mohammed Moustafa Hosam Elde" userId="ab8f451e-a635-42ee-be12-e2dde55852bf" providerId="ADAL" clId="{407EF22B-ACB7-424D-BC36-2E2D656E395E}" dt="2019-05-14T22:52:57.819" v="209" actId="478"/>
          <ac:spMkLst>
            <pc:docMk/>
            <pc:sldMk cId="2361662584" sldId="430"/>
            <ac:spMk id="12" creationId="{84EE6795-E15E-41CE-9C56-DB192B63652F}"/>
          </ac:spMkLst>
        </pc:spChg>
        <pc:spChg chg="add del mod">
          <ac:chgData name="Osama Mohammed Moustafa Hosam Elde" userId="ab8f451e-a635-42ee-be12-e2dde55852bf" providerId="ADAL" clId="{407EF22B-ACB7-424D-BC36-2E2D656E395E}" dt="2019-05-14T22:59:16.392" v="259" actId="478"/>
          <ac:spMkLst>
            <pc:docMk/>
            <pc:sldMk cId="2361662584" sldId="430"/>
            <ac:spMk id="13" creationId="{7193980E-5056-4982-916F-D30F46ACA55F}"/>
          </ac:spMkLst>
        </pc:spChg>
        <pc:spChg chg="add del">
          <ac:chgData name="Osama Mohammed Moustafa Hosam Elde" userId="ab8f451e-a635-42ee-be12-e2dde55852bf" providerId="ADAL" clId="{407EF22B-ACB7-424D-BC36-2E2D656E395E}" dt="2019-05-14T22:59:39.347" v="266" actId="478"/>
          <ac:spMkLst>
            <pc:docMk/>
            <pc:sldMk cId="2361662584" sldId="430"/>
            <ac:spMk id="14" creationId="{C075C155-7648-4604-A779-EA4DF2CEE8C6}"/>
          </ac:spMkLst>
        </pc:spChg>
      </pc:sldChg>
      <pc:sldChg chg="addSp delSp modSp add ord">
        <pc:chgData name="Osama Mohammed Moustafa Hosam Elde" userId="ab8f451e-a635-42ee-be12-e2dde55852bf" providerId="ADAL" clId="{407EF22B-ACB7-424D-BC36-2E2D656E395E}" dt="2019-05-14T23:41:53.980" v="410" actId="20577"/>
        <pc:sldMkLst>
          <pc:docMk/>
          <pc:sldMk cId="684128517" sldId="431"/>
        </pc:sldMkLst>
        <pc:spChg chg="mod">
          <ac:chgData name="Osama Mohammed Moustafa Hosam Elde" userId="ab8f451e-a635-42ee-be12-e2dde55852bf" providerId="ADAL" clId="{407EF22B-ACB7-424D-BC36-2E2D656E395E}" dt="2019-05-14T23:41:53.980" v="410" actId="20577"/>
          <ac:spMkLst>
            <pc:docMk/>
            <pc:sldMk cId="684128517" sldId="431"/>
            <ac:spMk id="2" creationId="{DF0B6642-9745-4559-8CBF-621C3E958551}"/>
          </ac:spMkLst>
        </pc:spChg>
        <pc:spChg chg="add del mod">
          <ac:chgData name="Osama Mohammed Moustafa Hosam Elde" userId="ab8f451e-a635-42ee-be12-e2dde55852bf" providerId="ADAL" clId="{407EF22B-ACB7-424D-BC36-2E2D656E395E}" dt="2019-05-14T23:30:47.220" v="278" actId="478"/>
          <ac:spMkLst>
            <pc:docMk/>
            <pc:sldMk cId="684128517" sldId="431"/>
            <ac:spMk id="3" creationId="{7DE411A6-FDFC-484D-9BA9-8767EE98F1CC}"/>
          </ac:spMkLst>
        </pc:spChg>
        <pc:spChg chg="add del">
          <ac:chgData name="Osama Mohammed Moustafa Hosam Elde" userId="ab8f451e-a635-42ee-be12-e2dde55852bf" providerId="ADAL" clId="{407EF22B-ACB7-424D-BC36-2E2D656E395E}" dt="2019-05-14T23:31:53.625" v="288" actId="478"/>
          <ac:spMkLst>
            <pc:docMk/>
            <pc:sldMk cId="684128517" sldId="431"/>
            <ac:spMk id="4" creationId="{A3F93A57-1B6F-4FDB-927F-8C4E4A4D61C8}"/>
          </ac:spMkLst>
        </pc:spChg>
        <pc:spChg chg="mod">
          <ac:chgData name="Osama Mohammed Moustafa Hosam Elde" userId="ab8f451e-a635-42ee-be12-e2dde55852bf" providerId="ADAL" clId="{407EF22B-ACB7-424D-BC36-2E2D656E395E}" dt="2019-05-14T23:30:04.459" v="273"/>
          <ac:spMkLst>
            <pc:docMk/>
            <pc:sldMk cId="684128517" sldId="431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07EF22B-ACB7-424D-BC36-2E2D656E395E}" dt="2019-05-14T23:32:37.141" v="293" actId="478"/>
          <ac:spMkLst>
            <pc:docMk/>
            <pc:sldMk cId="684128517" sldId="431"/>
            <ac:spMk id="7" creationId="{16F2AE43-ACB1-4918-AE91-B688A50D323E}"/>
          </ac:spMkLst>
        </pc:spChg>
        <pc:spChg chg="add del">
          <ac:chgData name="Osama Mohammed Moustafa Hosam Elde" userId="ab8f451e-a635-42ee-be12-e2dde55852bf" providerId="ADAL" clId="{407EF22B-ACB7-424D-BC36-2E2D656E395E}" dt="2019-05-14T23:32:47.954" v="299" actId="478"/>
          <ac:spMkLst>
            <pc:docMk/>
            <pc:sldMk cId="684128517" sldId="431"/>
            <ac:spMk id="8" creationId="{45A97242-4AB4-4F09-AE64-BFB925E7776B}"/>
          </ac:spMkLst>
        </pc:spChg>
        <pc:spChg chg="add del">
          <ac:chgData name="Osama Mohammed Moustafa Hosam Elde" userId="ab8f451e-a635-42ee-be12-e2dde55852bf" providerId="ADAL" clId="{407EF22B-ACB7-424D-BC36-2E2D656E395E}" dt="2019-05-14T23:33:12.089" v="305" actId="478"/>
          <ac:spMkLst>
            <pc:docMk/>
            <pc:sldMk cId="684128517" sldId="431"/>
            <ac:spMk id="9" creationId="{BAB5FA30-FD57-4F7A-A806-B429840B850F}"/>
          </ac:spMkLst>
        </pc:spChg>
        <pc:spChg chg="add del">
          <ac:chgData name="Osama Mohammed Moustafa Hosam Elde" userId="ab8f451e-a635-42ee-be12-e2dde55852bf" providerId="ADAL" clId="{407EF22B-ACB7-424D-BC36-2E2D656E395E}" dt="2019-05-14T23:34:24.936" v="308" actId="478"/>
          <ac:spMkLst>
            <pc:docMk/>
            <pc:sldMk cId="684128517" sldId="431"/>
            <ac:spMk id="10" creationId="{8AB73945-81DC-47C8-9C07-F630437D54E1}"/>
          </ac:spMkLst>
        </pc:spChg>
        <pc:spChg chg="add del">
          <ac:chgData name="Osama Mohammed Moustafa Hosam Elde" userId="ab8f451e-a635-42ee-be12-e2dde55852bf" providerId="ADAL" clId="{407EF22B-ACB7-424D-BC36-2E2D656E395E}" dt="2019-05-14T23:35:39.142" v="345" actId="478"/>
          <ac:spMkLst>
            <pc:docMk/>
            <pc:sldMk cId="684128517" sldId="431"/>
            <ac:spMk id="11" creationId="{4D5C3D82-4353-4D85-8CF7-E64741D60D71}"/>
          </ac:spMkLst>
        </pc:spChg>
        <pc:spChg chg="add del">
          <ac:chgData name="Osama Mohammed Moustafa Hosam Elde" userId="ab8f451e-a635-42ee-be12-e2dde55852bf" providerId="ADAL" clId="{407EF22B-ACB7-424D-BC36-2E2D656E395E}" dt="2019-05-14T23:41:22.867" v="379" actId="478"/>
          <ac:spMkLst>
            <pc:docMk/>
            <pc:sldMk cId="684128517" sldId="431"/>
            <ac:spMk id="12" creationId="{FAADE4DA-F01F-419C-B0DC-5A2E1C5EAB1B}"/>
          </ac:spMkLst>
        </pc:spChg>
        <pc:spChg chg="add del">
          <ac:chgData name="Osama Mohammed Moustafa Hosam Elde" userId="ab8f451e-a635-42ee-be12-e2dde55852bf" providerId="ADAL" clId="{407EF22B-ACB7-424D-BC36-2E2D656E395E}" dt="2019-05-14T23:40:03.288" v="365" actId="478"/>
          <ac:spMkLst>
            <pc:docMk/>
            <pc:sldMk cId="684128517" sldId="431"/>
            <ac:spMk id="13" creationId="{7444D583-C438-456C-BBC2-643A8B82671B}"/>
          </ac:spMkLst>
        </pc:spChg>
        <pc:spChg chg="add del">
          <ac:chgData name="Osama Mohammed Moustafa Hosam Elde" userId="ab8f451e-a635-42ee-be12-e2dde55852bf" providerId="ADAL" clId="{407EF22B-ACB7-424D-BC36-2E2D656E395E}" dt="2019-05-14T23:40:24.168" v="369" actId="478"/>
          <ac:spMkLst>
            <pc:docMk/>
            <pc:sldMk cId="684128517" sldId="431"/>
            <ac:spMk id="14" creationId="{41DEE41B-C7F8-42FE-A965-73EDEBEB5018}"/>
          </ac:spMkLst>
        </pc:spChg>
        <pc:spChg chg="add del">
          <ac:chgData name="Osama Mohammed Moustafa Hosam Elde" userId="ab8f451e-a635-42ee-be12-e2dde55852bf" providerId="ADAL" clId="{407EF22B-ACB7-424D-BC36-2E2D656E395E}" dt="2019-05-14T23:41:04.293" v="374" actId="478"/>
          <ac:spMkLst>
            <pc:docMk/>
            <pc:sldMk cId="684128517" sldId="431"/>
            <ac:spMk id="15" creationId="{2295A142-79F4-4CA8-AB9F-41E52245221D}"/>
          </ac:spMkLst>
        </pc:spChg>
      </pc:sldChg>
      <pc:sldChg chg="addSp delSp modSp add">
        <pc:chgData name="Osama Mohammed Moustafa Hosam Elde" userId="ab8f451e-a635-42ee-be12-e2dde55852bf" providerId="ADAL" clId="{407EF22B-ACB7-424D-BC36-2E2D656E395E}" dt="2019-05-15T00:06:28.952" v="509" actId="1035"/>
        <pc:sldMkLst>
          <pc:docMk/>
          <pc:sldMk cId="2219527215" sldId="432"/>
        </pc:sldMkLst>
        <pc:spChg chg="del mod">
          <ac:chgData name="Osama Mohammed Moustafa Hosam Elde" userId="ab8f451e-a635-42ee-be12-e2dde55852bf" providerId="ADAL" clId="{407EF22B-ACB7-424D-BC36-2E2D656E395E}" dt="2019-05-14T23:46:08.374" v="417" actId="478"/>
          <ac:spMkLst>
            <pc:docMk/>
            <pc:sldMk cId="2219527215" sldId="432"/>
            <ac:spMk id="2" creationId="{DF0B6642-9745-4559-8CBF-621C3E958551}"/>
          </ac:spMkLst>
        </pc:spChg>
        <pc:spChg chg="add mod">
          <ac:chgData name="Osama Mohammed Moustafa Hosam Elde" userId="ab8f451e-a635-42ee-be12-e2dde55852bf" providerId="ADAL" clId="{407EF22B-ACB7-424D-BC36-2E2D656E395E}" dt="2019-05-15T00:06:28.952" v="509" actId="1035"/>
          <ac:spMkLst>
            <pc:docMk/>
            <pc:sldMk cId="2219527215" sldId="432"/>
            <ac:spMk id="3" creationId="{DEA5D5E2-CA27-4B19-A242-654D89AB35EB}"/>
          </ac:spMkLst>
        </pc:spChg>
        <pc:spChg chg="add del">
          <ac:chgData name="Osama Mohammed Moustafa Hosam Elde" userId="ab8f451e-a635-42ee-be12-e2dde55852bf" providerId="ADAL" clId="{407EF22B-ACB7-424D-BC36-2E2D656E395E}" dt="2019-05-14T23:46:50.760" v="426" actId="478"/>
          <ac:spMkLst>
            <pc:docMk/>
            <pc:sldMk cId="2219527215" sldId="432"/>
            <ac:spMk id="4" creationId="{8741FA7B-8F36-4D36-B134-4D2E3F2D618D}"/>
          </ac:spMkLst>
        </pc:spChg>
        <pc:spChg chg="mod">
          <ac:chgData name="Osama Mohammed Moustafa Hosam Elde" userId="ab8f451e-a635-42ee-be12-e2dde55852bf" providerId="ADAL" clId="{407EF22B-ACB7-424D-BC36-2E2D656E395E}" dt="2019-05-14T23:43:01.501" v="414" actId="404"/>
          <ac:spMkLst>
            <pc:docMk/>
            <pc:sldMk cId="2219527215" sldId="432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07EF22B-ACB7-424D-BC36-2E2D656E395E}" dt="2019-05-15T00:01:34.584" v="431" actId="478"/>
          <ac:spMkLst>
            <pc:docMk/>
            <pc:sldMk cId="2219527215" sldId="432"/>
            <ac:spMk id="7" creationId="{9EBADFCF-A6AD-4A78-A19F-17B09115043F}"/>
          </ac:spMkLst>
        </pc:spChg>
        <pc:spChg chg="add del">
          <ac:chgData name="Osama Mohammed Moustafa Hosam Elde" userId="ab8f451e-a635-42ee-be12-e2dde55852bf" providerId="ADAL" clId="{407EF22B-ACB7-424D-BC36-2E2D656E395E}" dt="2019-05-15T00:02:10.547" v="451" actId="478"/>
          <ac:spMkLst>
            <pc:docMk/>
            <pc:sldMk cId="2219527215" sldId="432"/>
            <ac:spMk id="8" creationId="{5402A581-769C-4546-9BBD-7461B8C31FC5}"/>
          </ac:spMkLst>
        </pc:spChg>
        <pc:spChg chg="add del">
          <ac:chgData name="Osama Mohammed Moustafa Hosam Elde" userId="ab8f451e-a635-42ee-be12-e2dde55852bf" providerId="ADAL" clId="{407EF22B-ACB7-424D-BC36-2E2D656E395E}" dt="2019-05-15T00:04:13.311" v="487" actId="478"/>
          <ac:spMkLst>
            <pc:docMk/>
            <pc:sldMk cId="2219527215" sldId="432"/>
            <ac:spMk id="9" creationId="{83BB67E9-5F1E-42BE-A66D-6A27D5854B82}"/>
          </ac:spMkLst>
        </pc:spChg>
        <pc:spChg chg="add del">
          <ac:chgData name="Osama Mohammed Moustafa Hosam Elde" userId="ab8f451e-a635-42ee-be12-e2dde55852bf" providerId="ADAL" clId="{407EF22B-ACB7-424D-BC36-2E2D656E395E}" dt="2019-05-15T00:05:06.614" v="492" actId="478"/>
          <ac:spMkLst>
            <pc:docMk/>
            <pc:sldMk cId="2219527215" sldId="432"/>
            <ac:spMk id="10" creationId="{CE0D2722-0D6F-4AC9-A6C3-864C87420590}"/>
          </ac:spMkLst>
        </pc:spChg>
        <pc:spChg chg="add del">
          <ac:chgData name="Osama Mohammed Moustafa Hosam Elde" userId="ab8f451e-a635-42ee-be12-e2dde55852bf" providerId="ADAL" clId="{407EF22B-ACB7-424D-BC36-2E2D656E395E}" dt="2019-05-15T00:06:00.987" v="500" actId="478"/>
          <ac:spMkLst>
            <pc:docMk/>
            <pc:sldMk cId="2219527215" sldId="432"/>
            <ac:spMk id="11" creationId="{6CE294F2-C920-4502-B802-65C8792C54A9}"/>
          </ac:spMkLst>
        </pc:spChg>
      </pc:sldChg>
      <pc:sldChg chg="addSp delSp modSp add">
        <pc:chgData name="Osama Mohammed Moustafa Hosam Elde" userId="ab8f451e-a635-42ee-be12-e2dde55852bf" providerId="ADAL" clId="{407EF22B-ACB7-424D-BC36-2E2D656E395E}" dt="2019-05-15T00:16:31.551" v="604"/>
        <pc:sldMkLst>
          <pc:docMk/>
          <pc:sldMk cId="3284451188" sldId="433"/>
        </pc:sldMkLst>
        <pc:spChg chg="add del">
          <ac:chgData name="Osama Mohammed Moustafa Hosam Elde" userId="ab8f451e-a635-42ee-be12-e2dde55852bf" providerId="ADAL" clId="{407EF22B-ACB7-424D-BC36-2E2D656E395E}" dt="2019-05-15T00:09:00.091" v="515" actId="478"/>
          <ac:spMkLst>
            <pc:docMk/>
            <pc:sldMk cId="3284451188" sldId="433"/>
            <ac:spMk id="2" creationId="{DD997015-5F22-471C-A4BE-62145140BB3C}"/>
          </ac:spMkLst>
        </pc:spChg>
        <pc:spChg chg="mod">
          <ac:chgData name="Osama Mohammed Moustafa Hosam Elde" userId="ab8f451e-a635-42ee-be12-e2dde55852bf" providerId="ADAL" clId="{407EF22B-ACB7-424D-BC36-2E2D656E395E}" dt="2019-05-15T00:15:34.380" v="602" actId="255"/>
          <ac:spMkLst>
            <pc:docMk/>
            <pc:sldMk cId="3284451188" sldId="433"/>
            <ac:spMk id="3" creationId="{DEA5D5E2-CA27-4B19-A242-654D89AB35EB}"/>
          </ac:spMkLst>
        </pc:spChg>
        <pc:spChg chg="add del">
          <ac:chgData name="Osama Mohammed Moustafa Hosam Elde" userId="ab8f451e-a635-42ee-be12-e2dde55852bf" providerId="ADAL" clId="{407EF22B-ACB7-424D-BC36-2E2D656E395E}" dt="2019-05-15T00:10:11.176" v="521" actId="478"/>
          <ac:spMkLst>
            <pc:docMk/>
            <pc:sldMk cId="3284451188" sldId="433"/>
            <ac:spMk id="4" creationId="{88C0DFEB-1EC7-4F3C-9F5F-351DEA363CC5}"/>
          </ac:spMkLst>
        </pc:spChg>
        <pc:spChg chg="mod">
          <ac:chgData name="Osama Mohammed Moustafa Hosam Elde" userId="ab8f451e-a635-42ee-be12-e2dde55852bf" providerId="ADAL" clId="{407EF22B-ACB7-424D-BC36-2E2D656E395E}" dt="2019-05-15T00:16:31.551" v="604"/>
          <ac:spMkLst>
            <pc:docMk/>
            <pc:sldMk cId="3284451188" sldId="433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07EF22B-ACB7-424D-BC36-2E2D656E395E}" dt="2019-05-15T00:10:47.709" v="529" actId="478"/>
          <ac:spMkLst>
            <pc:docMk/>
            <pc:sldMk cId="3284451188" sldId="433"/>
            <ac:spMk id="7" creationId="{673BE088-6055-441B-8847-A84E8969DC05}"/>
          </ac:spMkLst>
        </pc:spChg>
        <pc:spChg chg="add del">
          <ac:chgData name="Osama Mohammed Moustafa Hosam Elde" userId="ab8f451e-a635-42ee-be12-e2dde55852bf" providerId="ADAL" clId="{407EF22B-ACB7-424D-BC36-2E2D656E395E}" dt="2019-05-15T00:11:09.300" v="532" actId="478"/>
          <ac:spMkLst>
            <pc:docMk/>
            <pc:sldMk cId="3284451188" sldId="433"/>
            <ac:spMk id="8" creationId="{A2147578-716F-419C-BA71-AA3D325D5D40}"/>
          </ac:spMkLst>
        </pc:spChg>
        <pc:spChg chg="add del">
          <ac:chgData name="Osama Mohammed Moustafa Hosam Elde" userId="ab8f451e-a635-42ee-be12-e2dde55852bf" providerId="ADAL" clId="{407EF22B-ACB7-424D-BC36-2E2D656E395E}" dt="2019-05-15T00:11:44.695" v="539" actId="478"/>
          <ac:spMkLst>
            <pc:docMk/>
            <pc:sldMk cId="3284451188" sldId="433"/>
            <ac:spMk id="9" creationId="{B7377763-2B64-4DED-BE8F-0FA34CC1336A}"/>
          </ac:spMkLst>
        </pc:spChg>
        <pc:spChg chg="add del">
          <ac:chgData name="Osama Mohammed Moustafa Hosam Elde" userId="ab8f451e-a635-42ee-be12-e2dde55852bf" providerId="ADAL" clId="{407EF22B-ACB7-424D-BC36-2E2D656E395E}" dt="2019-05-15T00:13:07.302" v="584" actId="478"/>
          <ac:spMkLst>
            <pc:docMk/>
            <pc:sldMk cId="3284451188" sldId="433"/>
            <ac:spMk id="10" creationId="{BDF7C419-48A8-4214-AAF9-4D5B21217688}"/>
          </ac:spMkLst>
        </pc:spChg>
        <pc:spChg chg="add del mod">
          <ac:chgData name="Osama Mohammed Moustafa Hosam Elde" userId="ab8f451e-a635-42ee-be12-e2dde55852bf" providerId="ADAL" clId="{407EF22B-ACB7-424D-BC36-2E2D656E395E}" dt="2019-05-15T00:13:02.679" v="583" actId="478"/>
          <ac:spMkLst>
            <pc:docMk/>
            <pc:sldMk cId="3284451188" sldId="433"/>
            <ac:spMk id="11" creationId="{ACDB5C52-8D8A-4C2E-B122-B4C37A146DA4}"/>
          </ac:spMkLst>
        </pc:spChg>
        <pc:spChg chg="add del">
          <ac:chgData name="Osama Mohammed Moustafa Hosam Elde" userId="ab8f451e-a635-42ee-be12-e2dde55852bf" providerId="ADAL" clId="{407EF22B-ACB7-424D-BC36-2E2D656E395E}" dt="2019-05-15T00:13:54.636" v="593" actId="478"/>
          <ac:spMkLst>
            <pc:docMk/>
            <pc:sldMk cId="3284451188" sldId="433"/>
            <ac:spMk id="12" creationId="{03F469CB-98E2-4561-ABAD-BBAA8626EB62}"/>
          </ac:spMkLst>
        </pc:spChg>
        <pc:spChg chg="add del">
          <ac:chgData name="Osama Mohammed Moustafa Hosam Elde" userId="ab8f451e-a635-42ee-be12-e2dde55852bf" providerId="ADAL" clId="{407EF22B-ACB7-424D-BC36-2E2D656E395E}" dt="2019-05-15T00:15:38.689" v="603" actId="478"/>
          <ac:spMkLst>
            <pc:docMk/>
            <pc:sldMk cId="3284451188" sldId="433"/>
            <ac:spMk id="13" creationId="{BB3130BF-6E38-4213-AF34-C7AA0E027446}"/>
          </ac:spMkLst>
        </pc:spChg>
      </pc:sldChg>
      <pc:sldChg chg="addSp delSp modSp add">
        <pc:chgData name="Osama Mohammed Moustafa Hosam Elde" userId="ab8f451e-a635-42ee-be12-e2dde55852bf" providerId="ADAL" clId="{407EF22B-ACB7-424D-BC36-2E2D656E395E}" dt="2019-05-15T00:20:50.859" v="635" actId="6549"/>
        <pc:sldMkLst>
          <pc:docMk/>
          <pc:sldMk cId="3534047570" sldId="434"/>
        </pc:sldMkLst>
        <pc:spChg chg="add mod">
          <ac:chgData name="Osama Mohammed Moustafa Hosam Elde" userId="ab8f451e-a635-42ee-be12-e2dde55852bf" providerId="ADAL" clId="{407EF22B-ACB7-424D-BC36-2E2D656E395E}" dt="2019-05-15T00:20:50.859" v="635" actId="6549"/>
          <ac:spMkLst>
            <pc:docMk/>
            <pc:sldMk cId="3534047570" sldId="434"/>
            <ac:spMk id="2" creationId="{F51157EC-6B3D-45C3-9166-A8D282F366A6}"/>
          </ac:spMkLst>
        </pc:spChg>
        <pc:spChg chg="del">
          <ac:chgData name="Osama Mohammed Moustafa Hosam Elde" userId="ab8f451e-a635-42ee-be12-e2dde55852bf" providerId="ADAL" clId="{407EF22B-ACB7-424D-BC36-2E2D656E395E}" dt="2019-05-15T00:18:26.327" v="607" actId="478"/>
          <ac:spMkLst>
            <pc:docMk/>
            <pc:sldMk cId="3534047570" sldId="434"/>
            <ac:spMk id="3" creationId="{DEA5D5E2-CA27-4B19-A242-654D89AB35EB}"/>
          </ac:spMkLst>
        </pc:spChg>
        <pc:spChg chg="mod">
          <ac:chgData name="Osama Mohammed Moustafa Hosam Elde" userId="ab8f451e-a635-42ee-be12-e2dde55852bf" providerId="ADAL" clId="{407EF22B-ACB7-424D-BC36-2E2D656E395E}" dt="2019-05-15T00:18:19.945" v="606" actId="20577"/>
          <ac:spMkLst>
            <pc:docMk/>
            <pc:sldMk cId="3534047570" sldId="434"/>
            <ac:spMk id="6" creationId="{F666E11D-E12E-4A1B-AC49-37C776D88AF6}"/>
          </ac:spMkLst>
        </pc:spChg>
      </pc:sldChg>
    </pc:docChg>
  </pc:docChgLst>
  <pc:docChgLst>
    <pc:chgData name="Osama Mohammed Moustafa Hosam Elde" userId="ab8f451e-a635-42ee-be12-e2dde55852bf" providerId="ADAL" clId="{4B06A9DC-F147-4EE2-B180-58C6E9294833}"/>
    <pc:docChg chg="undo custSel addSld delSld modSld sldOrd">
      <pc:chgData name="Osama Mohammed Moustafa Hosam Elde" userId="ab8f451e-a635-42ee-be12-e2dde55852bf" providerId="ADAL" clId="{4B06A9DC-F147-4EE2-B180-58C6E9294833}" dt="2019-05-15T12:48:02.712" v="1233" actId="404"/>
      <pc:docMkLst>
        <pc:docMk/>
      </pc:docMkLst>
      <pc:sldChg chg="modSp">
        <pc:chgData name="Osama Mohammed Moustafa Hosam Elde" userId="ab8f451e-a635-42ee-be12-e2dde55852bf" providerId="ADAL" clId="{4B06A9DC-F147-4EE2-B180-58C6E9294833}" dt="2019-05-12T10:00:15.206" v="3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4B06A9DC-F147-4EE2-B180-58C6E9294833}" dt="2019-05-12T10:00:15.206" v="3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Mohammed Moustafa Hosam Elde" userId="ab8f451e-a635-42ee-be12-e2dde55852bf" providerId="ADAL" clId="{4B06A9DC-F147-4EE2-B180-58C6E9294833}" dt="2019-05-12T10:00:56.654" v="7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4B06A9DC-F147-4EE2-B180-58C6E9294833}" dt="2019-05-12T10:00:56.654" v="7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4B06A9DC-F147-4EE2-B180-58C6E9294833}" dt="2019-05-12T10:00:22.912" v="4" actId="20577"/>
          <ac:spMkLst>
            <pc:docMk/>
            <pc:sldMk cId="1296196847" sldId="371"/>
            <ac:spMk id="6" creationId="{F666E11D-E12E-4A1B-AC49-37C776D88AF6}"/>
          </ac:spMkLst>
        </pc:spChg>
      </pc:sldChg>
      <pc:sldChg chg="addSp delSp modSp">
        <pc:chgData name="Osama Mohammed Moustafa Hosam Elde" userId="ab8f451e-a635-42ee-be12-e2dde55852bf" providerId="ADAL" clId="{4B06A9DC-F147-4EE2-B180-58C6E9294833}" dt="2019-05-12T10:15:33.911" v="46" actId="20577"/>
        <pc:sldMkLst>
          <pc:docMk/>
          <pc:sldMk cId="780253205" sldId="408"/>
        </pc:sldMkLst>
        <pc:spChg chg="mod">
          <ac:chgData name="Osama Mohammed Moustafa Hosam Elde" userId="ab8f451e-a635-42ee-be12-e2dde55852bf" providerId="ADAL" clId="{4B06A9DC-F147-4EE2-B180-58C6E9294833}" dt="2019-05-12T10:15:33.911" v="46" actId="20577"/>
          <ac:spMkLst>
            <pc:docMk/>
            <pc:sldMk cId="780253205" sldId="408"/>
            <ac:spMk id="2" creationId="{09C3E573-CA9F-4B05-989D-4C056A279A55}"/>
          </ac:spMkLst>
        </pc:spChg>
        <pc:spChg chg="add del mod">
          <ac:chgData name="Osama Mohammed Moustafa Hosam Elde" userId="ab8f451e-a635-42ee-be12-e2dde55852bf" providerId="ADAL" clId="{4B06A9DC-F147-4EE2-B180-58C6E9294833}" dt="2019-05-12T10:05:22.078" v="41" actId="478"/>
          <ac:spMkLst>
            <pc:docMk/>
            <pc:sldMk cId="780253205" sldId="408"/>
            <ac:spMk id="3" creationId="{A4C8B210-4269-405F-A72B-14009769F9BD}"/>
          </ac:spMkLst>
        </pc:spChg>
        <pc:spChg chg="mod">
          <ac:chgData name="Osama Mohammed Moustafa Hosam Elde" userId="ab8f451e-a635-42ee-be12-e2dde55852bf" providerId="ADAL" clId="{4B06A9DC-F147-4EE2-B180-58C6E9294833}" dt="2019-05-12T10:03:23.333" v="25" actId="20577"/>
          <ac:spMkLst>
            <pc:docMk/>
            <pc:sldMk cId="780253205" sldId="408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0:19:13.881" v="98" actId="20577"/>
        <pc:sldMkLst>
          <pc:docMk/>
          <pc:sldMk cId="3265004230" sldId="409"/>
        </pc:sldMkLst>
        <pc:spChg chg="mod">
          <ac:chgData name="Osama Mohammed Moustafa Hosam Elde" userId="ab8f451e-a635-42ee-be12-e2dde55852bf" providerId="ADAL" clId="{4B06A9DC-F147-4EE2-B180-58C6E9294833}" dt="2019-05-12T10:18:33.159" v="81" actId="14100"/>
          <ac:spMkLst>
            <pc:docMk/>
            <pc:sldMk cId="3265004230" sldId="409"/>
            <ac:spMk id="2" creationId="{09C3E573-CA9F-4B05-989D-4C056A279A55}"/>
          </ac:spMkLst>
        </pc:spChg>
        <pc:spChg chg="add del mod">
          <ac:chgData name="Osama Mohammed Moustafa Hosam Elde" userId="ab8f451e-a635-42ee-be12-e2dde55852bf" providerId="ADAL" clId="{4B06A9DC-F147-4EE2-B180-58C6E9294833}" dt="2019-05-12T10:17:53.238" v="67" actId="478"/>
          <ac:spMkLst>
            <pc:docMk/>
            <pc:sldMk cId="3265004230" sldId="409"/>
            <ac:spMk id="3" creationId="{5FB8B5AB-8E95-4DE5-B364-9B63FF983CB4}"/>
          </ac:spMkLst>
        </pc:spChg>
        <pc:spChg chg="mod">
          <ac:chgData name="Osama Mohammed Moustafa Hosam Elde" userId="ab8f451e-a635-42ee-be12-e2dde55852bf" providerId="ADAL" clId="{4B06A9DC-F147-4EE2-B180-58C6E9294833}" dt="2019-05-12T10:19:13.881" v="98" actId="20577"/>
          <ac:spMkLst>
            <pc:docMk/>
            <pc:sldMk cId="3265004230" sldId="409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0:45:58.392" v="150" actId="1076"/>
        <pc:sldMkLst>
          <pc:docMk/>
          <pc:sldMk cId="3794462994" sldId="410"/>
        </pc:sldMkLst>
        <pc:spChg chg="mod">
          <ac:chgData name="Osama Mohammed Moustafa Hosam Elde" userId="ab8f451e-a635-42ee-be12-e2dde55852bf" providerId="ADAL" clId="{4B06A9DC-F147-4EE2-B180-58C6E9294833}" dt="2019-05-12T10:45:58.392" v="150" actId="1076"/>
          <ac:spMkLst>
            <pc:docMk/>
            <pc:sldMk cId="3794462994" sldId="410"/>
            <ac:spMk id="2" creationId="{09C3E573-CA9F-4B05-989D-4C056A279A55}"/>
          </ac:spMkLst>
        </pc:spChg>
        <pc:spChg chg="add del mod">
          <ac:chgData name="Osama Mohammed Moustafa Hosam Elde" userId="ab8f451e-a635-42ee-be12-e2dde55852bf" providerId="ADAL" clId="{4B06A9DC-F147-4EE2-B180-58C6E9294833}" dt="2019-05-12T10:42:46.440" v="113" actId="478"/>
          <ac:spMkLst>
            <pc:docMk/>
            <pc:sldMk cId="3794462994" sldId="410"/>
            <ac:spMk id="3" creationId="{150CB729-45CC-40AB-8D17-F10926987AB2}"/>
          </ac:spMkLst>
        </pc:spChg>
        <pc:spChg chg="add del">
          <ac:chgData name="Osama Mohammed Moustafa Hosam Elde" userId="ab8f451e-a635-42ee-be12-e2dde55852bf" providerId="ADAL" clId="{4B06A9DC-F147-4EE2-B180-58C6E9294833}" dt="2019-05-12T10:44:52.006" v="136" actId="478"/>
          <ac:spMkLst>
            <pc:docMk/>
            <pc:sldMk cId="3794462994" sldId="410"/>
            <ac:spMk id="4" creationId="{E620FCFF-0F24-4878-AFCF-0B8403FC2B00}"/>
          </ac:spMkLst>
        </pc:spChg>
        <pc:spChg chg="mod">
          <ac:chgData name="Osama Mohammed Moustafa Hosam Elde" userId="ab8f451e-a635-42ee-be12-e2dde55852bf" providerId="ADAL" clId="{4B06A9DC-F147-4EE2-B180-58C6E9294833}" dt="2019-05-12T10:35:48.715" v="100"/>
          <ac:spMkLst>
            <pc:docMk/>
            <pc:sldMk cId="3794462994" sldId="410"/>
            <ac:spMk id="6" creationId="{F666E11D-E12E-4A1B-AC49-37C776D88AF6}"/>
          </ac:spMkLst>
        </pc:spChg>
        <pc:spChg chg="add del mod">
          <ac:chgData name="Osama Mohammed Moustafa Hosam Elde" userId="ab8f451e-a635-42ee-be12-e2dde55852bf" providerId="ADAL" clId="{4B06A9DC-F147-4EE2-B180-58C6E9294833}" dt="2019-05-12T10:45:24.443" v="141" actId="478"/>
          <ac:spMkLst>
            <pc:docMk/>
            <pc:sldMk cId="3794462994" sldId="410"/>
            <ac:spMk id="7" creationId="{6F522AE7-05FC-4E37-A1A9-D23EDF07EB45}"/>
          </ac:spMkLst>
        </pc:spChg>
        <pc:spChg chg="add del mod">
          <ac:chgData name="Osama Mohammed Moustafa Hosam Elde" userId="ab8f451e-a635-42ee-be12-e2dde55852bf" providerId="ADAL" clId="{4B06A9DC-F147-4EE2-B180-58C6E9294833}" dt="2019-05-12T10:45:33.086" v="142" actId="478"/>
          <ac:spMkLst>
            <pc:docMk/>
            <pc:sldMk cId="3794462994" sldId="410"/>
            <ac:spMk id="8" creationId="{C980EA8E-6769-45F8-9BCA-2BD024C114AD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0:47:58.096" v="175" actId="20577"/>
        <pc:sldMkLst>
          <pc:docMk/>
          <pc:sldMk cId="99655065" sldId="411"/>
        </pc:sldMkLst>
        <pc:spChg chg="mod">
          <ac:chgData name="Osama Mohammed Moustafa Hosam Elde" userId="ab8f451e-a635-42ee-be12-e2dde55852bf" providerId="ADAL" clId="{4B06A9DC-F147-4EE2-B180-58C6E9294833}" dt="2019-05-12T10:47:58.096" v="175" actId="20577"/>
          <ac:spMkLst>
            <pc:docMk/>
            <pc:sldMk cId="99655065" sldId="411"/>
            <ac:spMk id="2" creationId="{09C3E573-CA9F-4B05-989D-4C056A279A55}"/>
          </ac:spMkLst>
        </pc:spChg>
        <pc:spChg chg="add del">
          <ac:chgData name="Osama Mohammed Moustafa Hosam Elde" userId="ab8f451e-a635-42ee-be12-e2dde55852bf" providerId="ADAL" clId="{4B06A9DC-F147-4EE2-B180-58C6E9294833}" dt="2019-05-12T10:47:06.696" v="161" actId="478"/>
          <ac:spMkLst>
            <pc:docMk/>
            <pc:sldMk cId="99655065" sldId="411"/>
            <ac:spMk id="3" creationId="{C083EDBC-49C2-4CC4-9631-731AA70782D0}"/>
          </ac:spMkLst>
        </pc:spChg>
        <pc:spChg chg="mod">
          <ac:chgData name="Osama Mohammed Moustafa Hosam Elde" userId="ab8f451e-a635-42ee-be12-e2dde55852bf" providerId="ADAL" clId="{4B06A9DC-F147-4EE2-B180-58C6E9294833}" dt="2019-05-12T10:46:29.008" v="152"/>
          <ac:spMkLst>
            <pc:docMk/>
            <pc:sldMk cId="99655065" sldId="411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1:08:51.075" v="246" actId="1076"/>
        <pc:sldMkLst>
          <pc:docMk/>
          <pc:sldMk cId="3191155671" sldId="412"/>
        </pc:sldMkLst>
        <pc:spChg chg="mod">
          <ac:chgData name="Osama Mohammed Moustafa Hosam Elde" userId="ab8f451e-a635-42ee-be12-e2dde55852bf" providerId="ADAL" clId="{4B06A9DC-F147-4EE2-B180-58C6E9294833}" dt="2019-05-12T11:08:51.075" v="246" actId="1076"/>
          <ac:spMkLst>
            <pc:docMk/>
            <pc:sldMk cId="3191155671" sldId="412"/>
            <ac:spMk id="2" creationId="{09C3E573-CA9F-4B05-989D-4C056A279A55}"/>
          </ac:spMkLst>
        </pc:spChg>
        <pc:spChg chg="add del">
          <ac:chgData name="Osama Mohammed Moustafa Hosam Elde" userId="ab8f451e-a635-42ee-be12-e2dde55852bf" providerId="ADAL" clId="{4B06A9DC-F147-4EE2-B180-58C6E9294833}" dt="2019-05-12T10:50:14.889" v="190" actId="478"/>
          <ac:spMkLst>
            <pc:docMk/>
            <pc:sldMk cId="3191155671" sldId="412"/>
            <ac:spMk id="3" creationId="{98BFCA34-24EF-4731-9E3F-2814E32052A9}"/>
          </ac:spMkLst>
        </pc:spChg>
        <pc:spChg chg="add del mod">
          <ac:chgData name="Osama Mohammed Moustafa Hosam Elde" userId="ab8f451e-a635-42ee-be12-e2dde55852bf" providerId="ADAL" clId="{4B06A9DC-F147-4EE2-B180-58C6E9294833}" dt="2019-05-12T11:08:27.028" v="240" actId="478"/>
          <ac:spMkLst>
            <pc:docMk/>
            <pc:sldMk cId="3191155671" sldId="412"/>
            <ac:spMk id="4" creationId="{C671B22F-6C1E-4D4F-92C1-752C1FFDD2B8}"/>
          </ac:spMkLst>
        </pc:spChg>
        <pc:spChg chg="mod">
          <ac:chgData name="Osama Mohammed Moustafa Hosam Elde" userId="ab8f451e-a635-42ee-be12-e2dde55852bf" providerId="ADAL" clId="{4B06A9DC-F147-4EE2-B180-58C6E9294833}" dt="2019-05-12T11:08:43.970" v="243" actId="6549"/>
          <ac:spMkLst>
            <pc:docMk/>
            <pc:sldMk cId="3191155671" sldId="412"/>
            <ac:spMk id="6" creationId="{F666E11D-E12E-4A1B-AC49-37C776D88AF6}"/>
          </ac:spMkLst>
        </pc:spChg>
      </pc:sldChg>
      <pc:sldChg chg="modSp add">
        <pc:chgData name="Osama Mohammed Moustafa Hosam Elde" userId="ab8f451e-a635-42ee-be12-e2dde55852bf" providerId="ADAL" clId="{4B06A9DC-F147-4EE2-B180-58C6E9294833}" dt="2019-05-12T11:10:47.920" v="281" actId="20577"/>
        <pc:sldMkLst>
          <pc:docMk/>
          <pc:sldMk cId="700410615" sldId="413"/>
        </pc:sldMkLst>
        <pc:spChg chg="mod">
          <ac:chgData name="Osama Mohammed Moustafa Hosam Elde" userId="ab8f451e-a635-42ee-be12-e2dde55852bf" providerId="ADAL" clId="{4B06A9DC-F147-4EE2-B180-58C6E9294833}" dt="2019-05-12T11:10:47.920" v="281" actId="20577"/>
          <ac:spMkLst>
            <pc:docMk/>
            <pc:sldMk cId="700410615" sldId="413"/>
            <ac:spMk id="2" creationId="{09C3E573-CA9F-4B05-989D-4C056A279A55}"/>
          </ac:spMkLst>
        </pc:spChg>
      </pc:sldChg>
      <pc:sldChg chg="modSp add">
        <pc:chgData name="Osama Mohammed Moustafa Hosam Elde" userId="ab8f451e-a635-42ee-be12-e2dde55852bf" providerId="ADAL" clId="{4B06A9DC-F147-4EE2-B180-58C6E9294833}" dt="2019-05-12T11:11:56.837" v="290" actId="12"/>
        <pc:sldMkLst>
          <pc:docMk/>
          <pc:sldMk cId="2159857466" sldId="414"/>
        </pc:sldMkLst>
        <pc:spChg chg="mod">
          <ac:chgData name="Osama Mohammed Moustafa Hosam Elde" userId="ab8f451e-a635-42ee-be12-e2dde55852bf" providerId="ADAL" clId="{4B06A9DC-F147-4EE2-B180-58C6E9294833}" dt="2019-05-12T11:11:56.837" v="290" actId="12"/>
          <ac:spMkLst>
            <pc:docMk/>
            <pc:sldMk cId="2159857466" sldId="414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4B06A9DC-F147-4EE2-B180-58C6E9294833}" dt="2019-05-12T11:11:17.924" v="283" actId="20577"/>
          <ac:spMkLst>
            <pc:docMk/>
            <pc:sldMk cId="2159857466" sldId="414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2:34:31.005" v="323" actId="1076"/>
        <pc:sldMkLst>
          <pc:docMk/>
          <pc:sldMk cId="3828505598" sldId="415"/>
        </pc:sldMkLst>
        <pc:spChg chg="del">
          <ac:chgData name="Osama Mohammed Moustafa Hosam Elde" userId="ab8f451e-a635-42ee-be12-e2dde55852bf" providerId="ADAL" clId="{4B06A9DC-F147-4EE2-B180-58C6E9294833}" dt="2019-05-12T12:27:38.797" v="296" actId="478"/>
          <ac:spMkLst>
            <pc:docMk/>
            <pc:sldMk cId="3828505598" sldId="415"/>
            <ac:spMk id="2" creationId="{09C3E573-CA9F-4B05-989D-4C056A279A55}"/>
          </ac:spMkLst>
        </pc:spChg>
        <pc:spChg chg="add mod">
          <ac:chgData name="Osama Mohammed Moustafa Hosam Elde" userId="ab8f451e-a635-42ee-be12-e2dde55852bf" providerId="ADAL" clId="{4B06A9DC-F147-4EE2-B180-58C6E9294833}" dt="2019-05-12T12:29:08.484" v="307" actId="1076"/>
          <ac:spMkLst>
            <pc:docMk/>
            <pc:sldMk cId="3828505598" sldId="415"/>
            <ac:spMk id="3" creationId="{56A69586-56D3-4DC1-90C1-13B686EF2707}"/>
          </ac:spMkLst>
        </pc:spChg>
        <pc:spChg chg="add mod">
          <ac:chgData name="Osama Mohammed Moustafa Hosam Elde" userId="ab8f451e-a635-42ee-be12-e2dde55852bf" providerId="ADAL" clId="{4B06A9DC-F147-4EE2-B180-58C6E9294833}" dt="2019-05-12T12:34:31.005" v="323" actId="1076"/>
          <ac:spMkLst>
            <pc:docMk/>
            <pc:sldMk cId="3828505598" sldId="415"/>
            <ac:spMk id="4" creationId="{DFD1C593-B706-4BE7-9A65-DC013E5B77B9}"/>
          </ac:spMkLst>
        </pc:spChg>
        <pc:spChg chg="mod">
          <ac:chgData name="Osama Mohammed Moustafa Hosam Elde" userId="ab8f451e-a635-42ee-be12-e2dde55852bf" providerId="ADAL" clId="{4B06A9DC-F147-4EE2-B180-58C6E9294833}" dt="2019-05-12T12:27:33.828" v="295" actId="14100"/>
          <ac:spMkLst>
            <pc:docMk/>
            <pc:sldMk cId="3828505598" sldId="415"/>
            <ac:spMk id="6" creationId="{F666E11D-E12E-4A1B-AC49-37C776D88AF6}"/>
          </ac:spMkLst>
        </pc:spChg>
        <pc:picChg chg="add mod">
          <ac:chgData name="Osama Mohammed Moustafa Hosam Elde" userId="ab8f451e-a635-42ee-be12-e2dde55852bf" providerId="ADAL" clId="{4B06A9DC-F147-4EE2-B180-58C6E9294833}" dt="2019-05-12T12:34:08.203" v="312" actId="1076"/>
          <ac:picMkLst>
            <pc:docMk/>
            <pc:sldMk cId="3828505598" sldId="415"/>
            <ac:picMk id="6146" creationId="{4467299B-7392-424A-A361-76970938312F}"/>
          </ac:picMkLst>
        </pc:picChg>
        <pc:picChg chg="add mod">
          <ac:chgData name="Osama Mohammed Moustafa Hosam Elde" userId="ab8f451e-a635-42ee-be12-e2dde55852bf" providerId="ADAL" clId="{4B06A9DC-F147-4EE2-B180-58C6E9294833}" dt="2019-05-12T12:34:09.704" v="313" actId="1076"/>
          <ac:picMkLst>
            <pc:docMk/>
            <pc:sldMk cId="3828505598" sldId="415"/>
            <ac:picMk id="6148" creationId="{B9D18E34-42AC-4112-BC11-69376E5DEC2D}"/>
          </ac:picMkLst>
        </pc:picChg>
      </pc:sldChg>
      <pc:sldChg chg="addSp delSp modSp add">
        <pc:chgData name="Osama Mohammed Moustafa Hosam Elde" userId="ab8f451e-a635-42ee-be12-e2dde55852bf" providerId="ADAL" clId="{4B06A9DC-F147-4EE2-B180-58C6E9294833}" dt="2019-05-12T14:12:08.729" v="376" actId="1076"/>
        <pc:sldMkLst>
          <pc:docMk/>
          <pc:sldMk cId="4124742612" sldId="416"/>
        </pc:sldMkLst>
        <pc:spChg chg="del mod">
          <ac:chgData name="Osama Mohammed Moustafa Hosam Elde" userId="ab8f451e-a635-42ee-be12-e2dde55852bf" providerId="ADAL" clId="{4B06A9DC-F147-4EE2-B180-58C6E9294833}" dt="2019-05-12T13:11:18.802" v="348" actId="478"/>
          <ac:spMkLst>
            <pc:docMk/>
            <pc:sldMk cId="4124742612" sldId="416"/>
            <ac:spMk id="2" creationId="{09C3E573-CA9F-4B05-989D-4C056A279A55}"/>
          </ac:spMkLst>
        </pc:spChg>
        <pc:spChg chg="add del">
          <ac:chgData name="Osama Mohammed Moustafa Hosam Elde" userId="ab8f451e-a635-42ee-be12-e2dde55852bf" providerId="ADAL" clId="{4B06A9DC-F147-4EE2-B180-58C6E9294833}" dt="2019-05-12T14:09:53.903" v="354"/>
          <ac:spMkLst>
            <pc:docMk/>
            <pc:sldMk cId="4124742612" sldId="416"/>
            <ac:spMk id="4" creationId="{037B0BC2-7375-4120-B161-ACCF96C58C15}"/>
          </ac:spMkLst>
        </pc:spChg>
        <pc:spChg chg="mod">
          <ac:chgData name="Osama Mohammed Moustafa Hosam Elde" userId="ab8f451e-a635-42ee-be12-e2dde55852bf" providerId="ADAL" clId="{4B06A9DC-F147-4EE2-B180-58C6E9294833}" dt="2019-05-12T14:09:23.187" v="352" actId="27636"/>
          <ac:spMkLst>
            <pc:docMk/>
            <pc:sldMk cId="4124742612" sldId="416"/>
            <ac:spMk id="6" creationId="{F666E11D-E12E-4A1B-AC49-37C776D88AF6}"/>
          </ac:spMkLst>
        </pc:spChg>
        <pc:spChg chg="add mod">
          <ac:chgData name="Osama Mohammed Moustafa Hosam Elde" userId="ab8f451e-a635-42ee-be12-e2dde55852bf" providerId="ADAL" clId="{4B06A9DC-F147-4EE2-B180-58C6E9294833}" dt="2019-05-12T14:12:08.729" v="376" actId="1076"/>
          <ac:spMkLst>
            <pc:docMk/>
            <pc:sldMk cId="4124742612" sldId="416"/>
            <ac:spMk id="7" creationId="{6111B900-4EB4-42EE-90E6-43012B60C7E2}"/>
          </ac:spMkLst>
        </pc:spChg>
        <pc:spChg chg="add del mod">
          <ac:chgData name="Osama Mohammed Moustafa Hosam Elde" userId="ab8f451e-a635-42ee-be12-e2dde55852bf" providerId="ADAL" clId="{4B06A9DC-F147-4EE2-B180-58C6E9294833}" dt="2019-05-12T14:10:27.847" v="358" actId="478"/>
          <ac:spMkLst>
            <pc:docMk/>
            <pc:sldMk cId="4124742612" sldId="416"/>
            <ac:spMk id="8" creationId="{EBE99E7E-98B7-46AB-ACF4-D9D7B3D094FF}"/>
          </ac:spMkLst>
        </pc:spChg>
        <pc:picChg chg="add del mod">
          <ac:chgData name="Osama Mohammed Moustafa Hosam Elde" userId="ab8f451e-a635-42ee-be12-e2dde55852bf" providerId="ADAL" clId="{4B06A9DC-F147-4EE2-B180-58C6E9294833}" dt="2019-05-12T13:25:39.025" v="350" actId="478"/>
          <ac:picMkLst>
            <pc:docMk/>
            <pc:sldMk cId="4124742612" sldId="416"/>
            <ac:picMk id="3" creationId="{9F53A689-9852-46AE-A261-A01D04D2F1B1}"/>
          </ac:picMkLst>
        </pc:picChg>
      </pc:sldChg>
      <pc:sldChg chg="addSp delSp modSp add">
        <pc:chgData name="Osama Mohammed Moustafa Hosam Elde" userId="ab8f451e-a635-42ee-be12-e2dde55852bf" providerId="ADAL" clId="{4B06A9DC-F147-4EE2-B180-58C6E9294833}" dt="2019-05-12T14:41:36.579" v="535" actId="14100"/>
        <pc:sldMkLst>
          <pc:docMk/>
          <pc:sldMk cId="863847074" sldId="417"/>
        </pc:sldMkLst>
        <pc:spChg chg="add del mod">
          <ac:chgData name="Osama Mohammed Moustafa Hosam Elde" userId="ab8f451e-a635-42ee-be12-e2dde55852bf" providerId="ADAL" clId="{4B06A9DC-F147-4EE2-B180-58C6E9294833}" dt="2019-05-12T14:39:16.503" v="505" actId="478"/>
          <ac:spMkLst>
            <pc:docMk/>
            <pc:sldMk cId="863847074" sldId="417"/>
            <ac:spMk id="2" creationId="{12789C6F-EE54-4196-8FE1-7D928CBC5313}"/>
          </ac:spMkLst>
        </pc:spChg>
        <pc:spChg chg="mod">
          <ac:chgData name="Osama Mohammed Moustafa Hosam Elde" userId="ab8f451e-a635-42ee-be12-e2dde55852bf" providerId="ADAL" clId="{4B06A9DC-F147-4EE2-B180-58C6E9294833}" dt="2019-05-12T14:36:44.864" v="378"/>
          <ac:spMkLst>
            <pc:docMk/>
            <pc:sldMk cId="863847074" sldId="417"/>
            <ac:spMk id="6" creationId="{F666E11D-E12E-4A1B-AC49-37C776D88AF6}"/>
          </ac:spMkLst>
        </pc:spChg>
        <pc:spChg chg="mod">
          <ac:chgData name="Osama Mohammed Moustafa Hosam Elde" userId="ab8f451e-a635-42ee-be12-e2dde55852bf" providerId="ADAL" clId="{4B06A9DC-F147-4EE2-B180-58C6E9294833}" dt="2019-05-12T14:41:36.579" v="535" actId="14100"/>
          <ac:spMkLst>
            <pc:docMk/>
            <pc:sldMk cId="863847074" sldId="417"/>
            <ac:spMk id="7" creationId="{6111B900-4EB4-42EE-90E6-43012B60C7E2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2T14:51:24.871" v="562" actId="404"/>
        <pc:sldMkLst>
          <pc:docMk/>
          <pc:sldMk cId="3387303661" sldId="418"/>
        </pc:sldMkLst>
        <pc:spChg chg="add mod">
          <ac:chgData name="Osama Mohammed Moustafa Hosam Elde" userId="ab8f451e-a635-42ee-be12-e2dde55852bf" providerId="ADAL" clId="{4B06A9DC-F147-4EE2-B180-58C6E9294833}" dt="2019-05-12T14:51:24.871" v="562" actId="404"/>
          <ac:spMkLst>
            <pc:docMk/>
            <pc:sldMk cId="3387303661" sldId="418"/>
            <ac:spMk id="3" creationId="{2F622B09-6053-42D5-B403-4DBC245F1A31}"/>
          </ac:spMkLst>
        </pc:spChg>
        <pc:spChg chg="del">
          <ac:chgData name="Osama Mohammed Moustafa Hosam Elde" userId="ab8f451e-a635-42ee-be12-e2dde55852bf" providerId="ADAL" clId="{4B06A9DC-F147-4EE2-B180-58C6E9294833}" dt="2019-05-12T14:45:10.471" v="537" actId="478"/>
          <ac:spMkLst>
            <pc:docMk/>
            <pc:sldMk cId="3387303661" sldId="418"/>
            <ac:spMk id="7" creationId="{6111B900-4EB4-42EE-90E6-43012B60C7E2}"/>
          </ac:spMkLst>
        </pc:spChg>
        <pc:picChg chg="add mod">
          <ac:chgData name="Osama Mohammed Moustafa Hosam Elde" userId="ab8f451e-a635-42ee-be12-e2dde55852bf" providerId="ADAL" clId="{4B06A9DC-F147-4EE2-B180-58C6E9294833}" dt="2019-05-12T14:50:19.688" v="546" actId="1076"/>
          <ac:picMkLst>
            <pc:docMk/>
            <pc:sldMk cId="3387303661" sldId="418"/>
            <ac:picMk id="2" creationId="{73770AEB-D0BD-4D00-A644-ACF669CDA859}"/>
          </ac:picMkLst>
        </pc:picChg>
      </pc:sldChg>
      <pc:sldChg chg="addSp delSp modSp add ord">
        <pc:chgData name="Osama Mohammed Moustafa Hosam Elde" userId="ab8f451e-a635-42ee-be12-e2dde55852bf" providerId="ADAL" clId="{4B06A9DC-F147-4EE2-B180-58C6E9294833}" dt="2019-05-12T15:06:43.765" v="676" actId="478"/>
        <pc:sldMkLst>
          <pc:docMk/>
          <pc:sldMk cId="1246684091" sldId="419"/>
        </pc:sldMkLst>
        <pc:spChg chg="add mod">
          <ac:chgData name="Osama Mohammed Moustafa Hosam Elde" userId="ab8f451e-a635-42ee-be12-e2dde55852bf" providerId="ADAL" clId="{4B06A9DC-F147-4EE2-B180-58C6E9294833}" dt="2019-05-12T15:06:40.893" v="675" actId="404"/>
          <ac:spMkLst>
            <pc:docMk/>
            <pc:sldMk cId="1246684091" sldId="419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B06A9DC-F147-4EE2-B180-58C6E9294833}" dt="2019-05-12T14:59:46.646" v="588" actId="478"/>
          <ac:spMkLst>
            <pc:docMk/>
            <pc:sldMk cId="1246684091" sldId="419"/>
            <ac:spMk id="3" creationId="{87D71BCE-545D-4E56-AE63-3A8662E02395}"/>
          </ac:spMkLst>
        </pc:spChg>
        <pc:spChg chg="add del">
          <ac:chgData name="Osama Mohammed Moustafa Hosam Elde" userId="ab8f451e-a635-42ee-be12-e2dde55852bf" providerId="ADAL" clId="{4B06A9DC-F147-4EE2-B180-58C6E9294833}" dt="2019-05-12T15:03:17.254" v="608" actId="478"/>
          <ac:spMkLst>
            <pc:docMk/>
            <pc:sldMk cId="1246684091" sldId="419"/>
            <ac:spMk id="4" creationId="{2C447E1B-130B-489C-A703-8E0C2A60F13A}"/>
          </ac:spMkLst>
        </pc:spChg>
        <pc:spChg chg="mod">
          <ac:chgData name="Osama Mohammed Moustafa Hosam Elde" userId="ab8f451e-a635-42ee-be12-e2dde55852bf" providerId="ADAL" clId="{4B06A9DC-F147-4EE2-B180-58C6E9294833}" dt="2019-05-12T14:56:22.746" v="565"/>
          <ac:spMkLst>
            <pc:docMk/>
            <pc:sldMk cId="1246684091" sldId="419"/>
            <ac:spMk id="6" creationId="{F666E11D-E12E-4A1B-AC49-37C776D88AF6}"/>
          </ac:spMkLst>
        </pc:spChg>
        <pc:spChg chg="del mod">
          <ac:chgData name="Osama Mohammed Moustafa Hosam Elde" userId="ab8f451e-a635-42ee-be12-e2dde55852bf" providerId="ADAL" clId="{4B06A9DC-F147-4EE2-B180-58C6E9294833}" dt="2019-05-12T14:58:30.319" v="576" actId="478"/>
          <ac:spMkLst>
            <pc:docMk/>
            <pc:sldMk cId="1246684091" sldId="419"/>
            <ac:spMk id="7" creationId="{6111B900-4EB4-42EE-90E6-43012B60C7E2}"/>
          </ac:spMkLst>
        </pc:spChg>
        <pc:spChg chg="add del">
          <ac:chgData name="Osama Mohammed Moustafa Hosam Elde" userId="ab8f451e-a635-42ee-be12-e2dde55852bf" providerId="ADAL" clId="{4B06A9DC-F147-4EE2-B180-58C6E9294833}" dt="2019-05-12T15:04:53.934" v="649" actId="478"/>
          <ac:spMkLst>
            <pc:docMk/>
            <pc:sldMk cId="1246684091" sldId="419"/>
            <ac:spMk id="8" creationId="{1F9A5AB7-F8CE-4E2E-AB49-76354F73271A}"/>
          </ac:spMkLst>
        </pc:spChg>
        <pc:spChg chg="add del">
          <ac:chgData name="Osama Mohammed Moustafa Hosam Elde" userId="ab8f451e-a635-42ee-be12-e2dde55852bf" providerId="ADAL" clId="{4B06A9DC-F147-4EE2-B180-58C6E9294833}" dt="2019-05-12T15:06:43.765" v="676" actId="478"/>
          <ac:spMkLst>
            <pc:docMk/>
            <pc:sldMk cId="1246684091" sldId="419"/>
            <ac:spMk id="9" creationId="{7875EBB1-740F-4D5A-8300-F1ECA0D192DD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4T14:55:31.110" v="858" actId="478"/>
        <pc:sldMkLst>
          <pc:docMk/>
          <pc:sldMk cId="266114071" sldId="426"/>
        </pc:sldMkLst>
        <pc:spChg chg="mod">
          <ac:chgData name="Osama Mohammed Moustafa Hosam Elde" userId="ab8f451e-a635-42ee-be12-e2dde55852bf" providerId="ADAL" clId="{4B06A9DC-F147-4EE2-B180-58C6E9294833}" dt="2019-05-14T14:54:38.614" v="856" actId="404"/>
          <ac:spMkLst>
            <pc:docMk/>
            <pc:sldMk cId="266114071" sldId="426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B06A9DC-F147-4EE2-B180-58C6E9294833}" dt="2019-05-14T13:40:35.980" v="682" actId="478"/>
          <ac:spMkLst>
            <pc:docMk/>
            <pc:sldMk cId="266114071" sldId="426"/>
            <ac:spMk id="3" creationId="{17C4223E-6390-4ADA-8893-D11B5AFA22AC}"/>
          </ac:spMkLst>
        </pc:spChg>
        <pc:spChg chg="add del">
          <ac:chgData name="Osama Mohammed Moustafa Hosam Elde" userId="ab8f451e-a635-42ee-be12-e2dde55852bf" providerId="ADAL" clId="{4B06A9DC-F147-4EE2-B180-58C6E9294833}" dt="2019-05-14T13:41:52.154" v="699" actId="478"/>
          <ac:spMkLst>
            <pc:docMk/>
            <pc:sldMk cId="266114071" sldId="426"/>
            <ac:spMk id="4" creationId="{1B7D210D-75D9-4B08-AB7A-60A2B10872DC}"/>
          </ac:spMkLst>
        </pc:spChg>
        <pc:spChg chg="mod">
          <ac:chgData name="Osama Mohammed Moustafa Hosam Elde" userId="ab8f451e-a635-42ee-be12-e2dde55852bf" providerId="ADAL" clId="{4B06A9DC-F147-4EE2-B180-58C6E9294833}" dt="2019-05-14T13:39:21.644" v="678"/>
          <ac:spMkLst>
            <pc:docMk/>
            <pc:sldMk cId="266114071" sldId="426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B06A9DC-F147-4EE2-B180-58C6E9294833}" dt="2019-05-14T13:41:49.411" v="698" actId="478"/>
          <ac:spMkLst>
            <pc:docMk/>
            <pc:sldMk cId="266114071" sldId="426"/>
            <ac:spMk id="7" creationId="{B1F69BD0-0C51-4C30-BE61-737FBAC7FD75}"/>
          </ac:spMkLst>
        </pc:spChg>
        <pc:spChg chg="add del">
          <ac:chgData name="Osama Mohammed Moustafa Hosam Elde" userId="ab8f451e-a635-42ee-be12-e2dde55852bf" providerId="ADAL" clId="{4B06A9DC-F147-4EE2-B180-58C6E9294833}" dt="2019-05-14T14:35:47.231" v="716" actId="478"/>
          <ac:spMkLst>
            <pc:docMk/>
            <pc:sldMk cId="266114071" sldId="426"/>
            <ac:spMk id="8" creationId="{70727F25-869D-4E91-A801-241AEDDDD3E1}"/>
          </ac:spMkLst>
        </pc:spChg>
        <pc:spChg chg="add del">
          <ac:chgData name="Osama Mohammed Moustafa Hosam Elde" userId="ab8f451e-a635-42ee-be12-e2dde55852bf" providerId="ADAL" clId="{4B06A9DC-F147-4EE2-B180-58C6E9294833}" dt="2019-05-14T14:35:45.783" v="715" actId="478"/>
          <ac:spMkLst>
            <pc:docMk/>
            <pc:sldMk cId="266114071" sldId="426"/>
            <ac:spMk id="9" creationId="{3E65C825-90E9-41D8-8917-725BD47E1CC7}"/>
          </ac:spMkLst>
        </pc:spChg>
        <pc:spChg chg="add del">
          <ac:chgData name="Osama Mohammed Moustafa Hosam Elde" userId="ab8f451e-a635-42ee-be12-e2dde55852bf" providerId="ADAL" clId="{4B06A9DC-F147-4EE2-B180-58C6E9294833}" dt="2019-05-14T14:42:53.866" v="720" actId="478"/>
          <ac:spMkLst>
            <pc:docMk/>
            <pc:sldMk cId="266114071" sldId="426"/>
            <ac:spMk id="10" creationId="{AB2478DF-9FCD-4ABB-8ED4-EDD2F1A2AFEE}"/>
          </ac:spMkLst>
        </pc:spChg>
        <pc:spChg chg="add del">
          <ac:chgData name="Osama Mohammed Moustafa Hosam Elde" userId="ab8f451e-a635-42ee-be12-e2dde55852bf" providerId="ADAL" clId="{4B06A9DC-F147-4EE2-B180-58C6E9294833}" dt="2019-05-14T14:55:31.110" v="858" actId="478"/>
          <ac:spMkLst>
            <pc:docMk/>
            <pc:sldMk cId="266114071" sldId="426"/>
            <ac:spMk id="11" creationId="{D60B5FDB-5D07-4332-837D-29578EDB164F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4T15:13:52.317" v="962" actId="1035"/>
        <pc:sldMkLst>
          <pc:docMk/>
          <pc:sldMk cId="1438186912" sldId="428"/>
        </pc:sldMkLst>
        <pc:spChg chg="mod">
          <ac:chgData name="Osama Mohammed Moustafa Hosam Elde" userId="ab8f451e-a635-42ee-be12-e2dde55852bf" providerId="ADAL" clId="{4B06A9DC-F147-4EE2-B180-58C6E9294833}" dt="2019-05-14T15:13:52.317" v="962" actId="1035"/>
          <ac:spMkLst>
            <pc:docMk/>
            <pc:sldMk cId="1438186912" sldId="428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B06A9DC-F147-4EE2-B180-58C6E9294833}" dt="2019-05-14T14:59:55.187" v="880" actId="478"/>
          <ac:spMkLst>
            <pc:docMk/>
            <pc:sldMk cId="1438186912" sldId="428"/>
            <ac:spMk id="3" creationId="{BA3C3178-33E4-4253-93A1-2CCCF7E89056}"/>
          </ac:spMkLst>
        </pc:spChg>
        <pc:spChg chg="add del">
          <ac:chgData name="Osama Mohammed Moustafa Hosam Elde" userId="ab8f451e-a635-42ee-be12-e2dde55852bf" providerId="ADAL" clId="{4B06A9DC-F147-4EE2-B180-58C6E9294833}" dt="2019-05-14T15:00:15.187" v="885" actId="478"/>
          <ac:spMkLst>
            <pc:docMk/>
            <pc:sldMk cId="1438186912" sldId="428"/>
            <ac:spMk id="4" creationId="{EA0B21AF-EDF1-4972-96DB-07C49FF43ACC}"/>
          </ac:spMkLst>
        </pc:spChg>
        <pc:spChg chg="mod">
          <ac:chgData name="Osama Mohammed Moustafa Hosam Elde" userId="ab8f451e-a635-42ee-be12-e2dde55852bf" providerId="ADAL" clId="{4B06A9DC-F147-4EE2-B180-58C6E9294833}" dt="2019-05-14T14:55:44.928" v="863" actId="404"/>
          <ac:spMkLst>
            <pc:docMk/>
            <pc:sldMk cId="1438186912" sldId="428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B06A9DC-F147-4EE2-B180-58C6E9294833}" dt="2019-05-14T15:00:58.292" v="915" actId="478"/>
          <ac:spMkLst>
            <pc:docMk/>
            <pc:sldMk cId="1438186912" sldId="428"/>
            <ac:spMk id="7" creationId="{2C0F51A4-D1F2-4DFA-8A80-E0DE73743529}"/>
          </ac:spMkLst>
        </pc:spChg>
        <pc:spChg chg="add del">
          <ac:chgData name="Osama Mohammed Moustafa Hosam Elde" userId="ab8f451e-a635-42ee-be12-e2dde55852bf" providerId="ADAL" clId="{4B06A9DC-F147-4EE2-B180-58C6E9294833}" dt="2019-05-14T15:02:50.118" v="919" actId="478"/>
          <ac:spMkLst>
            <pc:docMk/>
            <pc:sldMk cId="1438186912" sldId="428"/>
            <ac:spMk id="8" creationId="{B9CADED6-BF7D-4D10-8770-7D2DFB470442}"/>
          </ac:spMkLst>
        </pc:spChg>
        <pc:spChg chg="add del">
          <ac:chgData name="Osama Mohammed Moustafa Hosam Elde" userId="ab8f451e-a635-42ee-be12-e2dde55852bf" providerId="ADAL" clId="{4B06A9DC-F147-4EE2-B180-58C6E9294833}" dt="2019-05-14T15:03:10.100" v="922" actId="478"/>
          <ac:spMkLst>
            <pc:docMk/>
            <pc:sldMk cId="1438186912" sldId="428"/>
            <ac:spMk id="9" creationId="{D82B605F-CA3C-4358-A6DD-008281C42496}"/>
          </ac:spMkLst>
        </pc:spChg>
        <pc:spChg chg="add del">
          <ac:chgData name="Osama Mohammed Moustafa Hosam Elde" userId="ab8f451e-a635-42ee-be12-e2dde55852bf" providerId="ADAL" clId="{4B06A9DC-F147-4EE2-B180-58C6E9294833}" dt="2019-05-14T15:03:33.061" v="925" actId="478"/>
          <ac:spMkLst>
            <pc:docMk/>
            <pc:sldMk cId="1438186912" sldId="428"/>
            <ac:spMk id="10" creationId="{3CC327DE-5A47-42D6-8D92-7E1B59530669}"/>
          </ac:spMkLst>
        </pc:spChg>
        <pc:spChg chg="add del">
          <ac:chgData name="Osama Mohammed Moustafa Hosam Elde" userId="ab8f451e-a635-42ee-be12-e2dde55852bf" providerId="ADAL" clId="{4B06A9DC-F147-4EE2-B180-58C6E9294833}" dt="2019-05-14T15:04:12.421" v="929" actId="478"/>
          <ac:spMkLst>
            <pc:docMk/>
            <pc:sldMk cId="1438186912" sldId="428"/>
            <ac:spMk id="11" creationId="{6CD98081-47A5-4CCE-8091-6325F311C0B9}"/>
          </ac:spMkLst>
        </pc:spChg>
        <pc:spChg chg="add del">
          <ac:chgData name="Osama Mohammed Moustafa Hosam Elde" userId="ab8f451e-a635-42ee-be12-e2dde55852bf" providerId="ADAL" clId="{4B06A9DC-F147-4EE2-B180-58C6E9294833}" dt="2019-05-14T15:04:40.805" v="932" actId="478"/>
          <ac:spMkLst>
            <pc:docMk/>
            <pc:sldMk cId="1438186912" sldId="428"/>
            <ac:spMk id="12" creationId="{B031FE9B-496E-4204-865D-5A462EE4B948}"/>
          </ac:spMkLst>
        </pc:spChg>
        <pc:spChg chg="add del">
          <ac:chgData name="Osama Mohammed Moustafa Hosam Elde" userId="ab8f451e-a635-42ee-be12-e2dde55852bf" providerId="ADAL" clId="{4B06A9DC-F147-4EE2-B180-58C6E9294833}" dt="2019-05-14T15:05:36.333" v="938" actId="478"/>
          <ac:spMkLst>
            <pc:docMk/>
            <pc:sldMk cId="1438186912" sldId="428"/>
            <ac:spMk id="13" creationId="{13E22387-7E7A-44A3-8B5D-85B785B4F6D2}"/>
          </ac:spMkLst>
        </pc:spChg>
        <pc:spChg chg="add del">
          <ac:chgData name="Osama Mohammed Moustafa Hosam Elde" userId="ab8f451e-a635-42ee-be12-e2dde55852bf" providerId="ADAL" clId="{4B06A9DC-F147-4EE2-B180-58C6E9294833}" dt="2019-05-14T15:06:21.437" v="943" actId="478"/>
          <ac:spMkLst>
            <pc:docMk/>
            <pc:sldMk cId="1438186912" sldId="428"/>
            <ac:spMk id="14" creationId="{C8374618-A4D5-4590-85D7-4EC47E717B4E}"/>
          </ac:spMkLst>
        </pc:spChg>
        <pc:spChg chg="add del">
          <ac:chgData name="Osama Mohammed Moustafa Hosam Elde" userId="ab8f451e-a635-42ee-be12-e2dde55852bf" providerId="ADAL" clId="{4B06A9DC-F147-4EE2-B180-58C6E9294833}" dt="2019-05-14T15:12:01.032" v="950" actId="478"/>
          <ac:spMkLst>
            <pc:docMk/>
            <pc:sldMk cId="1438186912" sldId="428"/>
            <ac:spMk id="15" creationId="{6A1C299C-6495-4B1B-9287-670278332D91}"/>
          </ac:spMkLst>
        </pc:spChg>
        <pc:spChg chg="add del">
          <ac:chgData name="Osama Mohammed Moustafa Hosam Elde" userId="ab8f451e-a635-42ee-be12-e2dde55852bf" providerId="ADAL" clId="{4B06A9DC-F147-4EE2-B180-58C6E9294833}" dt="2019-05-14T15:12:56.583" v="953" actId="478"/>
          <ac:spMkLst>
            <pc:docMk/>
            <pc:sldMk cId="1438186912" sldId="428"/>
            <ac:spMk id="16" creationId="{AAD9FD7C-A8F0-4712-B8C6-6F07866E429D}"/>
          </ac:spMkLst>
        </pc:spChg>
        <pc:spChg chg="add del">
          <ac:chgData name="Osama Mohammed Moustafa Hosam Elde" userId="ab8f451e-a635-42ee-be12-e2dde55852bf" providerId="ADAL" clId="{4B06A9DC-F147-4EE2-B180-58C6E9294833}" dt="2019-05-14T15:13:43.326" v="959" actId="478"/>
          <ac:spMkLst>
            <pc:docMk/>
            <pc:sldMk cId="1438186912" sldId="428"/>
            <ac:spMk id="17" creationId="{0981EBD2-3FBD-47F9-AAD2-E0EC42594FF2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4T15:19:25.100" v="1000" actId="20577"/>
        <pc:sldMkLst>
          <pc:docMk/>
          <pc:sldMk cId="3038210361" sldId="429"/>
        </pc:sldMkLst>
        <pc:spChg chg="mod">
          <ac:chgData name="Osama Mohammed Moustafa Hosam Elde" userId="ab8f451e-a635-42ee-be12-e2dde55852bf" providerId="ADAL" clId="{4B06A9DC-F147-4EE2-B180-58C6E9294833}" dt="2019-05-14T15:19:25.100" v="1000" actId="20577"/>
          <ac:spMkLst>
            <pc:docMk/>
            <pc:sldMk cId="3038210361" sldId="429"/>
            <ac:spMk id="2" creationId="{DF0B6642-9745-4559-8CBF-621C3E958551}"/>
          </ac:spMkLst>
        </pc:spChg>
        <pc:spChg chg="add del">
          <ac:chgData name="Osama Mohammed Moustafa Hosam Elde" userId="ab8f451e-a635-42ee-be12-e2dde55852bf" providerId="ADAL" clId="{4B06A9DC-F147-4EE2-B180-58C6E9294833}" dt="2019-05-14T15:16:41.271" v="975" actId="478"/>
          <ac:spMkLst>
            <pc:docMk/>
            <pc:sldMk cId="3038210361" sldId="429"/>
            <ac:spMk id="3" creationId="{B2A5BC5D-5CAF-4618-BDA4-C1228E4F2A47}"/>
          </ac:spMkLst>
        </pc:spChg>
        <pc:spChg chg="add del">
          <ac:chgData name="Osama Mohammed Moustafa Hosam Elde" userId="ab8f451e-a635-42ee-be12-e2dde55852bf" providerId="ADAL" clId="{4B06A9DC-F147-4EE2-B180-58C6E9294833}" dt="2019-05-14T15:17:01.615" v="978" actId="478"/>
          <ac:spMkLst>
            <pc:docMk/>
            <pc:sldMk cId="3038210361" sldId="429"/>
            <ac:spMk id="4" creationId="{2FD81B83-50CE-47AA-91FD-30F27F1C02CA}"/>
          </ac:spMkLst>
        </pc:spChg>
        <pc:spChg chg="mod">
          <ac:chgData name="Osama Mohammed Moustafa Hosam Elde" userId="ab8f451e-a635-42ee-be12-e2dde55852bf" providerId="ADAL" clId="{4B06A9DC-F147-4EE2-B180-58C6E9294833}" dt="2019-05-14T15:14:52.808" v="966" actId="404"/>
          <ac:spMkLst>
            <pc:docMk/>
            <pc:sldMk cId="3038210361" sldId="429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B06A9DC-F147-4EE2-B180-58C6E9294833}" dt="2019-05-14T15:17:27.759" v="983" actId="478"/>
          <ac:spMkLst>
            <pc:docMk/>
            <pc:sldMk cId="3038210361" sldId="429"/>
            <ac:spMk id="7" creationId="{D00B87A9-2092-41B6-A38F-B7C0F1BE6B81}"/>
          </ac:spMkLst>
        </pc:spChg>
        <pc:spChg chg="add del">
          <ac:chgData name="Osama Mohammed Moustafa Hosam Elde" userId="ab8f451e-a635-42ee-be12-e2dde55852bf" providerId="ADAL" clId="{4B06A9DC-F147-4EE2-B180-58C6E9294833}" dt="2019-05-14T15:18:54.007" v="988" actId="478"/>
          <ac:spMkLst>
            <pc:docMk/>
            <pc:sldMk cId="3038210361" sldId="429"/>
            <ac:spMk id="8" creationId="{B8912E0C-2B77-4C8C-B830-075A59DCFB02}"/>
          </ac:spMkLst>
        </pc:spChg>
      </pc:sldChg>
      <pc:sldChg chg="addSp delSp modSp ord">
        <pc:chgData name="Osama Mohammed Moustafa Hosam Elde" userId="ab8f451e-a635-42ee-be12-e2dde55852bf" providerId="ADAL" clId="{4B06A9DC-F147-4EE2-B180-58C6E9294833}" dt="2019-05-15T12:26:16.749" v="1132" actId="1076"/>
        <pc:sldMkLst>
          <pc:docMk/>
          <pc:sldMk cId="3284451188" sldId="433"/>
        </pc:sldMkLst>
        <pc:spChg chg="add del">
          <ac:chgData name="Osama Mohammed Moustafa Hosam Elde" userId="ab8f451e-a635-42ee-be12-e2dde55852bf" providerId="ADAL" clId="{4B06A9DC-F147-4EE2-B180-58C6E9294833}" dt="2019-05-15T12:20:34.436" v="1090" actId="478"/>
          <ac:spMkLst>
            <pc:docMk/>
            <pc:sldMk cId="3284451188" sldId="433"/>
            <ac:spMk id="2" creationId="{60303963-CDE9-4129-885E-2EBF7C2F67F1}"/>
          </ac:spMkLst>
        </pc:spChg>
        <pc:spChg chg="mod">
          <ac:chgData name="Osama Mohammed Moustafa Hosam Elde" userId="ab8f451e-a635-42ee-be12-e2dde55852bf" providerId="ADAL" clId="{4B06A9DC-F147-4EE2-B180-58C6E9294833}" dt="2019-05-15T12:26:10.686" v="1130" actId="20577"/>
          <ac:spMkLst>
            <pc:docMk/>
            <pc:sldMk cId="3284451188" sldId="433"/>
            <ac:spMk id="3" creationId="{DEA5D5E2-CA27-4B19-A242-654D89AB35EB}"/>
          </ac:spMkLst>
        </pc:spChg>
        <pc:spChg chg="add mod">
          <ac:chgData name="Osama Mohammed Moustafa Hosam Elde" userId="ab8f451e-a635-42ee-be12-e2dde55852bf" providerId="ADAL" clId="{4B06A9DC-F147-4EE2-B180-58C6E9294833}" dt="2019-05-15T12:26:16.749" v="1132" actId="1076"/>
          <ac:spMkLst>
            <pc:docMk/>
            <pc:sldMk cId="3284451188" sldId="433"/>
            <ac:spMk id="4" creationId="{59BBC680-CF2D-4DA1-B671-140BC68A2820}"/>
          </ac:spMkLst>
        </pc:spChg>
      </pc:sldChg>
      <pc:sldChg chg="modSp">
        <pc:chgData name="Osama Mohammed Moustafa Hosam Elde" userId="ab8f451e-a635-42ee-be12-e2dde55852bf" providerId="ADAL" clId="{4B06A9DC-F147-4EE2-B180-58C6E9294833}" dt="2019-05-15T12:17:46.645" v="1063" actId="20577"/>
        <pc:sldMkLst>
          <pc:docMk/>
          <pc:sldMk cId="3534047570" sldId="434"/>
        </pc:sldMkLst>
        <pc:spChg chg="mod">
          <ac:chgData name="Osama Mohammed Moustafa Hosam Elde" userId="ab8f451e-a635-42ee-be12-e2dde55852bf" providerId="ADAL" clId="{4B06A9DC-F147-4EE2-B180-58C6E9294833}" dt="2019-05-15T12:17:32.146" v="1050" actId="6549"/>
          <ac:spMkLst>
            <pc:docMk/>
            <pc:sldMk cId="3534047570" sldId="434"/>
            <ac:spMk id="2" creationId="{F51157EC-6B3D-45C3-9166-A8D282F366A6}"/>
          </ac:spMkLst>
        </pc:spChg>
        <pc:spChg chg="mod">
          <ac:chgData name="Osama Mohammed Moustafa Hosam Elde" userId="ab8f451e-a635-42ee-be12-e2dde55852bf" providerId="ADAL" clId="{4B06A9DC-F147-4EE2-B180-58C6E9294833}" dt="2019-05-15T12:17:46.645" v="1063" actId="20577"/>
          <ac:spMkLst>
            <pc:docMk/>
            <pc:sldMk cId="3534047570" sldId="434"/>
            <ac:spMk id="6" creationId="{F666E11D-E12E-4A1B-AC49-37C776D88AF6}"/>
          </ac:spMkLst>
        </pc:spChg>
      </pc:sldChg>
      <pc:sldChg chg="modSp add">
        <pc:chgData name="Osama Mohammed Moustafa Hosam Elde" userId="ab8f451e-a635-42ee-be12-e2dde55852bf" providerId="ADAL" clId="{4B06A9DC-F147-4EE2-B180-58C6E9294833}" dt="2019-05-15T12:29:45.836" v="1161" actId="14100"/>
        <pc:sldMkLst>
          <pc:docMk/>
          <pc:sldMk cId="4263912077" sldId="435"/>
        </pc:sldMkLst>
        <pc:spChg chg="mod">
          <ac:chgData name="Osama Mohammed Moustafa Hosam Elde" userId="ab8f451e-a635-42ee-be12-e2dde55852bf" providerId="ADAL" clId="{4B06A9DC-F147-4EE2-B180-58C6E9294833}" dt="2019-05-15T12:29:45.836" v="1161" actId="14100"/>
          <ac:spMkLst>
            <pc:docMk/>
            <pc:sldMk cId="4263912077" sldId="435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4B06A9DC-F147-4EE2-B180-58C6E9294833}" dt="2019-05-15T12:28:42.448" v="1134" actId="20577"/>
          <ac:spMkLst>
            <pc:docMk/>
            <pc:sldMk cId="4263912077" sldId="435"/>
            <ac:spMk id="6" creationId="{F666E11D-E12E-4A1B-AC49-37C776D88AF6}"/>
          </ac:spMkLst>
        </pc:spChg>
      </pc:sldChg>
      <pc:sldChg chg="addSp delSp modSp add">
        <pc:chgData name="Osama Mohammed Moustafa Hosam Elde" userId="ab8f451e-a635-42ee-be12-e2dde55852bf" providerId="ADAL" clId="{4B06A9DC-F147-4EE2-B180-58C6E9294833}" dt="2019-05-15T12:47:18.950" v="1230" actId="1076"/>
        <pc:sldMkLst>
          <pc:docMk/>
          <pc:sldMk cId="1550685019" sldId="436"/>
        </pc:sldMkLst>
        <pc:spChg chg="add del">
          <ac:chgData name="Osama Mohammed Moustafa Hosam Elde" userId="ab8f451e-a635-42ee-be12-e2dde55852bf" providerId="ADAL" clId="{4B06A9DC-F147-4EE2-B180-58C6E9294833}" dt="2019-05-15T12:40:38.464" v="1173" actId="478"/>
          <ac:spMkLst>
            <pc:docMk/>
            <pc:sldMk cId="1550685019" sldId="436"/>
            <ac:spMk id="2" creationId="{A0496B81-D04B-4F47-A32A-06977AF86A06}"/>
          </ac:spMkLst>
        </pc:spChg>
        <pc:spChg chg="mod">
          <ac:chgData name="Osama Mohammed Moustafa Hosam Elde" userId="ab8f451e-a635-42ee-be12-e2dde55852bf" providerId="ADAL" clId="{4B06A9DC-F147-4EE2-B180-58C6E9294833}" dt="2019-05-15T12:47:18.950" v="1230" actId="1076"/>
          <ac:spMkLst>
            <pc:docMk/>
            <pc:sldMk cId="1550685019" sldId="436"/>
            <ac:spMk id="3" creationId="{DEA5D5E2-CA27-4B19-A242-654D89AB35EB}"/>
          </ac:spMkLst>
        </pc:spChg>
        <pc:spChg chg="del">
          <ac:chgData name="Osama Mohammed Moustafa Hosam Elde" userId="ab8f451e-a635-42ee-be12-e2dde55852bf" providerId="ADAL" clId="{4B06A9DC-F147-4EE2-B180-58C6E9294833}" dt="2019-05-15T12:39:26.947" v="1164" actId="478"/>
          <ac:spMkLst>
            <pc:docMk/>
            <pc:sldMk cId="1550685019" sldId="436"/>
            <ac:spMk id="4" creationId="{59BBC680-CF2D-4DA1-B671-140BC68A2820}"/>
          </ac:spMkLst>
        </pc:spChg>
        <pc:spChg chg="mod">
          <ac:chgData name="Osama Mohammed Moustafa Hosam Elde" userId="ab8f451e-a635-42ee-be12-e2dde55852bf" providerId="ADAL" clId="{4B06A9DC-F147-4EE2-B180-58C6E9294833}" dt="2019-05-15T12:38:15.710" v="1163"/>
          <ac:spMkLst>
            <pc:docMk/>
            <pc:sldMk cId="1550685019" sldId="436"/>
            <ac:spMk id="6" creationId="{F666E11D-E12E-4A1B-AC49-37C776D88AF6}"/>
          </ac:spMkLst>
        </pc:spChg>
        <pc:spChg chg="add del">
          <ac:chgData name="Osama Mohammed Moustafa Hosam Elde" userId="ab8f451e-a635-42ee-be12-e2dde55852bf" providerId="ADAL" clId="{4B06A9DC-F147-4EE2-B180-58C6E9294833}" dt="2019-05-15T12:42:39.859" v="1181" actId="478"/>
          <ac:spMkLst>
            <pc:docMk/>
            <pc:sldMk cId="1550685019" sldId="436"/>
            <ac:spMk id="7" creationId="{E718C08E-677F-433E-8EAD-B7FD2F54CFA8}"/>
          </ac:spMkLst>
        </pc:spChg>
        <pc:spChg chg="add del mod">
          <ac:chgData name="Osama Mohammed Moustafa Hosam Elde" userId="ab8f451e-a635-42ee-be12-e2dde55852bf" providerId="ADAL" clId="{4B06A9DC-F147-4EE2-B180-58C6E9294833}" dt="2019-05-15T12:45:34.392" v="1214" actId="478"/>
          <ac:spMkLst>
            <pc:docMk/>
            <pc:sldMk cId="1550685019" sldId="436"/>
            <ac:spMk id="8" creationId="{58D0AB5D-512D-48A4-9F7C-B16341464557}"/>
          </ac:spMkLst>
        </pc:spChg>
        <pc:spChg chg="add del mod">
          <ac:chgData name="Osama Mohammed Moustafa Hosam Elde" userId="ab8f451e-a635-42ee-be12-e2dde55852bf" providerId="ADAL" clId="{4B06A9DC-F147-4EE2-B180-58C6E9294833}" dt="2019-05-15T12:46:24.549" v="1220"/>
          <ac:spMkLst>
            <pc:docMk/>
            <pc:sldMk cId="1550685019" sldId="436"/>
            <ac:spMk id="9" creationId="{40DAAE2A-A881-43FA-AD47-F1B7302BAFFB}"/>
          </ac:spMkLst>
        </pc:spChg>
        <pc:spChg chg="add del mod">
          <ac:chgData name="Osama Mohammed Moustafa Hosam Elde" userId="ab8f451e-a635-42ee-be12-e2dde55852bf" providerId="ADAL" clId="{4B06A9DC-F147-4EE2-B180-58C6E9294833}" dt="2019-05-15T12:46:24.549" v="1220"/>
          <ac:spMkLst>
            <pc:docMk/>
            <pc:sldMk cId="1550685019" sldId="436"/>
            <ac:spMk id="10" creationId="{1CCA29EA-7403-4429-B0C5-796C7E9CF956}"/>
          </ac:spMkLst>
        </pc:spChg>
        <pc:spChg chg="add del mod">
          <ac:chgData name="Osama Mohammed Moustafa Hosam Elde" userId="ab8f451e-a635-42ee-be12-e2dde55852bf" providerId="ADAL" clId="{4B06A9DC-F147-4EE2-B180-58C6E9294833}" dt="2019-05-15T12:46:34.105" v="1223" actId="478"/>
          <ac:spMkLst>
            <pc:docMk/>
            <pc:sldMk cId="1550685019" sldId="436"/>
            <ac:spMk id="11" creationId="{56FF6558-6BDF-4F62-93DD-7B5267139912}"/>
          </ac:spMkLst>
        </pc:spChg>
      </pc:sldChg>
      <pc:sldChg chg="modSp add">
        <pc:chgData name="Osama Mohammed Moustafa Hosam Elde" userId="ab8f451e-a635-42ee-be12-e2dde55852bf" providerId="ADAL" clId="{4B06A9DC-F147-4EE2-B180-58C6E9294833}" dt="2019-05-15T12:48:02.712" v="1233" actId="404"/>
        <pc:sldMkLst>
          <pc:docMk/>
          <pc:sldMk cId="1850416085" sldId="437"/>
        </pc:sldMkLst>
        <pc:spChg chg="mod">
          <ac:chgData name="Osama Mohammed Moustafa Hosam Elde" userId="ab8f451e-a635-42ee-be12-e2dde55852bf" providerId="ADAL" clId="{4B06A9DC-F147-4EE2-B180-58C6E9294833}" dt="2019-05-15T12:48:02.712" v="1233" actId="404"/>
          <ac:spMkLst>
            <pc:docMk/>
            <pc:sldMk cId="1850416085" sldId="437"/>
            <ac:spMk id="6" creationId="{F666E11D-E12E-4A1B-AC49-37C776D88AF6}"/>
          </ac:spMkLst>
        </pc:spChg>
      </pc:sldChg>
    </pc:docChg>
  </pc:docChgLst>
  <pc:docChgLst>
    <pc:chgData name="Osama Mohammed Moustafa Hosam Elde" userId="ab8f451e-a635-42ee-be12-e2dde55852bf" providerId="ADAL" clId="{57E9E437-7F7C-430E-B744-8522C023EA18}"/>
  </pc:docChgLst>
  <pc:docChgLst>
    <pc:chgData name="Osama Mohammed Moustafa Hosam Elde" userId="ab8f451e-a635-42ee-be12-e2dde55852bf" providerId="ADAL" clId="{67F3744E-E586-4C2C-91BF-A29AAF840012}"/>
  </pc:docChgLst>
  <pc:docChgLst>
    <pc:chgData name="Osama Mohammed Moustafa Hosam Elde" userId="ab8f451e-a635-42ee-be12-e2dde55852bf" providerId="ADAL" clId="{804B1982-4C3E-4311-8F4B-22E0387B098C}"/>
  </pc:docChgLst>
  <pc:docChgLst>
    <pc:chgData name="Osama hosam elde" userId="ab8f451e-a635-42ee-be12-e2dde55852bf" providerId="ADAL" clId="{407EF22B-ACB7-424D-BC36-2E2D656E395E}"/>
    <pc:docChg chg="undo custSel addSld delSld modSld sldOrd">
      <pc:chgData name="Osama hosam elde" userId="ab8f451e-a635-42ee-be12-e2dde55852bf" providerId="ADAL" clId="{407EF22B-ACB7-424D-BC36-2E2D656E395E}" dt="2019-05-15T15:54:57.695" v="501" actId="1076"/>
      <pc:docMkLst>
        <pc:docMk/>
      </pc:docMkLst>
      <pc:sldChg chg="modSp">
        <pc:chgData name="Osama hosam elde" userId="ab8f451e-a635-42ee-be12-e2dde55852bf" providerId="ADAL" clId="{407EF22B-ACB7-424D-BC36-2E2D656E395E}" dt="2019-05-12T21:53:22.145" v="0" actId="403"/>
        <pc:sldMkLst>
          <pc:docMk/>
          <pc:sldMk cId="3191155671" sldId="412"/>
        </pc:sldMkLst>
        <pc:spChg chg="mod">
          <ac:chgData name="Osama hosam elde" userId="ab8f451e-a635-42ee-be12-e2dde55852bf" providerId="ADAL" clId="{407EF22B-ACB7-424D-BC36-2E2D656E395E}" dt="2019-05-12T21:53:22.145" v="0" actId="403"/>
          <ac:spMkLst>
            <pc:docMk/>
            <pc:sldMk cId="3191155671" sldId="412"/>
            <ac:spMk id="2" creationId="{09C3E573-CA9F-4B05-989D-4C056A279A55}"/>
          </ac:spMkLst>
        </pc:spChg>
      </pc:sldChg>
      <pc:sldChg chg="addSp delSp modSp add">
        <pc:chgData name="Osama hosam elde" userId="ab8f451e-a635-42ee-be12-e2dde55852bf" providerId="ADAL" clId="{407EF22B-ACB7-424D-BC36-2E2D656E395E}" dt="2019-05-12T22:02:47.674" v="32" actId="207"/>
        <pc:sldMkLst>
          <pc:docMk/>
          <pc:sldMk cId="3777202562" sldId="420"/>
        </pc:sldMkLst>
        <pc:spChg chg="mod">
          <ac:chgData name="Osama hosam elde" userId="ab8f451e-a635-42ee-be12-e2dde55852bf" providerId="ADAL" clId="{407EF22B-ACB7-424D-BC36-2E2D656E395E}" dt="2019-05-12T22:02:47.674" v="32" actId="207"/>
          <ac:spMkLst>
            <pc:docMk/>
            <pc:sldMk cId="3777202562" sldId="420"/>
            <ac:spMk id="2" creationId="{DF0B6642-9745-4559-8CBF-621C3E958551}"/>
          </ac:spMkLst>
        </pc:spChg>
        <pc:spChg chg="add del mod">
          <ac:chgData name="Osama hosam elde" userId="ab8f451e-a635-42ee-be12-e2dde55852bf" providerId="ADAL" clId="{407EF22B-ACB7-424D-BC36-2E2D656E395E}" dt="2019-05-12T21:57:50.628" v="6" actId="478"/>
          <ac:spMkLst>
            <pc:docMk/>
            <pc:sldMk cId="3777202562" sldId="420"/>
            <ac:spMk id="3" creationId="{92EEE003-6DE5-464F-8813-BDD14F20B6F8}"/>
          </ac:spMkLst>
        </pc:spChg>
        <pc:spChg chg="mod">
          <ac:chgData name="Osama hosam elde" userId="ab8f451e-a635-42ee-be12-e2dde55852bf" providerId="ADAL" clId="{407EF22B-ACB7-424D-BC36-2E2D656E395E}" dt="2019-05-12T21:56:35.690" v="2"/>
          <ac:spMkLst>
            <pc:docMk/>
            <pc:sldMk cId="3777202562" sldId="420"/>
            <ac:spMk id="6" creationId="{F666E11D-E12E-4A1B-AC49-37C776D88AF6}"/>
          </ac:spMkLst>
        </pc:spChg>
      </pc:sldChg>
      <pc:sldChg chg="addSp delSp modSp add">
        <pc:chgData name="Osama hosam elde" userId="ab8f451e-a635-42ee-be12-e2dde55852bf" providerId="ADAL" clId="{407EF22B-ACB7-424D-BC36-2E2D656E395E}" dt="2019-05-12T22:21:38.077" v="57" actId="404"/>
        <pc:sldMkLst>
          <pc:docMk/>
          <pc:sldMk cId="3890209006" sldId="421"/>
        </pc:sldMkLst>
        <pc:spChg chg="mod">
          <ac:chgData name="Osama hosam elde" userId="ab8f451e-a635-42ee-be12-e2dde55852bf" providerId="ADAL" clId="{407EF22B-ACB7-424D-BC36-2E2D656E395E}" dt="2019-05-12T22:21:38.077" v="57" actId="404"/>
          <ac:spMkLst>
            <pc:docMk/>
            <pc:sldMk cId="3890209006" sldId="421"/>
            <ac:spMk id="2" creationId="{DF0B6642-9745-4559-8CBF-621C3E958551}"/>
          </ac:spMkLst>
        </pc:spChg>
        <pc:spChg chg="add del">
          <ac:chgData name="Osama hosam elde" userId="ab8f451e-a635-42ee-be12-e2dde55852bf" providerId="ADAL" clId="{407EF22B-ACB7-424D-BC36-2E2D656E395E}" dt="2019-05-12T22:20:31.341" v="39" actId="478"/>
          <ac:spMkLst>
            <pc:docMk/>
            <pc:sldMk cId="3890209006" sldId="421"/>
            <ac:spMk id="3" creationId="{025918F8-32A2-4A31-82BC-BBF861363D7F}"/>
          </ac:spMkLst>
        </pc:spChg>
        <pc:spChg chg="add del">
          <ac:chgData name="Osama hosam elde" userId="ab8f451e-a635-42ee-be12-e2dde55852bf" providerId="ADAL" clId="{407EF22B-ACB7-424D-BC36-2E2D656E395E}" dt="2019-05-12T22:21:11.761" v="48" actId="478"/>
          <ac:spMkLst>
            <pc:docMk/>
            <pc:sldMk cId="3890209006" sldId="421"/>
            <ac:spMk id="4" creationId="{F402EF11-3D92-4F3F-8D5C-426A683F858C}"/>
          </ac:spMkLst>
        </pc:spChg>
        <pc:spChg chg="mod">
          <ac:chgData name="Osama hosam elde" userId="ab8f451e-a635-42ee-be12-e2dde55852bf" providerId="ADAL" clId="{407EF22B-ACB7-424D-BC36-2E2D656E395E}" dt="2019-05-12T22:19:50.229" v="36"/>
          <ac:spMkLst>
            <pc:docMk/>
            <pc:sldMk cId="3890209006" sldId="421"/>
            <ac:spMk id="6" creationId="{F666E11D-E12E-4A1B-AC49-37C776D88AF6}"/>
          </ac:spMkLst>
        </pc:spChg>
      </pc:sldChg>
      <pc:sldChg chg="addSp delSp modSp add">
        <pc:chgData name="Osama hosam elde" userId="ab8f451e-a635-42ee-be12-e2dde55852bf" providerId="ADAL" clId="{407EF22B-ACB7-424D-BC36-2E2D656E395E}" dt="2019-05-12T22:25:15.070" v="70" actId="313"/>
        <pc:sldMkLst>
          <pc:docMk/>
          <pc:sldMk cId="1981163398" sldId="422"/>
        </pc:sldMkLst>
        <pc:spChg chg="mod">
          <ac:chgData name="Osama hosam elde" userId="ab8f451e-a635-42ee-be12-e2dde55852bf" providerId="ADAL" clId="{407EF22B-ACB7-424D-BC36-2E2D656E395E}" dt="2019-05-12T22:24:09.661" v="69" actId="20577"/>
          <ac:spMkLst>
            <pc:docMk/>
            <pc:sldMk cId="1981163398" sldId="422"/>
            <ac:spMk id="2" creationId="{DF0B6642-9745-4559-8CBF-621C3E958551}"/>
          </ac:spMkLst>
        </pc:spChg>
        <pc:spChg chg="add del">
          <ac:chgData name="Osama hosam elde" userId="ab8f451e-a635-42ee-be12-e2dde55852bf" providerId="ADAL" clId="{407EF22B-ACB7-424D-BC36-2E2D656E395E}" dt="2019-05-12T22:23:35.888" v="62" actId="478"/>
          <ac:spMkLst>
            <pc:docMk/>
            <pc:sldMk cId="1981163398" sldId="422"/>
            <ac:spMk id="3" creationId="{08D66C98-A307-4A6F-8165-B35CB3EAD95D}"/>
          </ac:spMkLst>
        </pc:spChg>
        <pc:spChg chg="mod">
          <ac:chgData name="Osama hosam elde" userId="ab8f451e-a635-42ee-be12-e2dde55852bf" providerId="ADAL" clId="{407EF22B-ACB7-424D-BC36-2E2D656E395E}" dt="2019-05-12T22:25:15.070" v="70" actId="313"/>
          <ac:spMkLst>
            <pc:docMk/>
            <pc:sldMk cId="1981163398" sldId="422"/>
            <ac:spMk id="6" creationId="{F666E11D-E12E-4A1B-AC49-37C776D88AF6}"/>
          </ac:spMkLst>
        </pc:spChg>
      </pc:sldChg>
      <pc:sldChg chg="addSp delSp modSp add">
        <pc:chgData name="Osama hosam elde" userId="ab8f451e-a635-42ee-be12-e2dde55852bf" providerId="ADAL" clId="{407EF22B-ACB7-424D-BC36-2E2D656E395E}" dt="2019-05-12T22:28:06.169" v="90" actId="1076"/>
        <pc:sldMkLst>
          <pc:docMk/>
          <pc:sldMk cId="3299091931" sldId="423"/>
        </pc:sldMkLst>
        <pc:spChg chg="mod">
          <ac:chgData name="Osama hosam elde" userId="ab8f451e-a635-42ee-be12-e2dde55852bf" providerId="ADAL" clId="{407EF22B-ACB7-424D-BC36-2E2D656E395E}" dt="2019-05-12T22:28:06.169" v="90" actId="1076"/>
          <ac:spMkLst>
            <pc:docMk/>
            <pc:sldMk cId="3299091931" sldId="423"/>
            <ac:spMk id="2" creationId="{DF0B6642-9745-4559-8CBF-621C3E958551}"/>
          </ac:spMkLst>
        </pc:spChg>
        <pc:spChg chg="add del">
          <ac:chgData name="Osama hosam elde" userId="ab8f451e-a635-42ee-be12-e2dde55852bf" providerId="ADAL" clId="{407EF22B-ACB7-424D-BC36-2E2D656E395E}" dt="2019-05-12T22:26:57.069" v="75" actId="478"/>
          <ac:spMkLst>
            <pc:docMk/>
            <pc:sldMk cId="3299091931" sldId="423"/>
            <ac:spMk id="3" creationId="{EAC2F862-58B6-431C-B056-0DEEDFD778A5}"/>
          </ac:spMkLst>
        </pc:spChg>
        <pc:spChg chg="mod">
          <ac:chgData name="Osama hosam elde" userId="ab8f451e-a635-42ee-be12-e2dde55852bf" providerId="ADAL" clId="{407EF22B-ACB7-424D-BC36-2E2D656E395E}" dt="2019-05-12T22:25:58.204" v="72"/>
          <ac:spMkLst>
            <pc:docMk/>
            <pc:sldMk cId="3299091931" sldId="423"/>
            <ac:spMk id="6" creationId="{F666E11D-E12E-4A1B-AC49-37C776D88AF6}"/>
          </ac:spMkLst>
        </pc:spChg>
      </pc:sldChg>
      <pc:sldChg chg="modSp add">
        <pc:chgData name="Osama hosam elde" userId="ab8f451e-a635-42ee-be12-e2dde55852bf" providerId="ADAL" clId="{407EF22B-ACB7-424D-BC36-2E2D656E395E}" dt="2019-05-12T22:34:43.830" v="94" actId="404"/>
        <pc:sldMkLst>
          <pc:docMk/>
          <pc:sldMk cId="1784168423" sldId="424"/>
        </pc:sldMkLst>
        <pc:spChg chg="mod">
          <ac:chgData name="Osama hosam elde" userId="ab8f451e-a635-42ee-be12-e2dde55852bf" providerId="ADAL" clId="{407EF22B-ACB7-424D-BC36-2E2D656E395E}" dt="2019-05-12T22:34:43.830" v="94" actId="404"/>
          <ac:spMkLst>
            <pc:docMk/>
            <pc:sldMk cId="1784168423" sldId="424"/>
            <ac:spMk id="2" creationId="{DF0B6642-9745-4559-8CBF-621C3E958551}"/>
          </ac:spMkLst>
        </pc:spChg>
        <pc:spChg chg="mod">
          <ac:chgData name="Osama hosam elde" userId="ab8f451e-a635-42ee-be12-e2dde55852bf" providerId="ADAL" clId="{407EF22B-ACB7-424D-BC36-2E2D656E395E}" dt="2019-05-12T22:34:13.559" v="92"/>
          <ac:spMkLst>
            <pc:docMk/>
            <pc:sldMk cId="1784168423" sldId="424"/>
            <ac:spMk id="6" creationId="{F666E11D-E12E-4A1B-AC49-37C776D88AF6}"/>
          </ac:spMkLst>
        </pc:spChg>
      </pc:sldChg>
      <pc:sldChg chg="modSp add">
        <pc:chgData name="Osama hosam elde" userId="ab8f451e-a635-42ee-be12-e2dde55852bf" providerId="ADAL" clId="{407EF22B-ACB7-424D-BC36-2E2D656E395E}" dt="2019-05-12T22:37:42.163" v="103" actId="27636"/>
        <pc:sldMkLst>
          <pc:docMk/>
          <pc:sldMk cId="1097558702" sldId="425"/>
        </pc:sldMkLst>
        <pc:spChg chg="mod">
          <ac:chgData name="Osama hosam elde" userId="ab8f451e-a635-42ee-be12-e2dde55852bf" providerId="ADAL" clId="{407EF22B-ACB7-424D-BC36-2E2D656E395E}" dt="2019-05-12T22:37:42.163" v="103" actId="27636"/>
          <ac:spMkLst>
            <pc:docMk/>
            <pc:sldMk cId="1097558702" sldId="425"/>
            <ac:spMk id="3" creationId="{25F31E5A-DCD6-425A-8C80-7B051E2A906C}"/>
          </ac:spMkLst>
        </pc:spChg>
        <pc:spChg chg="mod">
          <ac:chgData name="Osama hosam elde" userId="ab8f451e-a635-42ee-be12-e2dde55852bf" providerId="ADAL" clId="{407EF22B-ACB7-424D-BC36-2E2D656E395E}" dt="2019-05-12T22:35:53.895" v="96" actId="20577"/>
          <ac:spMkLst>
            <pc:docMk/>
            <pc:sldMk cId="1097558702" sldId="425"/>
            <ac:spMk id="6" creationId="{F666E11D-E12E-4A1B-AC49-37C776D88AF6}"/>
          </ac:spMkLst>
        </pc:spChg>
      </pc:sldChg>
      <pc:sldChg chg="addSp delSp modSp">
        <pc:chgData name="Osama hosam elde" userId="ab8f451e-a635-42ee-be12-e2dde55852bf" providerId="ADAL" clId="{407EF22B-ACB7-424D-BC36-2E2D656E395E}" dt="2019-05-15T15:13:29.441" v="235" actId="313"/>
        <pc:sldMkLst>
          <pc:docMk/>
          <pc:sldMk cId="1850416085" sldId="437"/>
        </pc:sldMkLst>
        <pc:spChg chg="add del">
          <ac:chgData name="Osama hosam elde" userId="ab8f451e-a635-42ee-be12-e2dde55852bf" providerId="ADAL" clId="{407EF22B-ACB7-424D-BC36-2E2D656E395E}" dt="2019-05-15T15:03:37.402" v="121" actId="478"/>
          <ac:spMkLst>
            <pc:docMk/>
            <pc:sldMk cId="1850416085" sldId="437"/>
            <ac:spMk id="2" creationId="{A5FED582-5F32-487A-89EB-34307B279E61}"/>
          </ac:spMkLst>
        </pc:spChg>
        <pc:spChg chg="mod">
          <ac:chgData name="Osama hosam elde" userId="ab8f451e-a635-42ee-be12-e2dde55852bf" providerId="ADAL" clId="{407EF22B-ACB7-424D-BC36-2E2D656E395E}" dt="2019-05-15T15:13:29.441" v="235" actId="313"/>
          <ac:spMkLst>
            <pc:docMk/>
            <pc:sldMk cId="1850416085" sldId="437"/>
            <ac:spMk id="3" creationId="{DEA5D5E2-CA27-4B19-A242-654D89AB35EB}"/>
          </ac:spMkLst>
        </pc:spChg>
        <pc:spChg chg="add del">
          <ac:chgData name="Osama hosam elde" userId="ab8f451e-a635-42ee-be12-e2dde55852bf" providerId="ADAL" clId="{407EF22B-ACB7-424D-BC36-2E2D656E395E}" dt="2019-05-15T15:04:14.037" v="124" actId="478"/>
          <ac:spMkLst>
            <pc:docMk/>
            <pc:sldMk cId="1850416085" sldId="437"/>
            <ac:spMk id="4" creationId="{695BF954-CF40-4846-A8A9-5F1A9729FCE6}"/>
          </ac:spMkLst>
        </pc:spChg>
        <pc:spChg chg="add del">
          <ac:chgData name="Osama hosam elde" userId="ab8f451e-a635-42ee-be12-e2dde55852bf" providerId="ADAL" clId="{407EF22B-ACB7-424D-BC36-2E2D656E395E}" dt="2019-05-15T15:04:51.911" v="133" actId="478"/>
          <ac:spMkLst>
            <pc:docMk/>
            <pc:sldMk cId="1850416085" sldId="437"/>
            <ac:spMk id="7" creationId="{ED8AE721-6F7F-4A3A-9E9E-27AC98829853}"/>
          </ac:spMkLst>
        </pc:spChg>
        <pc:spChg chg="add del">
          <ac:chgData name="Osama hosam elde" userId="ab8f451e-a635-42ee-be12-e2dde55852bf" providerId="ADAL" clId="{407EF22B-ACB7-424D-BC36-2E2D656E395E}" dt="2019-05-15T15:05:26.292" v="141" actId="478"/>
          <ac:spMkLst>
            <pc:docMk/>
            <pc:sldMk cId="1850416085" sldId="437"/>
            <ac:spMk id="8" creationId="{1076E09E-7F81-4A79-8FF9-67D030CCB506}"/>
          </ac:spMkLst>
        </pc:spChg>
        <pc:spChg chg="add del">
          <ac:chgData name="Osama hosam elde" userId="ab8f451e-a635-42ee-be12-e2dde55852bf" providerId="ADAL" clId="{407EF22B-ACB7-424D-BC36-2E2D656E395E}" dt="2019-05-15T15:06:00.774" v="147" actId="478"/>
          <ac:spMkLst>
            <pc:docMk/>
            <pc:sldMk cId="1850416085" sldId="437"/>
            <ac:spMk id="9" creationId="{2A6A7B1A-EAF6-4482-A099-2AE354ACFC3A}"/>
          </ac:spMkLst>
        </pc:spChg>
        <pc:spChg chg="add del">
          <ac:chgData name="Osama hosam elde" userId="ab8f451e-a635-42ee-be12-e2dde55852bf" providerId="ADAL" clId="{407EF22B-ACB7-424D-BC36-2E2D656E395E}" dt="2019-05-15T15:06:35.567" v="153" actId="478"/>
          <ac:spMkLst>
            <pc:docMk/>
            <pc:sldMk cId="1850416085" sldId="437"/>
            <ac:spMk id="10" creationId="{4013E2CF-046A-4231-A924-49D3B570967A}"/>
          </ac:spMkLst>
        </pc:spChg>
        <pc:spChg chg="add del">
          <ac:chgData name="Osama hosam elde" userId="ab8f451e-a635-42ee-be12-e2dde55852bf" providerId="ADAL" clId="{407EF22B-ACB7-424D-BC36-2E2D656E395E}" dt="2019-05-15T15:07:27.902" v="156" actId="478"/>
          <ac:spMkLst>
            <pc:docMk/>
            <pc:sldMk cId="1850416085" sldId="437"/>
            <ac:spMk id="11" creationId="{18273C0D-9F3D-455F-895B-80E3DE5DC44A}"/>
          </ac:spMkLst>
        </pc:spChg>
        <pc:spChg chg="add del">
          <ac:chgData name="Osama hosam elde" userId="ab8f451e-a635-42ee-be12-e2dde55852bf" providerId="ADAL" clId="{407EF22B-ACB7-424D-BC36-2E2D656E395E}" dt="2019-05-15T15:08:42.207" v="185" actId="478"/>
          <ac:spMkLst>
            <pc:docMk/>
            <pc:sldMk cId="1850416085" sldId="437"/>
            <ac:spMk id="12" creationId="{432A7661-C8A1-42FD-B517-8EBD1C932067}"/>
          </ac:spMkLst>
        </pc:spChg>
        <pc:spChg chg="add del mod">
          <ac:chgData name="Osama hosam elde" userId="ab8f451e-a635-42ee-be12-e2dde55852bf" providerId="ADAL" clId="{407EF22B-ACB7-424D-BC36-2E2D656E395E}" dt="2019-05-15T15:11:50.105" v="215" actId="478"/>
          <ac:spMkLst>
            <pc:docMk/>
            <pc:sldMk cId="1850416085" sldId="437"/>
            <ac:spMk id="13" creationId="{E8AA0F62-A21C-4B7D-9905-9DF1D4263FE7}"/>
          </ac:spMkLst>
        </pc:spChg>
      </pc:sldChg>
      <pc:sldChg chg="addSp delSp modSp add ord">
        <pc:chgData name="Osama hosam elde" userId="ab8f451e-a635-42ee-be12-e2dde55852bf" providerId="ADAL" clId="{407EF22B-ACB7-424D-BC36-2E2D656E395E}" dt="2019-05-15T15:29:32.198" v="406" actId="20577"/>
        <pc:sldMkLst>
          <pc:docMk/>
          <pc:sldMk cId="1094553784" sldId="438"/>
        </pc:sldMkLst>
        <pc:spChg chg="add del">
          <ac:chgData name="Osama hosam elde" userId="ab8f451e-a635-42ee-be12-e2dde55852bf" providerId="ADAL" clId="{407EF22B-ACB7-424D-BC36-2E2D656E395E}" dt="2019-05-15T15:15:52.482" v="245" actId="478"/>
          <ac:spMkLst>
            <pc:docMk/>
            <pc:sldMk cId="1094553784" sldId="438"/>
            <ac:spMk id="2" creationId="{471EB00E-C0FF-438E-87F0-9F71D335A5AD}"/>
          </ac:spMkLst>
        </pc:spChg>
        <pc:spChg chg="mod">
          <ac:chgData name="Osama hosam elde" userId="ab8f451e-a635-42ee-be12-e2dde55852bf" providerId="ADAL" clId="{407EF22B-ACB7-424D-BC36-2E2D656E395E}" dt="2019-05-15T15:29:32.198" v="406" actId="20577"/>
          <ac:spMkLst>
            <pc:docMk/>
            <pc:sldMk cId="1094553784" sldId="438"/>
            <ac:spMk id="3" creationId="{DEA5D5E2-CA27-4B19-A242-654D89AB35EB}"/>
          </ac:spMkLst>
        </pc:spChg>
        <pc:spChg chg="add del">
          <ac:chgData name="Osama hosam elde" userId="ab8f451e-a635-42ee-be12-e2dde55852bf" providerId="ADAL" clId="{407EF22B-ACB7-424D-BC36-2E2D656E395E}" dt="2019-05-15T15:16:21.005" v="247" actId="478"/>
          <ac:spMkLst>
            <pc:docMk/>
            <pc:sldMk cId="1094553784" sldId="438"/>
            <ac:spMk id="4" creationId="{B313ED3C-3E8D-4365-A046-5A49088E7E44}"/>
          </ac:spMkLst>
        </pc:spChg>
        <pc:spChg chg="mod">
          <ac:chgData name="Osama hosam elde" userId="ab8f451e-a635-42ee-be12-e2dde55852bf" providerId="ADAL" clId="{407EF22B-ACB7-424D-BC36-2E2D656E395E}" dt="2019-05-15T15:13:55.577" v="238"/>
          <ac:spMkLst>
            <pc:docMk/>
            <pc:sldMk cId="1094553784" sldId="438"/>
            <ac:spMk id="6" creationId="{F666E11D-E12E-4A1B-AC49-37C776D88AF6}"/>
          </ac:spMkLst>
        </pc:spChg>
        <pc:spChg chg="add del">
          <ac:chgData name="Osama hosam elde" userId="ab8f451e-a635-42ee-be12-e2dde55852bf" providerId="ADAL" clId="{407EF22B-ACB7-424D-BC36-2E2D656E395E}" dt="2019-05-15T15:19:12.903" v="269" actId="478"/>
          <ac:spMkLst>
            <pc:docMk/>
            <pc:sldMk cId="1094553784" sldId="438"/>
            <ac:spMk id="7" creationId="{EB8F8C09-E0CB-47D5-8D02-38C8D6B8E761}"/>
          </ac:spMkLst>
        </pc:spChg>
        <pc:spChg chg="add del">
          <ac:chgData name="Osama hosam elde" userId="ab8f451e-a635-42ee-be12-e2dde55852bf" providerId="ADAL" clId="{407EF22B-ACB7-424D-BC36-2E2D656E395E}" dt="2019-05-15T15:19:47.938" v="274" actId="478"/>
          <ac:spMkLst>
            <pc:docMk/>
            <pc:sldMk cId="1094553784" sldId="438"/>
            <ac:spMk id="8" creationId="{1E8E7E7E-25C2-4B6F-8F60-D3A56EE8C2A6}"/>
          </ac:spMkLst>
        </pc:spChg>
        <pc:spChg chg="add del">
          <ac:chgData name="Osama hosam elde" userId="ab8f451e-a635-42ee-be12-e2dde55852bf" providerId="ADAL" clId="{407EF22B-ACB7-424D-BC36-2E2D656E395E}" dt="2019-05-15T15:20:24.286" v="281" actId="478"/>
          <ac:spMkLst>
            <pc:docMk/>
            <pc:sldMk cId="1094553784" sldId="438"/>
            <ac:spMk id="9" creationId="{55FC0061-95D9-4596-9FA5-6A6DCC0024C6}"/>
          </ac:spMkLst>
        </pc:spChg>
        <pc:spChg chg="add del">
          <ac:chgData name="Osama hosam elde" userId="ab8f451e-a635-42ee-be12-e2dde55852bf" providerId="ADAL" clId="{407EF22B-ACB7-424D-BC36-2E2D656E395E}" dt="2019-05-15T15:23:09.279" v="353" actId="478"/>
          <ac:spMkLst>
            <pc:docMk/>
            <pc:sldMk cId="1094553784" sldId="438"/>
            <ac:spMk id="10" creationId="{BA0A651B-71E2-45DB-8B34-8071A6DCE8D1}"/>
          </ac:spMkLst>
        </pc:spChg>
        <pc:spChg chg="add del mod">
          <ac:chgData name="Osama hosam elde" userId="ab8f451e-a635-42ee-be12-e2dde55852bf" providerId="ADAL" clId="{407EF22B-ACB7-424D-BC36-2E2D656E395E}" dt="2019-05-15T15:23:46.802" v="362" actId="478"/>
          <ac:spMkLst>
            <pc:docMk/>
            <pc:sldMk cId="1094553784" sldId="438"/>
            <ac:spMk id="11" creationId="{F8199D68-0CD4-4DC9-98CB-3E3AEAEC5519}"/>
          </ac:spMkLst>
        </pc:spChg>
        <pc:spChg chg="add del">
          <ac:chgData name="Osama hosam elde" userId="ab8f451e-a635-42ee-be12-e2dde55852bf" providerId="ADAL" clId="{407EF22B-ACB7-424D-BC36-2E2D656E395E}" dt="2019-05-15T15:24:24.051" v="365" actId="478"/>
          <ac:spMkLst>
            <pc:docMk/>
            <pc:sldMk cId="1094553784" sldId="438"/>
            <ac:spMk id="12" creationId="{D4CB2B47-8F2C-459A-85C1-4929BC05FCC3}"/>
          </ac:spMkLst>
        </pc:spChg>
        <pc:spChg chg="add del mod">
          <ac:chgData name="Osama hosam elde" userId="ab8f451e-a635-42ee-be12-e2dde55852bf" providerId="ADAL" clId="{407EF22B-ACB7-424D-BC36-2E2D656E395E}" dt="2019-05-15T15:28:22.946" v="374" actId="478"/>
          <ac:spMkLst>
            <pc:docMk/>
            <pc:sldMk cId="1094553784" sldId="438"/>
            <ac:spMk id="13" creationId="{C0FD7992-C910-4E37-BFBE-382BDE9B2A83}"/>
          </ac:spMkLst>
        </pc:spChg>
      </pc:sldChg>
      <pc:sldChg chg="addSp delSp modSp add">
        <pc:chgData name="Osama hosam elde" userId="ab8f451e-a635-42ee-be12-e2dde55852bf" providerId="ADAL" clId="{407EF22B-ACB7-424D-BC36-2E2D656E395E}" dt="2019-05-15T15:50:42.234" v="440" actId="1076"/>
        <pc:sldMkLst>
          <pc:docMk/>
          <pc:sldMk cId="1042002813" sldId="439"/>
        </pc:sldMkLst>
        <pc:spChg chg="add del">
          <ac:chgData name="Osama hosam elde" userId="ab8f451e-a635-42ee-be12-e2dde55852bf" providerId="ADAL" clId="{407EF22B-ACB7-424D-BC36-2E2D656E395E}" dt="2019-05-15T15:46:27.598" v="415" actId="478"/>
          <ac:spMkLst>
            <pc:docMk/>
            <pc:sldMk cId="1042002813" sldId="439"/>
            <ac:spMk id="2" creationId="{42FE31DD-A76E-48A9-B64C-BD23906979BB}"/>
          </ac:spMkLst>
        </pc:spChg>
        <pc:spChg chg="mod">
          <ac:chgData name="Osama hosam elde" userId="ab8f451e-a635-42ee-be12-e2dde55852bf" providerId="ADAL" clId="{407EF22B-ACB7-424D-BC36-2E2D656E395E}" dt="2019-05-15T15:48:49.298" v="435" actId="313"/>
          <ac:spMkLst>
            <pc:docMk/>
            <pc:sldMk cId="1042002813" sldId="439"/>
            <ac:spMk id="3" creationId="{DEA5D5E2-CA27-4B19-A242-654D89AB35EB}"/>
          </ac:spMkLst>
        </pc:spChg>
        <pc:spChg chg="add del">
          <ac:chgData name="Osama hosam elde" userId="ab8f451e-a635-42ee-be12-e2dde55852bf" providerId="ADAL" clId="{407EF22B-ACB7-424D-BC36-2E2D656E395E}" dt="2019-05-15T15:47:21.752" v="426" actId="478"/>
          <ac:spMkLst>
            <pc:docMk/>
            <pc:sldMk cId="1042002813" sldId="439"/>
            <ac:spMk id="4" creationId="{D958130B-F862-4107-B5FF-73B46655A520}"/>
          </ac:spMkLst>
        </pc:spChg>
        <pc:spChg chg="mod">
          <ac:chgData name="Osama hosam elde" userId="ab8f451e-a635-42ee-be12-e2dde55852bf" providerId="ADAL" clId="{407EF22B-ACB7-424D-BC36-2E2D656E395E}" dt="2019-05-15T15:30:38.001" v="408"/>
          <ac:spMkLst>
            <pc:docMk/>
            <pc:sldMk cId="1042002813" sldId="439"/>
            <ac:spMk id="6" creationId="{F666E11D-E12E-4A1B-AC49-37C776D88AF6}"/>
          </ac:spMkLst>
        </pc:spChg>
        <pc:graphicFrameChg chg="add del">
          <ac:chgData name="Osama hosam elde" userId="ab8f451e-a635-42ee-be12-e2dde55852bf" providerId="ADAL" clId="{407EF22B-ACB7-424D-BC36-2E2D656E395E}" dt="2019-05-15T15:47:46.593" v="428"/>
          <ac:graphicFrameMkLst>
            <pc:docMk/>
            <pc:sldMk cId="1042002813" sldId="439"/>
            <ac:graphicFrameMk id="7" creationId="{B3832753-D781-4A3F-8DB1-D129B91A56A7}"/>
          </ac:graphicFrameMkLst>
        </pc:graphicFrameChg>
        <pc:graphicFrameChg chg="add del mod">
          <ac:chgData name="Osama hosam elde" userId="ab8f451e-a635-42ee-be12-e2dde55852bf" providerId="ADAL" clId="{407EF22B-ACB7-424D-BC36-2E2D656E395E}" dt="2019-05-15T15:50:36.992" v="438" actId="478"/>
          <ac:graphicFrameMkLst>
            <pc:docMk/>
            <pc:sldMk cId="1042002813" sldId="439"/>
            <ac:graphicFrameMk id="8" creationId="{9D2E1146-523E-4A88-8504-C16FEE840575}"/>
          </ac:graphicFrameMkLst>
        </pc:graphicFrameChg>
        <pc:picChg chg="add mod">
          <ac:chgData name="Osama hosam elde" userId="ab8f451e-a635-42ee-be12-e2dde55852bf" providerId="ADAL" clId="{407EF22B-ACB7-424D-BC36-2E2D656E395E}" dt="2019-05-15T15:50:42.234" v="440" actId="1076"/>
          <ac:picMkLst>
            <pc:docMk/>
            <pc:sldMk cId="1042002813" sldId="439"/>
            <ac:picMk id="9" creationId="{FD106531-C151-48C2-9503-898D87CE824A}"/>
          </ac:picMkLst>
        </pc:picChg>
      </pc:sldChg>
      <pc:sldChg chg="addSp delSp modSp add">
        <pc:chgData name="Osama hosam elde" userId="ab8f451e-a635-42ee-be12-e2dde55852bf" providerId="ADAL" clId="{407EF22B-ACB7-424D-BC36-2E2D656E395E}" dt="2019-05-15T15:54:57.695" v="501" actId="1076"/>
        <pc:sldMkLst>
          <pc:docMk/>
          <pc:sldMk cId="2580407881" sldId="440"/>
        </pc:sldMkLst>
        <pc:spChg chg="add del">
          <ac:chgData name="Osama hosam elde" userId="ab8f451e-a635-42ee-be12-e2dde55852bf" providerId="ADAL" clId="{407EF22B-ACB7-424D-BC36-2E2D656E395E}" dt="2019-05-15T15:53:07.673" v="491" actId="478"/>
          <ac:spMkLst>
            <pc:docMk/>
            <pc:sldMk cId="2580407881" sldId="440"/>
            <ac:spMk id="2" creationId="{6D8466D7-8C9F-4055-B0CD-75CDCEE686DB}"/>
          </ac:spMkLst>
        </pc:spChg>
        <pc:spChg chg="mod">
          <ac:chgData name="Osama hosam elde" userId="ab8f451e-a635-42ee-be12-e2dde55852bf" providerId="ADAL" clId="{407EF22B-ACB7-424D-BC36-2E2D656E395E}" dt="2019-05-15T15:53:45.649" v="497" actId="20577"/>
          <ac:spMkLst>
            <pc:docMk/>
            <pc:sldMk cId="2580407881" sldId="440"/>
            <ac:spMk id="3" creationId="{DEA5D5E2-CA27-4B19-A242-654D89AB35EB}"/>
          </ac:spMkLst>
        </pc:spChg>
        <pc:picChg chg="add mod">
          <ac:chgData name="Osama hosam elde" userId="ab8f451e-a635-42ee-be12-e2dde55852bf" providerId="ADAL" clId="{407EF22B-ACB7-424D-BC36-2E2D656E395E}" dt="2019-05-15T15:54:57.695" v="501" actId="1076"/>
          <ac:picMkLst>
            <pc:docMk/>
            <pc:sldMk cId="2580407881" sldId="440"/>
            <ac:picMk id="4" creationId="{C337102B-BC66-4C65-A413-B349DDF634C6}"/>
          </ac:picMkLst>
        </pc:picChg>
        <pc:picChg chg="del">
          <ac:chgData name="Osama hosam elde" userId="ab8f451e-a635-42ee-be12-e2dde55852bf" providerId="ADAL" clId="{407EF22B-ACB7-424D-BC36-2E2D656E395E}" dt="2019-05-15T15:52:24.100" v="442" actId="478"/>
          <ac:picMkLst>
            <pc:docMk/>
            <pc:sldMk cId="2580407881" sldId="440"/>
            <ac:picMk id="9" creationId="{FD106531-C151-48C2-9503-898D87CE824A}"/>
          </ac:picMkLst>
        </pc:picChg>
      </pc:sldChg>
    </pc:docChg>
  </pc:docChgLst>
  <pc:docChgLst>
    <pc:chgData name="Osama hosam elde" userId="ab8f451e-a635-42ee-be12-e2dde55852bf" providerId="ADAL" clId="{804B1982-4C3E-4311-8F4B-22E0387B098C}"/>
  </pc:docChgLst>
  <pc:docChgLst>
    <pc:chgData name="Osama Mohammed Moustafa Hosam Elde" userId="ab8f451e-a635-42ee-be12-e2dde55852bf" providerId="ADAL" clId="{20FD9F35-C7C2-4321-92CA-BE5BC08E781E}"/>
    <pc:docChg chg="undo custSel addSld delSld modSld sldOrd">
      <pc:chgData name="Osama Mohammed Moustafa Hosam Elde" userId="ab8f451e-a635-42ee-be12-e2dde55852bf" providerId="ADAL" clId="{20FD9F35-C7C2-4321-92CA-BE5BC08E781E}" dt="2019-04-17T12:13:22.011" v="859" actId="478"/>
      <pc:docMkLst>
        <pc:docMk/>
      </pc:docMkLst>
      <pc:sldChg chg="modSp">
        <pc:chgData name="Osama Mohammed Moustafa Hosam Elde" userId="ab8f451e-a635-42ee-be12-e2dde55852bf" providerId="ADAL" clId="{20FD9F35-C7C2-4321-92CA-BE5BC08E781E}" dt="2019-04-17T10:16:29.073" v="260" actId="20577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20FD9F35-C7C2-4321-92CA-BE5BC08E781E}" dt="2019-04-17T10:16:29.073" v="260" actId="20577"/>
          <ac:spMkLst>
            <pc:docMk/>
            <pc:sldMk cId="1296196847" sldId="371"/>
            <ac:spMk id="3" creationId="{25F31E5A-DCD6-425A-8C80-7B051E2A906C}"/>
          </ac:spMkLst>
        </pc:spChg>
      </pc:sldChg>
    </pc:docChg>
  </pc:docChgLst>
  <pc:docChgLst>
    <pc:chgData name="Osama Mohammed Moustafa Hosam Elde" userId="ab8f451e-a635-42ee-be12-e2dde55852bf" providerId="ADAL" clId="{45F4A9FC-2791-4801-8A9F-1E8B0E0876F4}"/>
    <pc:docChg chg="undo custSel addSld delSld modSld sldOrd">
      <pc:chgData name="Osama Mohammed Moustafa Hosam Elde" userId="ab8f451e-a635-42ee-be12-e2dde55852bf" providerId="ADAL" clId="{45F4A9FC-2791-4801-8A9F-1E8B0E0876F4}" dt="2019-04-22T12:19:03.543" v="669" actId="20577"/>
      <pc:docMkLst>
        <pc:docMk/>
      </pc:docMkLst>
      <pc:sldChg chg="modSp">
        <pc:chgData name="Osama Mohammed Moustafa Hosam Elde" userId="ab8f451e-a635-42ee-be12-e2dde55852bf" providerId="ADAL" clId="{45F4A9FC-2791-4801-8A9F-1E8B0E0876F4}" dt="2019-04-22T09:28:19.468" v="4" actId="20577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45F4A9FC-2791-4801-8A9F-1E8B0E0876F4}" dt="2019-04-22T09:28:19.468" v="4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add del">
        <pc:chgData name="Osama Mohammed Moustafa Hosam Elde" userId="ab8f451e-a635-42ee-be12-e2dde55852bf" providerId="ADAL" clId="{45F4A9FC-2791-4801-8A9F-1E8B0E0876F4}" dt="2019-04-22T09:29:35.754" v="104" actId="2696"/>
        <pc:sldMkLst>
          <pc:docMk/>
          <pc:sldMk cId="3383389306" sldId="317"/>
        </pc:sldMkLst>
      </pc:sldChg>
      <pc:sldChg chg="modSp">
        <pc:chgData name="Osama Mohammed Moustafa Hosam Elde" userId="ab8f451e-a635-42ee-be12-e2dde55852bf" providerId="ADAL" clId="{45F4A9FC-2791-4801-8A9F-1E8B0E0876F4}" dt="2019-04-22T09:30:07.353" v="108" actId="6549"/>
        <pc:sldMkLst>
          <pc:docMk/>
          <pc:sldMk cId="1296196847" sldId="371"/>
        </pc:sldMkLst>
        <pc:spChg chg="mod">
          <ac:chgData name="Osama Mohammed Moustafa Hosam Elde" userId="ab8f451e-a635-42ee-be12-e2dde55852bf" providerId="ADAL" clId="{45F4A9FC-2791-4801-8A9F-1E8B0E0876F4}" dt="2019-04-22T09:30:07.353" v="108" actId="6549"/>
          <ac:spMkLst>
            <pc:docMk/>
            <pc:sldMk cId="1296196847" sldId="371"/>
            <ac:spMk id="3" creationId="{25F31E5A-DCD6-425A-8C80-7B051E2A906C}"/>
          </ac:spMkLst>
        </pc:spChg>
        <pc:spChg chg="mod">
          <ac:chgData name="Osama Mohammed Moustafa Hosam Elde" userId="ab8f451e-a635-42ee-be12-e2dde55852bf" providerId="ADAL" clId="{45F4A9FC-2791-4801-8A9F-1E8B0E0876F4}" dt="2019-04-22T09:28:39.473" v="12" actId="20577"/>
          <ac:spMkLst>
            <pc:docMk/>
            <pc:sldMk cId="1296196847" sldId="371"/>
            <ac:spMk id="6" creationId="{F666E11D-E12E-4A1B-AC49-37C776D88AF6}"/>
          </ac:spMkLst>
        </pc:spChg>
      </pc:sldChg>
      <pc:sldChg chg="addSp delSp modSp">
        <pc:chgData name="Osama Mohammed Moustafa Hosam Elde" userId="ab8f451e-a635-42ee-be12-e2dde55852bf" providerId="ADAL" clId="{45F4A9FC-2791-4801-8A9F-1E8B0E0876F4}" dt="2019-04-22T09:31:43.592" v="129" actId="1076"/>
        <pc:sldMkLst>
          <pc:docMk/>
          <pc:sldMk cId="780253205" sldId="408"/>
        </pc:sldMkLst>
        <pc:spChg chg="add mod">
          <ac:chgData name="Osama Mohammed Moustafa Hosam Elde" userId="ab8f451e-a635-42ee-be12-e2dde55852bf" providerId="ADAL" clId="{45F4A9FC-2791-4801-8A9F-1E8B0E0876F4}" dt="2019-04-22T09:31:43.592" v="129" actId="1076"/>
          <ac:spMkLst>
            <pc:docMk/>
            <pc:sldMk cId="780253205" sldId="408"/>
            <ac:spMk id="2" creationId="{09C3E573-CA9F-4B05-989D-4C056A279A55}"/>
          </ac:spMkLst>
        </pc:spChg>
        <pc:spChg chg="del mod">
          <ac:chgData name="Osama Mohammed Moustafa Hosam Elde" userId="ab8f451e-a635-42ee-be12-e2dde55852bf" providerId="ADAL" clId="{45F4A9FC-2791-4801-8A9F-1E8B0E0876F4}" dt="2019-04-22T09:30:52.276" v="114" actId="478"/>
          <ac:spMkLst>
            <pc:docMk/>
            <pc:sldMk cId="780253205" sldId="408"/>
            <ac:spMk id="3" creationId="{7D761A79-5CB8-45FD-88A2-899BA7146AC0}"/>
          </ac:spMkLst>
        </pc:spChg>
        <pc:spChg chg="mod">
          <ac:chgData name="Osama Mohammed Moustafa Hosam Elde" userId="ab8f451e-a635-42ee-be12-e2dde55852bf" providerId="ADAL" clId="{45F4A9FC-2791-4801-8A9F-1E8B0E0876F4}" dt="2019-04-22T09:30:35.821" v="113" actId="20577"/>
          <ac:spMkLst>
            <pc:docMk/>
            <pc:sldMk cId="780253205" sldId="408"/>
            <ac:spMk id="6" creationId="{F666E11D-E12E-4A1B-AC49-37C776D88AF6}"/>
          </ac:spMkLst>
        </pc:spChg>
        <pc:picChg chg="del">
          <ac:chgData name="Osama Mohammed Moustafa Hosam Elde" userId="ab8f451e-a635-42ee-be12-e2dde55852bf" providerId="ADAL" clId="{45F4A9FC-2791-4801-8A9F-1E8B0E0876F4}" dt="2019-04-22T09:29:21.814" v="77" actId="478"/>
          <ac:picMkLst>
            <pc:docMk/>
            <pc:sldMk cId="780253205" sldId="408"/>
            <ac:picMk id="7" creationId="{6414896A-D2BB-4D79-B627-3BDA6C55EDB0}"/>
          </ac:picMkLst>
        </pc:picChg>
      </pc:sldChg>
    </pc:docChg>
  </pc:docChgLst>
  <pc:docChgLst>
    <pc:chgData name="Osama hosam elde" userId="ab8f451e-a635-42ee-be12-e2dde55852bf" providerId="ADAL" clId="{9FFD94E3-0BCA-4FA5-B0FF-54B751CFB744}"/>
  </pc:docChgLst>
  <pc:docChgLst>
    <pc:chgData name="Osama hosam elde" userId="ab8f451e-a635-42ee-be12-e2dde55852bf" providerId="ADAL" clId="{A3950C37-333A-4D52-84DB-F1452F387DD2}"/>
  </pc:docChgLst>
  <pc:docChgLst>
    <pc:chgData name="Osama hosam elde" userId="ab8f451e-a635-42ee-be12-e2dde55852bf" providerId="ADAL" clId="{50D7937D-12F2-49B4-9021-87CAE70ADABF}"/>
  </pc:docChgLst>
  <pc:docChgLst>
    <pc:chgData name="Osama Mohammed Moustafa Hosam Elde" userId="ab8f451e-a635-42ee-be12-e2dde55852bf" providerId="ADAL" clId="{9213451C-C8F7-4477-B13A-6026E766C5EA}"/>
    <pc:docChg chg="modSld">
      <pc:chgData name="Osama Mohammed Moustafa Hosam Elde" userId="ab8f451e-a635-42ee-be12-e2dde55852bf" providerId="ADAL" clId="{9213451C-C8F7-4477-B13A-6026E766C5EA}" dt="2019-07-06T18:37:40.199" v="10" actId="20577"/>
      <pc:docMkLst>
        <pc:docMk/>
      </pc:docMkLst>
      <pc:sldChg chg="modSp">
        <pc:chgData name="Osama Mohammed Moustafa Hosam Elde" userId="ab8f451e-a635-42ee-be12-e2dde55852bf" providerId="ADAL" clId="{9213451C-C8F7-4477-B13A-6026E766C5EA}" dt="2019-07-06T18:37:40.199" v="10" actId="20577"/>
        <pc:sldMkLst>
          <pc:docMk/>
          <pc:sldMk cId="99655065" sldId="411"/>
        </pc:sldMkLst>
        <pc:spChg chg="mod">
          <ac:chgData name="Osama Mohammed Moustafa Hosam Elde" userId="ab8f451e-a635-42ee-be12-e2dde55852bf" providerId="ADAL" clId="{9213451C-C8F7-4477-B13A-6026E766C5EA}" dt="2019-07-06T18:37:40.199" v="10" actId="20577"/>
          <ac:spMkLst>
            <pc:docMk/>
            <pc:sldMk cId="99655065" sldId="411"/>
            <ac:spMk id="2" creationId="{09C3E573-CA9F-4B05-989D-4C056A279A55}"/>
          </ac:spMkLst>
        </pc:spChg>
      </pc:sldChg>
    </pc:docChg>
  </pc:docChgLst>
  <pc:docChgLst>
    <pc:chgData name="Osama Mohammed Moustafa Hosam Elde" userId="ab8f451e-a635-42ee-be12-e2dde55852bf" providerId="ADAL" clId="{05BD221A-C782-4DCF-BC2E-73916620224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C4F4D-83FC-4648-8836-C86B9BE28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Prepared by Osama </a:t>
            </a:r>
            <a:r>
              <a:rPr lang="en-US" dirty="0" err="1"/>
              <a:t>Hosameldeen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otepad-plus-plus.org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://www.vim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.org/software/emacs/" TargetMode="External"/><Relationship Id="rId5" Type="http://schemas.openxmlformats.org/officeDocument/2006/relationships/hyperlink" Target="http://www.sublimetext.com/" TargetMode="External"/><Relationship Id="rId4" Type="http://schemas.openxmlformats.org/officeDocument/2006/relationships/hyperlink" Target="https://atom.io/" TargetMode="Externa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os.html" TargetMode="External"/><Relationship Id="rId3" Type="http://schemas.openxmlformats.org/officeDocument/2006/relationships/hyperlink" Target="https://docs.python.org/3/library/collections.html" TargetMode="External"/><Relationship Id="rId7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re.html" TargetMode="External"/><Relationship Id="rId11" Type="http://schemas.openxmlformats.org/officeDocument/2006/relationships/hyperlink" Target="https://docs.python.org/3/library/json.html" TargetMode="External"/><Relationship Id="rId5" Type="http://schemas.openxmlformats.org/officeDocument/2006/relationships/hyperlink" Target="https://docs.python.org/3/library/string.html" TargetMode="External"/><Relationship Id="rId10" Type="http://schemas.openxmlformats.org/officeDocument/2006/relationships/hyperlink" Target="https://docs.python.org/3/library/sys.html" TargetMode="External"/><Relationship Id="rId4" Type="http://schemas.openxmlformats.org/officeDocument/2006/relationships/hyperlink" Target="https://docs.python.org/3/library/random.html" TargetMode="External"/><Relationship Id="rId9" Type="http://schemas.openxmlformats.org/officeDocument/2006/relationships/hyperlink" Target="https://docs.python.org/3/library/os.path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yyaml.org/wiki/PyYAML" TargetMode="External"/><Relationship Id="rId13" Type="http://schemas.openxmlformats.org/officeDocument/2006/relationships/hyperlink" Target="http://ggplot.yhathq.com/" TargetMode="External"/><Relationship Id="rId3" Type="http://schemas.openxmlformats.org/officeDocument/2006/relationships/hyperlink" Target="http://docs.python-requests.org/" TargetMode="External"/><Relationship Id="rId7" Type="http://schemas.openxmlformats.org/officeDocument/2006/relationships/hyperlink" Target="http://doc.pytest.org/" TargetMode="External"/><Relationship Id="rId12" Type="http://schemas.openxmlformats.org/officeDocument/2006/relationships/hyperlink" Target="http://matplotlib.org/" TargetMode="External"/><Relationship Id="rId17" Type="http://schemas.openxmlformats.org/officeDocument/2006/relationships/hyperlink" Target="http://pytz.sourceforge.net/" TargetMode="External"/><Relationship Id="rId2" Type="http://schemas.openxmlformats.org/officeDocument/2006/relationships/hyperlink" Target="https://ipython.org/" TargetMode="External"/><Relationship Id="rId16" Type="http://schemas.openxmlformats.org/officeDocument/2006/relationships/hyperlink" Target="http://www.pygam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mmy.com/software/BeautifulSoup/" TargetMode="External"/><Relationship Id="rId11" Type="http://schemas.openxmlformats.org/officeDocument/2006/relationships/hyperlink" Target="http://pandas.pydata.org/" TargetMode="External"/><Relationship Id="rId5" Type="http://schemas.openxmlformats.org/officeDocument/2006/relationships/hyperlink" Target="https://www.djangoproject.com/" TargetMode="External"/><Relationship Id="rId15" Type="http://schemas.openxmlformats.org/officeDocument/2006/relationships/hyperlink" Target="http://www.pyglet.org/" TargetMode="External"/><Relationship Id="rId10" Type="http://schemas.openxmlformats.org/officeDocument/2006/relationships/hyperlink" Target="http://www.numpy.org/" TargetMode="External"/><Relationship Id="rId4" Type="http://schemas.openxmlformats.org/officeDocument/2006/relationships/hyperlink" Target="http://flask.pocoo.org/" TargetMode="External"/><Relationship Id="rId9" Type="http://schemas.openxmlformats.org/officeDocument/2006/relationships/hyperlink" Target="https://en.wikipedia.org/wiki/YAML" TargetMode="External"/><Relationship Id="rId14" Type="http://schemas.openxmlformats.org/officeDocument/2006/relationships/hyperlink" Target="https://python-pillow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19200"/>
            <a:ext cx="6705600" cy="166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Technical Session 7</a:t>
            </a:r>
          </a:p>
          <a:p>
            <a:pPr algn="ctr" rtl="1">
              <a:lnSpc>
                <a:spcPct val="150000"/>
              </a:lnSpc>
            </a:pPr>
            <a:r>
              <a:rPr lang="en-US" sz="3600" b="1" dirty="0"/>
              <a:t>Part3: Python Lessons 5-8</a:t>
            </a:r>
            <a:endParaRPr lang="ar-EG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0AF5E-FF4A-4EEF-9521-F635D9019EA4}"/>
              </a:ext>
            </a:extLst>
          </p:cNvPr>
          <p:cNvSpPr txBox="1"/>
          <p:nvPr/>
        </p:nvSpPr>
        <p:spPr>
          <a:xfrm>
            <a:off x="381000" y="4804827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Programming for Data Science </a:t>
            </a:r>
          </a:p>
          <a:p>
            <a:pPr algn="ctr"/>
            <a:r>
              <a:rPr lang="en-US" sz="3200" dirty="0"/>
              <a:t>Nanodegree (Udacity)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Mentor: Osama </a:t>
            </a:r>
            <a:r>
              <a:rPr lang="en-US" b="1" dirty="0" err="1"/>
              <a:t>Hosameldeen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Python Installation </a:t>
            </a:r>
            <a:br>
              <a:rPr lang="en-US" sz="4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and Environment Setup</a:t>
            </a:r>
          </a:p>
        </p:txBody>
      </p:sp>
      <p:pic>
        <p:nvPicPr>
          <p:cNvPr id="6146" name="Picture 2" descr="ÙØªÙØ¬Ø© Ø¨Ø­Ø« Ø§ÙØµÙØ± Ø¹Ù âªanaconda python iconâ¬â">
            <a:extLst>
              <a:ext uri="{FF2B5EF4-FFF2-40B4-BE49-F238E27FC236}">
                <a16:creationId xmlns:a16="http://schemas.microsoft.com/office/drawing/2014/main" id="{4467299B-7392-424A-A361-76970938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965325"/>
            <a:ext cx="2895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69586-56D3-4DC1-90C1-13B686EF2707}"/>
              </a:ext>
            </a:extLst>
          </p:cNvPr>
          <p:cNvSpPr/>
          <p:nvPr/>
        </p:nvSpPr>
        <p:spPr>
          <a:xfrm>
            <a:off x="457200" y="2362200"/>
            <a:ext cx="4572000" cy="3526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  <a:spcBef>
                <a:spcPts val="2100"/>
              </a:spcBef>
              <a:spcAft>
                <a:spcPts val="375"/>
              </a:spcAft>
            </a:pPr>
            <a:r>
              <a:rPr lang="en-US" sz="2000" b="1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For Mac and Linux:</a:t>
            </a:r>
            <a:endParaRPr lang="en-US" sz="2000" b="1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Visual Studio Code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Atom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Sublime Text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emacs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vim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2100"/>
              </a:spcBef>
              <a:spcAft>
                <a:spcPts val="375"/>
              </a:spcAft>
            </a:pPr>
            <a:r>
              <a:rPr lang="en-US" sz="2000" b="1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For Windows:</a:t>
            </a:r>
            <a:endParaRPr lang="en-US" sz="2000" b="1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Visual Studio Code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Atom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Sublime Text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2B3E4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Notepad++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ÙØªÙØ¬Ø© Ø¨Ø­Ø« Ø§ÙØµÙØ± Ø¹Ù âªgit bashâ¬â">
            <a:extLst>
              <a:ext uri="{FF2B5EF4-FFF2-40B4-BE49-F238E27FC236}">
                <a16:creationId xmlns:a16="http://schemas.microsoft.com/office/drawing/2014/main" id="{B9D18E34-42AC-4112-BC11-69376E5D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1" y="4196853"/>
            <a:ext cx="169227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1C593-B706-4BE7-9A65-DC013E5B77B9}"/>
              </a:ext>
            </a:extLst>
          </p:cNvPr>
          <p:cNvSpPr txBox="1"/>
          <p:nvPr/>
        </p:nvSpPr>
        <p:spPr>
          <a:xfrm>
            <a:off x="6072938" y="59926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38285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Scripting With Raw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1B900-4EB4-42EE-90E6-43012B60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63767"/>
            <a:ext cx="8229600" cy="497514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 = input(</a:t>
            </a:r>
            <a:r>
              <a:rPr lang="en-US" altLang="en-US" sz="12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"Enter your name: "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altLang="en-US" sz="12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"Hello there, {}!"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.format(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name.title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()))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This prompts the user to enter a name and then uses the input in a greeting. The </a:t>
            </a:r>
            <a:r>
              <a:rPr lang="en-US" altLang="en-US" sz="12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 function takes in whatever the user types and stores it as a string. If you want to interpret their input as something other than a string, like an integer, as in the example below, you need to wrap the result with the new type to convert it from a string.</a:t>
            </a:r>
            <a:endParaRPr lang="en-US" altLang="en-US" sz="105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num = int(input(</a:t>
            </a:r>
            <a:r>
              <a:rPr lang="en-US" altLang="en-US" sz="12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"Enter an integer"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altLang="en-US" sz="12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 num)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We can also interpret user input as a Python expression using the built-in function </a:t>
            </a:r>
            <a:r>
              <a:rPr lang="en-US" altLang="en-US" sz="12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eval</a:t>
            </a: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. This function evaluates a string as a line of Python.</a:t>
            </a:r>
            <a:endParaRPr lang="en-US" altLang="en-US" sz="105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result = eval(input(</a:t>
            </a:r>
            <a:r>
              <a:rPr lang="en-US" altLang="en-US" sz="12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"Enter an expression: "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print(result)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If the user inputs </a:t>
            </a:r>
            <a:r>
              <a:rPr lang="en-US" altLang="en-US" sz="12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 * 3</a:t>
            </a: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, this outputs </a:t>
            </a:r>
            <a:r>
              <a:rPr lang="en-US" altLang="en-US" sz="12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altLang="en-US" dirty="0"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4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Errors And Exceptions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1B900-4EB4-42EE-90E6-43012B60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08307"/>
            <a:ext cx="8305800" cy="528606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There are two types</a:t>
            </a:r>
            <a:r>
              <a:rPr lang="en-US" altLang="en-US" b="1" dirty="0">
                <a:latin typeface="Arial" panose="020B0604020202020204" pitchFamily="34" charset="0"/>
              </a:rPr>
              <a:t>, syntax errors </a:t>
            </a:r>
            <a:r>
              <a:rPr lang="en-US" altLang="en-US" dirty="0">
                <a:latin typeface="Arial" panose="020B0604020202020204" pitchFamily="34" charset="0"/>
              </a:rPr>
              <a:t>and </a:t>
            </a:r>
            <a:r>
              <a:rPr lang="en-US" altLang="en-US" b="1" dirty="0">
                <a:latin typeface="Arial" panose="020B0604020202020204" pitchFamily="34" charset="0"/>
              </a:rPr>
              <a:t>exceptions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Try, except, else, finally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We can actually specify which error we want to handle in an 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block like this: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ValueError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# some code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Now, it catches the </a:t>
            </a:r>
            <a:r>
              <a:rPr lang="en-US" altLang="en-US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ValueError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exception, but not other exceptions. If we want this handler to address more than one type of exception.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# some code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ValueError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KeyboardInterrupt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Or, if we want to execute different blocks of code depending on the exception, you can have multiple 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blocks.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ValueError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KeyboardInterrupt</a:t>
            </a:r>
            <a:r>
              <a:rPr lang="en-US" altLang="en-US" sz="12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4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Errors And Exceptions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770AEB-D0BD-4D00-A644-ACF669CD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" y="1333500"/>
            <a:ext cx="8973879" cy="4191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F622B09-6053-42D5-B403-4DBC245F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577852"/>
            <a:ext cx="6477000" cy="107721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	# some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ZeroDivisionError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e: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some 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print(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ZeroDivisionError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occurred: {}"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.format(e))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0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Reading and Writing 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60988"/>
            <a:ext cx="8382000" cy="49552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E3D49"/>
                </a:solidFill>
                <a:effectLst/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Reading a File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 = open(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/my_file.txt'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F2B3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Writing to a File</a:t>
            </a:r>
            <a:endParaRPr lang="en-US" altLang="en-US" sz="1400" b="1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 = open(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sz="1400" dirty="0" err="1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my_path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/my_file.txt'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'w’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f.write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there!"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open(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sz="1400" dirty="0" err="1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my_path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/my_file.txt'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'r'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f: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file_data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f.read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()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Read(number of characters)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"camelot.txt"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song: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print(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song.read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print(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song.read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print(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song.read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/>
              <a:t>Looping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camelot_lines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DengXian Light" panose="02010600030101010101" pitchFamily="2" charset="-122"/>
                <a:cs typeface="Courier New" panose="02070309020205020404" pitchFamily="49" charset="0"/>
              </a:rPr>
              <a:t>with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lang="en-US" altLang="en-US" sz="14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"camelot.txt"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DengXian Light" panose="02010600030101010101" pitchFamily="2" charset="-122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f: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DengXian Light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line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DengXian Light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f: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8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Importing Local Scripts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40389"/>
            <a:ext cx="8686800" cy="453476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If the Python script you want to import is in the same directory as your current script, you just type 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followed by the name of the file, without the .</a:t>
            </a:r>
            <a:r>
              <a:rPr lang="en-US" altLang="en-US" dirty="0" err="1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py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extension.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6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useful_functions</a:t>
            </a:r>
            <a:endParaRPr lang="en-US" altLang="en-US" sz="2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It's the standard convention for 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statements to be written at the top of a Python script, each one on a separate line. This 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statement creates a </a:t>
            </a:r>
            <a:r>
              <a:rPr lang="en-US" altLang="en-US" b="1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module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object called 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useful_functions</a:t>
            </a:r>
            <a:r>
              <a:rPr lang="en-US" altLang="en-US" dirty="0"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 Modules are just Python files that contain definitions and statements. To access objects from an imported module, you need to use dot notation.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useful_functions</a:t>
            </a:r>
            <a:endParaRPr lang="en-US" altLang="en-US" sz="1400" dirty="0">
              <a:solidFill>
                <a:srgbClr val="0F2B3D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useful_functions.add_five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sz="14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F2B3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alt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F4F4F"/>
                </a:solidFill>
                <a:latin typeface="inherit"/>
                <a:cs typeface="Helvetica" panose="020B0604020202020204" pitchFamily="34" charset="0"/>
              </a:rPr>
              <a:t>We can add an alias to an imported module to reference it with a different name.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useful_functions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uf</a:t>
            </a:r>
            <a:endParaRPr lang="en-US" altLang="en-US" sz="1400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uf.add_five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0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Using a main block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16250"/>
            <a:ext cx="8229600" cy="462729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Whenever we run a script like this, Python actually sets a special built-in variable called 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__name__</a:t>
            </a: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for any module. When we run a script, Python recognizes this module as the main program, and sets the 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__name__</a:t>
            </a: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variable for this module to the string 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"__main__"</a:t>
            </a: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 For any modules that are imported in this script, this built-in 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__name__</a:t>
            </a: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 variable is just set to the name of that module. Therefore, the condition 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__name__ == "__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main__"</a:t>
            </a:r>
            <a:r>
              <a:rPr lang="en-US" altLang="en-US" sz="2000" dirty="0" err="1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is</a:t>
            </a:r>
            <a:r>
              <a:rPr lang="en-US" altLang="en-US" sz="2000" dirty="0">
                <a:solidFill>
                  <a:srgbClr val="4F4F4F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just checking whether this module is the main program.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__name__ == </a:t>
            </a:r>
            <a:r>
              <a:rPr lang="en-US" altLang="en-US" sz="28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'__main__'</a:t>
            </a:r>
            <a:r>
              <a:rPr lang="en-US" altLang="en-US" sz="28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main()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0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Our favorite modules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1572"/>
            <a:ext cx="8229600" cy="461664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2"/>
              </a:rPr>
              <a:t>csv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very convenient for reading and writing csv files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3"/>
              </a:rPr>
              <a:t>collections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useful extensions of the usual data types including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OrderedDict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,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defaultdict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and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namedtuple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4"/>
              </a:rPr>
              <a:t>random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generates pseudo-random numbers, shuffles sequences randomly and chooses random items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5"/>
              </a:rPr>
              <a:t>string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more functions on strings. This module also contains useful collections of letters like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string.digits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(a string containing all characters which are valid digits).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6"/>
              </a:rPr>
              <a:t>re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pattern-matching in strings via regular expressions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7"/>
              </a:rPr>
              <a:t>math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some standard mathematical functions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8"/>
              </a:rPr>
              <a:t>os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interacting with operating systems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9"/>
              </a:rPr>
              <a:t>os.path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submodule of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</a:rPr>
              <a:t>os</a:t>
            </a:r>
            <a:r>
              <a:rPr lang="en-US" altLang="en-US" sz="2000" dirty="0">
                <a:solidFill>
                  <a:srgbClr val="4F4F4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for manipulating path names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10"/>
              </a:rPr>
              <a:t>sys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work directly with the Python interpreter</a:t>
            </a:r>
            <a:endParaRPr lang="en-US" altLang="en-US" sz="2000" dirty="0">
              <a:ea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0F2B3D"/>
                </a:solidFill>
                <a:latin typeface="Consolas" panose="020B0609020204030204" pitchFamily="49" charset="0"/>
                <a:ea typeface="DengXian Light" panose="02010600030101010101" pitchFamily="2" charset="-122"/>
                <a:cs typeface="Courier New" panose="02070309020205020404" pitchFamily="49" charset="0"/>
                <a:hlinkClick r:id="rId11"/>
              </a:rPr>
              <a:t>json</a:t>
            </a:r>
            <a:r>
              <a:rPr lang="en-US" altLang="en-US" sz="2000" dirty="0">
                <a:solidFill>
                  <a:srgbClr val="4F4F4F"/>
                </a:solidFill>
                <a:latin typeface="inherit" charset="0"/>
                <a:ea typeface="Times New Roman" panose="02020603050405020304" pitchFamily="18" charset="0"/>
                <a:cs typeface="Helvetica" panose="020B0604020202020204" pitchFamily="34" charset="0"/>
              </a:rPr>
              <a:t>: good for reading and writing json files (good for web work) 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We hope you find these useful!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6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Techniques for Importing Modules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93312"/>
            <a:ext cx="8229600" cy="522816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To import an individual function or class from a module: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object_name</a:t>
            </a:r>
            <a:endParaRPr lang="en-US" altLang="en-US" sz="11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To import multiple individual objects from a module: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first_object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second_object</a:t>
            </a:r>
            <a:endParaRPr lang="en-US" altLang="en-US" sz="11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To rename a module: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new_name</a:t>
            </a:r>
            <a:endParaRPr lang="en-US" altLang="en-US" sz="11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To import an object from a module and rename it: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new_name</a:t>
            </a:r>
            <a:endParaRPr lang="en-US" altLang="en-US" sz="11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To import every object individually from a module (DO NOT DO THIS):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endParaRPr lang="en-US" altLang="en-US" sz="11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If you really want to use all of the objects from a module, use the standard import </a:t>
            </a:r>
            <a:r>
              <a:rPr lang="en-US" altLang="en-US" dirty="0" err="1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module_name</a:t>
            </a:r>
            <a:r>
              <a:rPr lang="en-US" altLang="en-US" dirty="0">
                <a:solidFill>
                  <a:srgbClr val="4F4F4F"/>
                </a:solidFill>
                <a:latin typeface="inherit" charset="0"/>
                <a:ea typeface="Calibri" panose="020F0502020204030204" pitchFamily="34" charset="0"/>
                <a:cs typeface="Helvetica" panose="020B0604020202020204" pitchFamily="34" charset="0"/>
              </a:rPr>
              <a:t> statement instead and access each of the objects with the dot notation.</a:t>
            </a: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1400" b="1" dirty="0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sz="14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module_name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9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Useful Third-Party Packages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22124"/>
            <a:ext cx="8229600" cy="477053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/>
            <a:r>
              <a:rPr lang="en-US" sz="1600" b="1" u="sng" dirty="0" err="1">
                <a:hlinkClick r:id="rId2"/>
              </a:rPr>
              <a:t>IPython</a:t>
            </a:r>
            <a:r>
              <a:rPr lang="en-US" sz="1600" dirty="0"/>
              <a:t> - A better interactive Python interpreter</a:t>
            </a:r>
          </a:p>
          <a:p>
            <a:pPr lvl="0" fontAlgn="base"/>
            <a:r>
              <a:rPr lang="en-US" sz="1600" b="1" u="sng" dirty="0">
                <a:hlinkClick r:id="rId3"/>
              </a:rPr>
              <a:t>requests</a:t>
            </a:r>
            <a:r>
              <a:rPr lang="en-US" sz="1600" dirty="0"/>
              <a:t> - Provides easy to use methods to make web requests. Useful for accessing web APIs.</a:t>
            </a:r>
          </a:p>
          <a:p>
            <a:pPr lvl="0" fontAlgn="base"/>
            <a:r>
              <a:rPr lang="en-US" sz="1600" b="1" u="sng" dirty="0">
                <a:hlinkClick r:id="rId4"/>
              </a:rPr>
              <a:t>Flask</a:t>
            </a:r>
            <a:r>
              <a:rPr lang="en-US" sz="1600" dirty="0"/>
              <a:t> - a lightweight framework for making web applications and APIs.</a:t>
            </a:r>
          </a:p>
          <a:p>
            <a:pPr lvl="0" fontAlgn="base"/>
            <a:r>
              <a:rPr lang="en-US" sz="1600" b="1" u="sng" dirty="0">
                <a:hlinkClick r:id="rId5"/>
              </a:rPr>
              <a:t>Django</a:t>
            </a:r>
            <a:r>
              <a:rPr lang="en-US" sz="1600" dirty="0"/>
              <a:t> - A more featureful framework for making web applications. Django is particularly good for designing complex, content heavy, web applications.</a:t>
            </a:r>
          </a:p>
          <a:p>
            <a:pPr lvl="0" fontAlgn="base"/>
            <a:r>
              <a:rPr lang="en-US" sz="1600" b="1" u="sng" dirty="0">
                <a:hlinkClick r:id="rId6"/>
              </a:rPr>
              <a:t>Beautiful Soup</a:t>
            </a:r>
            <a:r>
              <a:rPr lang="en-US" sz="1600" dirty="0"/>
              <a:t> - Used to parse HTML and extract information from it. Great for web scraping.</a:t>
            </a:r>
          </a:p>
          <a:p>
            <a:pPr lvl="0" fontAlgn="base"/>
            <a:r>
              <a:rPr lang="en-US" sz="1600" b="1" u="sng" dirty="0" err="1">
                <a:hlinkClick r:id="rId7"/>
              </a:rPr>
              <a:t>pytest</a:t>
            </a:r>
            <a:r>
              <a:rPr lang="en-US" sz="1600" dirty="0"/>
              <a:t> - extends Python's </a:t>
            </a:r>
            <a:r>
              <a:rPr lang="en-US" sz="1600" dirty="0" err="1"/>
              <a:t>builtin</a:t>
            </a:r>
            <a:r>
              <a:rPr lang="en-US" sz="1600" dirty="0"/>
              <a:t> assertions and </a:t>
            </a:r>
            <a:r>
              <a:rPr lang="en-US" sz="1600" dirty="0" err="1"/>
              <a:t>unittest</a:t>
            </a:r>
            <a:r>
              <a:rPr lang="en-US" sz="1600" dirty="0"/>
              <a:t> module.</a:t>
            </a:r>
          </a:p>
          <a:p>
            <a:pPr lvl="0" fontAlgn="base"/>
            <a:r>
              <a:rPr lang="en-US" sz="1600" b="1" u="sng" dirty="0" err="1">
                <a:hlinkClick r:id="rId8"/>
              </a:rPr>
              <a:t>PyYAML</a:t>
            </a:r>
            <a:r>
              <a:rPr lang="en-US" sz="1600" dirty="0"/>
              <a:t> - For reading and writing </a:t>
            </a:r>
            <a:r>
              <a:rPr lang="en-US" sz="1600" b="1" u="sng" dirty="0">
                <a:hlinkClick r:id="rId9"/>
              </a:rPr>
              <a:t>YAML</a:t>
            </a:r>
            <a:r>
              <a:rPr lang="en-US" sz="1600" dirty="0"/>
              <a:t> files.</a:t>
            </a:r>
          </a:p>
          <a:p>
            <a:pPr lvl="0" fontAlgn="base"/>
            <a:r>
              <a:rPr lang="en-US" sz="1600" b="1" u="sng" dirty="0">
                <a:hlinkClick r:id="rId10"/>
              </a:rPr>
              <a:t>NumPy</a:t>
            </a:r>
            <a:r>
              <a:rPr lang="en-US" sz="1600" dirty="0"/>
              <a:t> - The fundamental package for scientific computing with Python. It contains among other things a powerful N-dimensional array object and useful linear algebra capabilities.</a:t>
            </a:r>
          </a:p>
          <a:p>
            <a:pPr lvl="0" fontAlgn="base"/>
            <a:r>
              <a:rPr lang="en-US" sz="1600" b="1" u="sng" dirty="0">
                <a:hlinkClick r:id="rId11"/>
              </a:rPr>
              <a:t>pandas</a:t>
            </a:r>
            <a:r>
              <a:rPr lang="en-US" sz="1600" dirty="0"/>
              <a:t> - A library containing high-performance, data structures and data analysis tools. In particular, pandas provides </a:t>
            </a:r>
            <a:r>
              <a:rPr lang="en-US" sz="1600" dirty="0" err="1"/>
              <a:t>dataframes</a:t>
            </a:r>
            <a:r>
              <a:rPr lang="en-US" sz="1600" dirty="0"/>
              <a:t>!</a:t>
            </a:r>
          </a:p>
          <a:p>
            <a:pPr lvl="0" fontAlgn="base"/>
            <a:r>
              <a:rPr lang="en-US" sz="1600" b="1" u="sng" dirty="0">
                <a:hlinkClick r:id="rId12"/>
              </a:rPr>
              <a:t>matplotlib</a:t>
            </a:r>
            <a:r>
              <a:rPr lang="en-US" sz="1600" dirty="0"/>
              <a:t> - a 2D plotting library which produces publication quality figures in a variety of hardcopy formats and interactive environments.</a:t>
            </a:r>
          </a:p>
          <a:p>
            <a:pPr lvl="0" fontAlgn="base"/>
            <a:r>
              <a:rPr lang="en-US" sz="1600" b="1" u="sng" dirty="0" err="1">
                <a:hlinkClick r:id="rId13"/>
              </a:rPr>
              <a:t>ggplot</a:t>
            </a:r>
            <a:r>
              <a:rPr lang="en-US" sz="1600" dirty="0"/>
              <a:t> - Another 2D plotting library, based on R's ggplot2 library.</a:t>
            </a:r>
          </a:p>
          <a:p>
            <a:pPr lvl="0" fontAlgn="base"/>
            <a:r>
              <a:rPr lang="en-US" sz="1600" b="1" u="sng" dirty="0">
                <a:hlinkClick r:id="rId14"/>
              </a:rPr>
              <a:t>Pillow</a:t>
            </a:r>
            <a:r>
              <a:rPr lang="en-US" sz="1600" dirty="0"/>
              <a:t> - The Python Imaging Library adds image processing capabilities to your Python interpreter.</a:t>
            </a:r>
          </a:p>
          <a:p>
            <a:pPr lvl="0" fontAlgn="base"/>
            <a:r>
              <a:rPr lang="en-US" sz="1600" b="1" u="sng" dirty="0" err="1">
                <a:hlinkClick r:id="rId15"/>
              </a:rPr>
              <a:t>pyglet</a:t>
            </a:r>
            <a:r>
              <a:rPr lang="en-US" sz="1600" dirty="0"/>
              <a:t> - A cross-platform application framework intended for game development.</a:t>
            </a:r>
          </a:p>
          <a:p>
            <a:pPr lvl="0" fontAlgn="base"/>
            <a:r>
              <a:rPr lang="en-US" sz="1600" b="1" u="sng" dirty="0" err="1">
                <a:hlinkClick r:id="rId16"/>
              </a:rPr>
              <a:t>Pygame</a:t>
            </a:r>
            <a:r>
              <a:rPr lang="en-US" sz="1600" dirty="0"/>
              <a:t> - A set of Python modules designed for writing games.</a:t>
            </a:r>
          </a:p>
          <a:p>
            <a:pPr lvl="0" fontAlgn="base"/>
            <a:r>
              <a:rPr lang="en-US" sz="1600" b="1" u="sng" dirty="0" err="1">
                <a:hlinkClick r:id="rId17"/>
              </a:rPr>
              <a:t>pytz</a:t>
            </a:r>
            <a:r>
              <a:rPr lang="en-US" sz="1600" dirty="0"/>
              <a:t> - World </a:t>
            </a:r>
            <a:r>
              <a:rPr lang="en-US" sz="1600" dirty="0" err="1"/>
              <a:t>Timezone</a:t>
            </a:r>
            <a:r>
              <a:rPr lang="en-US" sz="1600" dirty="0"/>
              <a:t> Definitions for Python</a:t>
            </a:r>
          </a:p>
        </p:txBody>
      </p:sp>
    </p:spTree>
    <p:extLst>
      <p:ext uri="{BB962C8B-B14F-4D97-AF65-F5344CB8AC3E}">
        <p14:creationId xmlns:p14="http://schemas.microsoft.com/office/powerpoint/2010/main" val="17841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E5A-DCD6-425A-8C80-7B051E2A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	Defining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	Variable Scope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	Documentation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	Lambda Expressions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	Iterators and Generators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21336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29619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E5A-DCD6-425A-8C80-7B051E2A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Numpy</a:t>
            </a:r>
            <a:endParaRPr lang="en-US" sz="2400" b="1" dirty="0"/>
          </a:p>
          <a:p>
            <a:pPr lvl="0" fontAlgn="base"/>
            <a:r>
              <a:rPr lang="en-US" dirty="0"/>
              <a:t>How to import NumPy</a:t>
            </a:r>
          </a:p>
          <a:p>
            <a:pPr lvl="0" fontAlgn="base"/>
            <a:r>
              <a:rPr lang="en-US" dirty="0"/>
              <a:t>How to create multidimensional NumPy </a:t>
            </a:r>
            <a:r>
              <a:rPr lang="en-US" dirty="0" err="1"/>
              <a:t>ndarrays</a:t>
            </a:r>
            <a:r>
              <a:rPr lang="en-US" dirty="0"/>
              <a:t> using various methods</a:t>
            </a:r>
          </a:p>
          <a:p>
            <a:pPr lvl="0" fontAlgn="base"/>
            <a:r>
              <a:rPr lang="en-US" dirty="0"/>
              <a:t>How to access and change elements in </a:t>
            </a:r>
            <a:r>
              <a:rPr lang="en-US" dirty="0" err="1"/>
              <a:t>ndarrays</a:t>
            </a:r>
            <a:endParaRPr lang="en-US" dirty="0"/>
          </a:p>
          <a:p>
            <a:pPr lvl="0" fontAlgn="base"/>
            <a:r>
              <a:rPr lang="en-US" dirty="0"/>
              <a:t>How to load and save </a:t>
            </a:r>
            <a:r>
              <a:rPr lang="en-US" dirty="0" err="1"/>
              <a:t>ndarrays</a:t>
            </a:r>
            <a:endParaRPr lang="en-US" dirty="0"/>
          </a:p>
          <a:p>
            <a:pPr lvl="0" fontAlgn="base"/>
            <a:r>
              <a:rPr lang="en-US" dirty="0"/>
              <a:t>How to use slicing to select or change subsets of an </a:t>
            </a:r>
            <a:r>
              <a:rPr lang="en-US" dirty="0" err="1"/>
              <a:t>ndarray</a:t>
            </a:r>
            <a:endParaRPr lang="en-US" dirty="0"/>
          </a:p>
          <a:p>
            <a:pPr lvl="0" fontAlgn="base"/>
            <a:r>
              <a:rPr lang="en-US" dirty="0"/>
              <a:t>Understand the difference between a view and a copy an of </a:t>
            </a:r>
            <a:r>
              <a:rPr lang="en-US" dirty="0" err="1"/>
              <a:t>ndarray</a:t>
            </a:r>
            <a:endParaRPr lang="en-US" dirty="0"/>
          </a:p>
          <a:p>
            <a:pPr lvl="0" fontAlgn="base"/>
            <a:r>
              <a:rPr lang="en-US" dirty="0"/>
              <a:t>How to use Boolean indexing and set operations to select or change subsets of an </a:t>
            </a:r>
            <a:r>
              <a:rPr lang="en-US" dirty="0" err="1"/>
              <a:t>ndarray</a:t>
            </a:r>
            <a:endParaRPr lang="en-US" dirty="0"/>
          </a:p>
          <a:p>
            <a:pPr lvl="0" fontAlgn="base"/>
            <a:r>
              <a:rPr lang="en-US" dirty="0"/>
              <a:t>How to sort </a:t>
            </a:r>
            <a:r>
              <a:rPr lang="en-US" dirty="0" err="1"/>
              <a:t>ndarrays</a:t>
            </a:r>
            <a:endParaRPr lang="en-US" dirty="0"/>
          </a:p>
          <a:p>
            <a:pPr lvl="0" fontAlgn="base"/>
            <a:r>
              <a:rPr lang="en-US" dirty="0"/>
              <a:t>How to perform element-wise operations on </a:t>
            </a:r>
            <a:r>
              <a:rPr lang="en-US" dirty="0" err="1"/>
              <a:t>ndarrays</a:t>
            </a:r>
            <a:endParaRPr lang="en-US" dirty="0"/>
          </a:p>
          <a:p>
            <a:pPr lvl="0" fontAlgn="base"/>
            <a:r>
              <a:rPr lang="en-US" dirty="0"/>
              <a:t>Understand how NumPy uses broadcasting to perform operations on </a:t>
            </a:r>
            <a:r>
              <a:rPr lang="en-US" dirty="0" err="1"/>
              <a:t>ndarrays</a:t>
            </a:r>
            <a:r>
              <a:rPr lang="en-US" dirty="0"/>
              <a:t> of different sizes.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21336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Lesson 7</a:t>
            </a:r>
          </a:p>
        </p:txBody>
      </p:sp>
    </p:spTree>
    <p:extLst>
      <p:ext uri="{BB962C8B-B14F-4D97-AF65-F5344CB8AC3E}">
        <p14:creationId xmlns:p14="http://schemas.microsoft.com/office/powerpoint/2010/main" val="109755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Creating NumPy </a:t>
            </a:r>
            <a:r>
              <a:rPr lang="en-US" b="1" dirty="0" err="1"/>
              <a:t>ndarrays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33" y="1487297"/>
            <a:ext cx="8229600" cy="532453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You can import NumPy by typing the following command in your </a:t>
            </a:r>
            <a:r>
              <a:rPr lang="en-US" altLang="en-US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Jupyter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notebook: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np</a:t>
            </a:r>
            <a:endParaRPr lang="ar-EG" altLang="en-US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999988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# We create a 1D </a:t>
            </a:r>
            <a:r>
              <a:rPr lang="en-US" altLang="en-US" i="1" dirty="0" err="1">
                <a:solidFill>
                  <a:srgbClr val="999988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altLang="en-US" i="1" dirty="0">
                <a:solidFill>
                  <a:srgbClr val="999988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 that contains only integers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b="1" dirty="0" err="1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np.array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'World'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We create a rank 2 </a:t>
            </a:r>
            <a:r>
              <a:rPr lang="en-US" alt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that only contains integers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np.array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[[1,2,3],[4,5,6],[7,8,9], [10,11,12]]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2.2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3.7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5.9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dtype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np.int64)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999988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# We print information about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has dimensions:'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x.shape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is an object of type:'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in x are of type:'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x.dtype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999988"/>
                </a:solidFill>
                <a:latin typeface="inherit" charset="0"/>
                <a:cs typeface="Courier New" panose="02070309020205020404" pitchFamily="49" charset="0"/>
              </a:rPr>
              <a:t># saved into the current directory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b="1" dirty="0" err="1">
                <a:solidFill>
                  <a:srgbClr val="333333"/>
                </a:solidFill>
                <a:latin typeface="inherit" charset="0"/>
                <a:ea typeface="Times New Roman" panose="02020603050405020304" pitchFamily="18" charset="0"/>
                <a:cs typeface="Courier New" panose="02070309020205020404" pitchFamily="49" charset="0"/>
              </a:rPr>
              <a:t>save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my_array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999988"/>
                </a:solidFill>
                <a:latin typeface="inherit" charset="0"/>
                <a:cs typeface="Courier New" panose="02070309020205020404" pitchFamily="49" charset="0"/>
              </a:rPr>
              <a:t># loaded from the current directory. </a:t>
            </a:r>
            <a:endParaRPr lang="en-US" altLang="en-US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np.load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my_array.npy</a:t>
            </a:r>
            <a:r>
              <a:rPr lang="en-US" alt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Using Built-in Functions to Create </a:t>
            </a:r>
            <a:r>
              <a:rPr lang="en-US" sz="3200" b="1" dirty="0" err="1"/>
              <a:t>ndarrays</a:t>
            </a:r>
            <a:endParaRPr 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33" y="1371600"/>
            <a:ext cx="8229600" cy="53791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These functions allow us to create certain kinds of </a:t>
            </a:r>
            <a:r>
              <a:rPr lang="en-US" altLang="en-US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ndarrays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with just one line of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np.zeros</a:t>
            </a: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((3,4))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np.ones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np.full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i="1" dirty="0">
                <a:solidFill>
                  <a:srgbClr val="999988"/>
                </a:solidFill>
                <a:latin typeface="inherit" charset="0"/>
                <a:cs typeface="Courier New" panose="02070309020205020404" pitchFamily="49" charset="0"/>
              </a:rPr>
              <a:t># 2,3 array full of fives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np.eye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np.diag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create a rank 1 </a:t>
            </a:r>
            <a:r>
              <a:rPr lang="en-US" i="1" dirty="0" err="1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that has evenly spaced integers from 1 to 13 in steps of 3.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create a rank 1 </a:t>
            </a:r>
            <a:r>
              <a:rPr lang="en-US" i="1" dirty="0" err="1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that has 10 integers evenly spaced between 0 and 25.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rank 1 </a:t>
            </a:r>
            <a:r>
              <a:rPr lang="en-US" i="1" dirty="0" err="1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that has 10 integers evenly spaced between 0 and 25,with 25 excluded.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endpoint = False)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).reshape(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np.random.random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np.random.randint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,size=(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size=(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8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Accessing, and Deleting Elements from </a:t>
            </a:r>
            <a:r>
              <a:rPr lang="en-US" sz="3200" b="1" dirty="0" err="1"/>
              <a:t>ndarrays</a:t>
            </a:r>
            <a:endParaRPr 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6812"/>
            <a:ext cx="8229600" cy="509210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we will now see how NumPy allows us to effectively manipulate the data within the </a:t>
            </a:r>
            <a:r>
              <a:rPr lang="en-US" altLang="en-US" sz="1600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ndarrays</a:t>
            </a:r>
            <a:endParaRPr lang="en-US" altLang="en-US" sz="1600" dirty="0">
              <a:solidFill>
                <a:srgbClr val="4F4F4F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print('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Second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Element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x: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z[1])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'This is Fifth (Last) Element in z:’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z[-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N-</a:t>
            </a:r>
            <a:r>
              <a:rPr lang="en-US" altLang="en-US" sz="1600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dimentional</a:t>
            </a:r>
            <a:r>
              <a:rPr lang="en-US" altLang="en-US" sz="16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arrays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print('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Element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X: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X[0,1])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4F4F4F"/>
                </a:solidFill>
                <a:latin typeface="Helvetica" panose="020B0604020202020204" pitchFamily="34" charset="0"/>
              </a:rPr>
              <a:t># We change the (0,0) element in X from 1 to 20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4F4F4F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Deleting elements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axis=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 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axis=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1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400" b="1" dirty="0"/>
              <a:t>Appending, Inserting and Stacking Elements into </a:t>
            </a:r>
            <a:r>
              <a:rPr lang="en-US" sz="2400" b="1" dirty="0" err="1"/>
              <a:t>ndarrays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8077200" cy="544399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Now, let's see how we can append values to </a:t>
            </a:r>
            <a:r>
              <a:rPr lang="en-US" altLang="en-US" sz="1600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ndarrays</a:t>
            </a:r>
            <a:endParaRPr lang="en-US" altLang="en-US" sz="1600" dirty="0">
              <a:solidFill>
                <a:srgbClr val="4F4F4F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 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axis=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[[1,2,3],[4,5,6]]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 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[[7,8,9]]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axis=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</a:t>
            </a:r>
            <a:r>
              <a:rPr lang="en-US" sz="16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[[9],[10]]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axis=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4F4F4F"/>
                </a:solidFill>
                <a:latin typeface="Helvetica" panose="020B0604020202020204" pitchFamily="34" charset="0"/>
              </a:rPr>
              <a:t># We insert the integer 3 and 4 between 2 and 5 in x.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4F4F4F"/>
                </a:solidFill>
                <a:latin typeface="Helvetica" panose="020B0604020202020204" pitchFamily="34" charset="0"/>
              </a:rPr>
              <a:t># We insert a row between the first and last row of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,[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],axis=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4F4F4F"/>
                </a:solidFill>
                <a:latin typeface="Helvetica" panose="020B0604020202020204" pitchFamily="34" charset="0"/>
              </a:rPr>
              <a:t># We insert a column full of 5s between the first and second column of y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16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(Y,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axis=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F2B3D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F2B3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Stacking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([1,2])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([[3,4],[5,6]])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stack x on top of 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np.vstack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#stack x on the right of Y. reshape x in order to stack it on the right of Y.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= 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np.hstack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Y,x.reshape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b="1" dirty="0"/>
              <a:t>Slicing </a:t>
            </a:r>
            <a:r>
              <a:rPr lang="en-US" b="1" dirty="0" err="1"/>
              <a:t>ndarrays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B6642-9745-4559-8CBF-621C3E95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96201"/>
            <a:ext cx="8229600" cy="492481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general you will come across three types of slicing: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ndarray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[:</a:t>
            </a:r>
            <a:r>
              <a:rPr 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= 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F2B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 = 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v = 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,:], R = X[:,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Z, X pointing to the same object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 = 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create a copy of the slice using the </a:t>
            </a:r>
            <a:r>
              <a:rPr lang="en-US" sz="2000" i="1" dirty="0" err="1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np.copy</a:t>
            </a:r>
            <a:r>
              <a:rPr lang="en-US" sz="20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 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np.copy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 create a copy of the slice using the copy as a method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= X[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].copy()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999988"/>
                </a:solidFill>
                <a:latin typeface="inherit"/>
                <a:cs typeface="Courier New" panose="02070309020205020404" pitchFamily="49" charset="0"/>
              </a:rPr>
              <a:t>#Getting special elements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'z ='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np.diag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(X)), </a:t>
            </a:r>
            <a:r>
              <a:rPr 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'y ='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np.diag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k=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)), </a:t>
            </a:r>
            <a:b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 = 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np.diag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k=-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unique elements in X are:'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np.unique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2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Boolean Indexing, Set Operations, and Sorting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114300" y="1143000"/>
            <a:ext cx="8915400" cy="57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Boolean Indexing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use Boolean indexing to select elements in X: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in X that are greater than 10:'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X[X &gt;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in X that less than or equal to 7:'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X[X &lt;=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in X that are between 10 and 17:'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X[(X &gt;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&amp; (X &lt;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)])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use Boolean indexing to assign the elements that are between 10 and 17 the value of -1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X[(X &gt;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&amp; (X &lt;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 = -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operations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that are both in x and y:'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np.intersect1d(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elements that are in x that are not in y:'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np.setdiff1d(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'All the elements of x and y:'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,np.union1d(x,y))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Sorting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'Sorted x (out of place):'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np.sort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x.sort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with sorted columns :\n'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np.sort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axis 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with sorted rows :\n'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np.sort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axis 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Statistical operations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157EC-6B3D-45C3-9166-A8D282F3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6" y="1458495"/>
            <a:ext cx="8153400" cy="498598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'Average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'Average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'Average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'Sum of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'Sum of all elements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'Sum of all elements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‘std of all elements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‘std of all elements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‘std all elements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'Median of all elements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np.median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'Median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np.median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'Median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np.median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'Maximum value of all elements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'Maximum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'Maximum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'Minimum in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'Minimum in the columns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'Minimum in the rows of X:'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X.min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2B3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4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Arithmetic operations and Broadcasting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228600" y="1475729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= 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5.5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6.5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7.5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8.5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r>
              <a:rPr lang="en-US" altLang="en-US" sz="2000" dirty="0"/>
              <a:t> , 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subtract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en-US" alt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</a:t>
            </a:r>
            <a:r>
              <a:rPr lang="en-US" alt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altLang="en-US" sz="16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en-US" alt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</a:t>
            </a:r>
            <a:r>
              <a:rPr lang="en-US" altLang="en-US" sz="1600" b="1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divide</a:t>
            </a:r>
            <a:r>
              <a:rPr lang="en-US" altLang="en-US" sz="16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altLang="en-US" sz="16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1200" dirty="0"/>
              <a:t> </a:t>
            </a:r>
            <a:r>
              <a:rPr lang="en-US" altLang="en-US" sz="16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 + y, x – y, x * y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x / y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'EXP(x) ='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exp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'SQRT(x) ='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altLang="en-US" sz="2000" b="1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'POW(x,2) ='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np.power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3333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Broadcasting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'3 * X = \n'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'3 + X = \n'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- 3 = \n'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 - 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'X / 3 = \n'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X / </a:t>
            </a:r>
            <a:r>
              <a:rPr lang="en-US" alt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BC680-CF2D-4DA1-B671-140BC68A2820}"/>
              </a:ext>
            </a:extLst>
          </p:cNvPr>
          <p:cNvSpPr txBox="1"/>
          <p:nvPr/>
        </p:nvSpPr>
        <p:spPr>
          <a:xfrm>
            <a:off x="5029200" y="3582154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x = [1 2 3], Y = [[1 2 3] [4 5 6] [7 8 9]]</a:t>
            </a:r>
          </a:p>
          <a:p>
            <a:pPr fontAlgn="base"/>
            <a:r>
              <a:rPr lang="en-US" dirty="0"/>
              <a:t>Z =[[1] [2] [3]]</a:t>
            </a:r>
          </a:p>
          <a:p>
            <a:pPr fontAlgn="base"/>
            <a:r>
              <a:rPr lang="en-US" dirty="0"/>
              <a:t>x + Y =</a:t>
            </a:r>
            <a:br>
              <a:rPr lang="en-US" dirty="0"/>
            </a:br>
            <a:r>
              <a:rPr lang="en-US" dirty="0"/>
              <a:t>[[ 2 4 6]</a:t>
            </a:r>
            <a:br>
              <a:rPr lang="en-US" dirty="0"/>
            </a:br>
            <a:r>
              <a:rPr lang="en-US" dirty="0"/>
              <a:t> [ 5 7 9]</a:t>
            </a:r>
            <a:br>
              <a:rPr lang="en-US" dirty="0"/>
            </a:br>
            <a:r>
              <a:rPr lang="en-US" dirty="0"/>
              <a:t> [ 8 10 12]]</a:t>
            </a:r>
          </a:p>
          <a:p>
            <a:pPr fontAlgn="base"/>
            <a:r>
              <a:rPr lang="en-US" dirty="0"/>
              <a:t>Z + Y =</a:t>
            </a:r>
            <a:br>
              <a:rPr lang="en-US" dirty="0"/>
            </a:br>
            <a:r>
              <a:rPr lang="en-US" dirty="0"/>
              <a:t>[[ 2 3 4]</a:t>
            </a:r>
            <a:br>
              <a:rPr lang="en-US" dirty="0"/>
            </a:br>
            <a:r>
              <a:rPr lang="en-US" dirty="0"/>
              <a:t> [ 6 7 8]</a:t>
            </a:r>
            <a:br>
              <a:rPr lang="en-US" dirty="0"/>
            </a:br>
            <a:r>
              <a:rPr lang="en-US" dirty="0"/>
              <a:t> [10 11 12]]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5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E5A-DCD6-425A-8C80-7B051E2A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Pandas</a:t>
            </a:r>
            <a:endParaRPr lang="en-US" sz="2400" b="1" dirty="0"/>
          </a:p>
          <a:p>
            <a:pPr marL="0" indent="0" fontAlgn="base">
              <a:buNone/>
            </a:pPr>
            <a:r>
              <a:rPr lang="en-US" sz="2000" dirty="0"/>
              <a:t>•How to import Pandas</a:t>
            </a:r>
          </a:p>
          <a:p>
            <a:pPr marL="0" indent="0" fontAlgn="base">
              <a:buNone/>
            </a:pPr>
            <a:r>
              <a:rPr lang="en-US" sz="2000" dirty="0"/>
              <a:t>•How to create Pandas Series and </a:t>
            </a:r>
            <a:r>
              <a:rPr lang="en-US" sz="2000" dirty="0" err="1"/>
              <a:t>DataFrames</a:t>
            </a:r>
            <a:r>
              <a:rPr lang="en-US" sz="2000" dirty="0"/>
              <a:t> using various methods</a:t>
            </a:r>
          </a:p>
          <a:p>
            <a:pPr marL="0" indent="0" fontAlgn="base">
              <a:buNone/>
            </a:pPr>
            <a:r>
              <a:rPr lang="en-US" sz="2000" dirty="0"/>
              <a:t>•How to access and change elements in Series and </a:t>
            </a:r>
            <a:r>
              <a:rPr lang="en-US" sz="2000" dirty="0" err="1"/>
              <a:t>DataFrames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•How to perform arithmetic operations on Series</a:t>
            </a:r>
          </a:p>
          <a:p>
            <a:pPr marL="0" indent="0" fontAlgn="base">
              <a:buNone/>
            </a:pPr>
            <a:r>
              <a:rPr lang="en-US" sz="2000" dirty="0"/>
              <a:t>•How to load data into a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•How to deal with Not a Number (</a:t>
            </a:r>
            <a:r>
              <a:rPr lang="en-US" sz="2000" dirty="0" err="1"/>
              <a:t>NaN</a:t>
            </a:r>
            <a:r>
              <a:rPr lang="en-US" sz="2000" dirty="0"/>
              <a:t>) values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21336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Lesson 8</a:t>
            </a:r>
          </a:p>
        </p:txBody>
      </p:sp>
    </p:spTree>
    <p:extLst>
      <p:ext uri="{BB962C8B-B14F-4D97-AF65-F5344CB8AC3E}">
        <p14:creationId xmlns:p14="http://schemas.microsoft.com/office/powerpoint/2010/main" val="42639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33" y="1400789"/>
            <a:ext cx="7848600" cy="480977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Example of a function definition:</a:t>
            </a:r>
            <a:endParaRPr lang="en-US" altLang="en-US" sz="1200" dirty="0"/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cylinder_volume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(height, radius):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pi = </a:t>
            </a:r>
            <a:r>
              <a:rPr lang="en-US" altLang="en-US" sz="16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3.14159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height * pi * radius ** </a:t>
            </a:r>
            <a:r>
              <a:rPr lang="en-US" altLang="en-US" sz="16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After defining the </a:t>
            </a:r>
            <a:r>
              <a:rPr lang="en-US" altLang="en-US" sz="2400" dirty="0" err="1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cylinder_volume</a:t>
            </a: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function, we can </a:t>
            </a:r>
            <a:r>
              <a:rPr lang="en-US" altLang="en-US" sz="2400" b="1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call</a:t>
            </a: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the function like this.</a:t>
            </a:r>
            <a:endParaRPr lang="en-US" altLang="en-US" sz="1200" dirty="0"/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cylinder_volume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(10, 3)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This is called a </a:t>
            </a:r>
            <a:r>
              <a:rPr lang="en-US" altLang="en-US" sz="2400" b="1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function call</a:t>
            </a: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statement.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53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Creating Pandas Series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381000" y="1517186"/>
            <a:ext cx="8382000" cy="478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Let's use a Pandas Series to store a grocery list. We will use the food items as index labels and the quantity we need to buy of each item as our data.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pandas as pd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 = 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'Yes'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'No'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index = [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'eggs'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'milk'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'bread’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'Groceries has shape:'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groceries.shape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			</a:t>
            </a:r>
            <a:r>
              <a:rPr lang="en-US" dirty="0"/>
              <a:t> (4)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'Groceries has dimension:'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groceries.ndim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 		</a:t>
            </a:r>
            <a:r>
              <a:rPr lang="en-US" dirty="0"/>
              <a:t>1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'Groceries has a total of'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groceries.size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'elements’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dirty="0"/>
              <a:t>4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data in Groceries is:'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groceries.values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'The index of Groceries is:'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groceries.index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'bananas'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groceries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8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800" b="1" dirty="0"/>
              <a:t>Accessing and Deleting Elements in Pandas Series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381000" y="1517186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Accessing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'eggs’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groceries[[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'milk'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'bread’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'eggs'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'apples’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groceries[[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groceries[[-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groceries.iloc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Updating and deleting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'eggs'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'apples’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#</a:t>
            </a:r>
            <a:r>
              <a:rPr lang="en-US" sz="2000" dirty="0"/>
              <a:t>doesn't change the original Series being modified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groceries.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inplace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Arithmetic Operations on Pandas Series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381000" y="1517186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We can perform element-wise arithmetic operations on Pandas Series</a:t>
            </a:r>
            <a:endParaRPr lang="en-US" altLang="en-US" sz="2400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 = 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,], index = 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'oranges'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'bananas’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F2B3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Arithmetic Operations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 +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 -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 *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 /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(fruits),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(fruits),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power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(fruits,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F2B3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F2B3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Arithmetic operations on specific items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'bananas'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+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fruits.iloc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–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fruits[[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'oranges'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 *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fruits.loc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'oranges'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 /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55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Creating Pandas </a:t>
            </a:r>
            <a:r>
              <a:rPr lang="en-US" sz="3200" b="1" dirty="0" err="1"/>
              <a:t>DataFrames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381000" y="1517186"/>
            <a:ext cx="8382000" cy="3174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We create a dictionary of Pandas Series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 = {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'Bob'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 = 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index = [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'bike'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'pants'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'watch'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'Alice'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 = [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index = [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'book'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'glasses'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'bike'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'pants’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])}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shopping_carts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pd.DataFrame</a:t>
            </a:r>
            <a:r>
              <a:rPr lang="en-US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(items)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06531-C151-48C2-9503-898D87CE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7" y="4359110"/>
            <a:ext cx="5944066" cy="23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200" b="1" dirty="0"/>
              <a:t>Creating Pandas </a:t>
            </a:r>
            <a:r>
              <a:rPr lang="en-US" sz="3200" b="1" dirty="0" err="1"/>
              <a:t>DataFrames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5D5E2-CA27-4B19-A242-654D89AB35EB}"/>
              </a:ext>
            </a:extLst>
          </p:cNvPr>
          <p:cNvSpPr/>
          <p:nvPr/>
        </p:nvSpPr>
        <p:spPr>
          <a:xfrm>
            <a:off x="381000" y="1517186"/>
            <a:ext cx="83820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We create </a:t>
            </a:r>
            <a:r>
              <a:rPr lang="en-US" dirty="0" err="1"/>
              <a:t>dataframe</a:t>
            </a:r>
            <a:r>
              <a:rPr lang="en-US" dirty="0"/>
              <a:t> without providing indexing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= {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'Bob'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'Alice'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# We create a </a:t>
            </a:r>
            <a:r>
              <a:rPr lang="en-US" sz="2000" i="1" dirty="0" err="1">
                <a:solidFill>
                  <a:srgbClr val="9999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DataFrame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 = </a:t>
            </a:r>
            <a:r>
              <a:rPr lang="en-US" sz="2000" dirty="0" err="1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solidFill>
                  <a:srgbClr val="0F2B3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7102B-BC66-4C65-A413-B349DDF6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78" y="3886200"/>
            <a:ext cx="6773622" cy="22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0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Default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51344"/>
            <a:ext cx="8305800" cy="506145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cylinder_volume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(height, radius=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pi =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3.14159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height * pi * radius **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In the example above, 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radius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is set to 5 if that parameter is omitted in a function call. If we call </a:t>
            </a: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cylinder_volume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(10)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, the function will use 10 as the height and 5 as the radius. However, if we call </a:t>
            </a: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cylinder_volume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(10, 7)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the 7 will simply overwrite the default value of 5.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Also notice here we are passing values to our arguments by position. It is possible to pass values in two ways - </a:t>
            </a:r>
            <a:r>
              <a:rPr lang="en-US" altLang="en-US" sz="2000" b="1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by position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2000" b="1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by name</a:t>
            </a:r>
            <a:r>
              <a:rPr lang="en-US" altLang="en-US" sz="20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 Each of these function calls are evaluated the same way.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cylinder_volume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)  </a:t>
            </a:r>
            <a:r>
              <a:rPr lang="en-US" altLang="en-US" sz="14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pass in arguments by position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cylinder_volume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(height=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, radius=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)  </a:t>
            </a:r>
            <a:r>
              <a:rPr lang="en-US" altLang="en-US" sz="1400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pass in arguments by name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0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Variable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443042"/>
            <a:ext cx="8305800" cy="498598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Variable scope</a:t>
            </a:r>
            <a:r>
              <a:rPr lang="en-US" dirty="0"/>
              <a:t> refers to which parts of a program a variable can be referenced, or used, from.</a:t>
            </a:r>
          </a:p>
          <a:p>
            <a:r>
              <a:rPr lang="en-US" altLang="en-US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This will result in an error</a:t>
            </a:r>
          </a:p>
          <a:p>
            <a:r>
              <a:rPr lang="en-US" altLang="en-US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some_function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    </a:t>
            </a: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word = </a:t>
            </a:r>
            <a:r>
              <a:rPr lang="en-US" altLang="en-US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“hello”</a:t>
            </a: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print(word)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dirty="0"/>
              <a:t>you can use the same name for different variables that are used in different functions.</a:t>
            </a:r>
          </a:p>
          <a:p>
            <a:endParaRPr lang="en-US" dirty="0"/>
          </a:p>
          <a:p>
            <a:r>
              <a:rPr lang="en-US" altLang="en-US" i="1" dirty="0">
                <a:solidFill>
                  <a:srgbClr val="99998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 This works fine</a:t>
            </a:r>
          </a:p>
          <a:p>
            <a:r>
              <a:rPr lang="en-US" altLang="en-US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some_function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    </a:t>
            </a: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word = </a:t>
            </a:r>
            <a:r>
              <a:rPr lang="en-US" altLang="en-US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"hello“</a:t>
            </a:r>
          </a:p>
          <a:p>
            <a:r>
              <a:rPr lang="en-US" altLang="en-US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another_function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    </a:t>
            </a: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word = </a:t>
            </a:r>
            <a:r>
              <a:rPr lang="en-US" altLang="en-US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"goodbye"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. Here, 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word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 is said to have a </a:t>
            </a:r>
            <a:r>
              <a:rPr lang="en-US" altLang="en-US" b="1" dirty="0">
                <a:solidFill>
                  <a:srgbClr val="4F4F4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global scope</a:t>
            </a:r>
            <a:r>
              <a:rPr lang="en-US" altLang="en-US" dirty="0">
                <a:solidFill>
                  <a:srgbClr val="4F4F4F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word = </a:t>
            </a:r>
            <a:r>
              <a:rPr lang="en-US" altLang="en-US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"hello“</a:t>
            </a:r>
          </a:p>
          <a:p>
            <a:r>
              <a:rPr lang="en-US" altLang="en-US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some_function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():    </a:t>
            </a:r>
          </a:p>
          <a:p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print(word)</a:t>
            </a:r>
          </a:p>
          <a:p>
            <a:r>
              <a:rPr lang="en-US" altLang="en-US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some_function</a:t>
            </a:r>
            <a:r>
              <a:rPr lang="en-US" altLang="en-US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535376"/>
            <a:ext cx="8305800" cy="480131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population_density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(population, </a:t>
            </a:r>
            <a:r>
              <a:rPr lang="en-US" altLang="en-US" sz="24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land_area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	</a:t>
            </a:r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"""Calculate the population density of an area.  </a:t>
            </a:r>
          </a:p>
          <a:p>
            <a:endParaRPr lang="en-US" altLang="en-US" sz="2400" dirty="0">
              <a:solidFill>
                <a:srgbClr val="DD1144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	INPUT:    population: int. The population of that area    	</a:t>
            </a:r>
            <a:r>
              <a:rPr lang="en-US" altLang="en-US" sz="2400" dirty="0" err="1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land_area</a:t>
            </a:r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 or float. This function is unit-agnostic, if 	you pass in values in terms    of square km or square 	miles the function will return a density in those units. </a:t>
            </a:r>
          </a:p>
          <a:p>
            <a:endParaRPr lang="en-US" altLang="en-US" sz="2400" dirty="0">
              <a:solidFill>
                <a:srgbClr val="DD1144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	OUTPUT:     </a:t>
            </a:r>
            <a:r>
              <a:rPr lang="en-US" altLang="en-US" sz="2400" dirty="0" err="1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population_density</a:t>
            </a:r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population / 	</a:t>
            </a:r>
            <a:r>
              <a:rPr lang="en-US" altLang="en-US" sz="2400" dirty="0" err="1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land_area</a:t>
            </a:r>
            <a:r>
              <a:rPr lang="en-US" altLang="en-US" sz="2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 The population density of a particular area.    	"""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r>
              <a:rPr lang="en-US" altLang="en-US" sz="2400" b="1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population / </a:t>
            </a:r>
            <a:r>
              <a:rPr lang="en-US" altLang="en-US" sz="2400" dirty="0" err="1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land_area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Lambda Expressions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33620"/>
            <a:ext cx="7871178" cy="369331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With a lambda expression, this function: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99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(x, y):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x * 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F2B3D"/>
              </a:solidFill>
              <a:latin typeface="Arial Unicode MS"/>
              <a:ea typeface="DengXian Light" panose="02010600030101010101" pitchFamily="2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can be reduced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multiply = </a:t>
            </a:r>
            <a:r>
              <a:rPr lang="en-US" altLang="en-US" sz="16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lambda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 x, y: x * 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F2B3D"/>
              </a:solidFill>
              <a:latin typeface="Arial Unicode MS"/>
              <a:ea typeface="DengXian Light" panose="02010600030101010101" pitchFamily="2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Both of these functions are used in the same way. In either case, we can call </a:t>
            </a: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multiply</a:t>
            </a: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like this: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F2B3D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multiply(4, 7)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F4F4F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This returns 28.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Lambda Expressions - Map, Filter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3E573-CA9F-4B05-989D-4C056A27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27017"/>
            <a:ext cx="8382000" cy="494603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Lambda with Map</a:t>
            </a:r>
            <a:endParaRPr lang="en-US" altLang="en-US" sz="2800" dirty="0">
              <a:solidFill>
                <a:srgbClr val="2F5496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numbers = [[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34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63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88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71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29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], [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90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78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51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27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45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],[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63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37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85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46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22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], [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51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22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34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averages = list(</a:t>
            </a:r>
            <a:r>
              <a:rPr lang="en-US" altLang="en-US" sz="1400" dirty="0">
                <a:solidFill>
                  <a:srgbClr val="7030A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lambda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x: sum(x) / </a:t>
            </a: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(x), numbers))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print(averages)</a:t>
            </a:r>
            <a:endParaRPr lang="en-US" altLang="en-US" sz="2000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Output:</a:t>
            </a:r>
            <a:endParaRPr lang="en-US" altLang="en-US" sz="2000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[57.0, 58.2, 50.6, 27.2]</a:t>
            </a:r>
            <a:endParaRPr lang="en-US" altLang="en-US" sz="2800" dirty="0">
              <a:solidFill>
                <a:srgbClr val="2F5496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Lambda with Filter</a:t>
            </a:r>
            <a:endParaRPr lang="en-US" altLang="en-US" sz="2800" dirty="0">
              <a:solidFill>
                <a:srgbClr val="2F5496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cities = [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"New York City"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"Los Angeles"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"Chicago"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"Mountain View"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"Denver"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DD1144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"Boston"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short_cities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list(</a:t>
            </a:r>
            <a:r>
              <a:rPr lang="en-US" altLang="en-US" sz="1400" dirty="0">
                <a:solidFill>
                  <a:srgbClr val="7030A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filter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33333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lambda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x: </a:t>
            </a: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(x) &lt; </a:t>
            </a:r>
            <a:r>
              <a:rPr lang="en-US" altLang="en-US" sz="1400" dirty="0">
                <a:solidFill>
                  <a:srgbClr val="008080"/>
                </a:solidFill>
                <a:latin typeface="Arial Unicode MS"/>
                <a:ea typeface="DengXian Light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cities))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altLang="en-US" sz="1400" dirty="0" err="1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short_cities</a:t>
            </a: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2000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E3D49"/>
                </a:solidFill>
                <a:latin typeface="Helvetica" panose="020B06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Output:</a:t>
            </a:r>
            <a:endParaRPr lang="en-US" altLang="en-US" sz="2000" dirty="0">
              <a:solidFill>
                <a:srgbClr val="1F3763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F2B3D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['Chicago', 'Denver', 'Boston']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E5A-DCD6-425A-8C80-7B051E2A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Scripting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Welcome to this lesson on scripting! You’ll learn about:</a:t>
            </a:r>
          </a:p>
          <a:p>
            <a:pPr lvl="0"/>
            <a:r>
              <a:rPr lang="en-US" dirty="0"/>
              <a:t>Python Installation and Environment Setup</a:t>
            </a:r>
          </a:p>
          <a:p>
            <a:pPr lvl="0"/>
            <a:r>
              <a:rPr lang="en-US" dirty="0"/>
              <a:t>Running and Editing Python Scripts</a:t>
            </a:r>
          </a:p>
          <a:p>
            <a:pPr lvl="0"/>
            <a:r>
              <a:rPr lang="en-US" dirty="0"/>
              <a:t>Interacting with User Input</a:t>
            </a:r>
          </a:p>
          <a:p>
            <a:pPr lvl="0"/>
            <a:r>
              <a:rPr lang="en-US" dirty="0"/>
              <a:t>Handling Exceptions</a:t>
            </a:r>
          </a:p>
          <a:p>
            <a:pPr lvl="0"/>
            <a:r>
              <a:rPr lang="en-US" dirty="0"/>
              <a:t>Reading and Writing Files</a:t>
            </a:r>
          </a:p>
          <a:p>
            <a:pPr lvl="0"/>
            <a:r>
              <a:rPr lang="en-US" dirty="0"/>
              <a:t>Importing Local, Standard, and Third-Party Modules</a:t>
            </a:r>
          </a:p>
          <a:p>
            <a:pPr lvl="0"/>
            <a:r>
              <a:rPr lang="en-US" dirty="0"/>
              <a:t>Experimenting with an Interpreter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9D44-35D1-40DC-9BCF-881033D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F666E11D-E12E-4A1B-AC49-37C776D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2133600" cy="792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215985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3014</Words>
  <Application>Microsoft Office PowerPoint</Application>
  <PresentationFormat>On-screen Show (4:3)</PresentationFormat>
  <Paragraphs>483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DengXian Light</vt:lpstr>
      <vt:lpstr>Arial</vt:lpstr>
      <vt:lpstr>Arial Unicode MS</vt:lpstr>
      <vt:lpstr>Calibri</vt:lpstr>
      <vt:lpstr>Calibri Light</vt:lpstr>
      <vt:lpstr>Consolas</vt:lpstr>
      <vt:lpstr>Courier New</vt:lpstr>
      <vt:lpstr>Helvetica</vt:lpstr>
      <vt:lpstr>inherit</vt:lpstr>
      <vt:lpstr>Symbol</vt:lpstr>
      <vt:lpstr>Times New Roman</vt:lpstr>
      <vt:lpstr>Wingdings</vt:lpstr>
      <vt:lpstr>Office Theme</vt:lpstr>
      <vt:lpstr>PowerPoint Presentation</vt:lpstr>
      <vt:lpstr>Lesson 5</vt:lpstr>
      <vt:lpstr>Defining Functions</vt:lpstr>
      <vt:lpstr>Default Arguments</vt:lpstr>
      <vt:lpstr>Variable Scope</vt:lpstr>
      <vt:lpstr>Documentation</vt:lpstr>
      <vt:lpstr>Lambda Expressions</vt:lpstr>
      <vt:lpstr>Lambda Expressions - Map, Filter</vt:lpstr>
      <vt:lpstr>Lesson 6</vt:lpstr>
      <vt:lpstr>Python Installation  and Environment Setup</vt:lpstr>
      <vt:lpstr>Scripting With Raw Input</vt:lpstr>
      <vt:lpstr>Errors And Exceptions</vt:lpstr>
      <vt:lpstr>Errors And Exceptions</vt:lpstr>
      <vt:lpstr>Reading and Writing Files</vt:lpstr>
      <vt:lpstr>Importing Local Scripts</vt:lpstr>
      <vt:lpstr>Using a main block</vt:lpstr>
      <vt:lpstr>Our favorite modules</vt:lpstr>
      <vt:lpstr>Techniques for Importing Modules</vt:lpstr>
      <vt:lpstr>Useful Third-Party Packages</vt:lpstr>
      <vt:lpstr>Lesson 7</vt:lpstr>
      <vt:lpstr>Creating NumPy ndarrays</vt:lpstr>
      <vt:lpstr>Using Built-in Functions to Create ndarrays</vt:lpstr>
      <vt:lpstr>Accessing, and Deleting Elements from ndarrays</vt:lpstr>
      <vt:lpstr>Appending, Inserting and Stacking Elements into ndarrays</vt:lpstr>
      <vt:lpstr>Slicing ndarrays</vt:lpstr>
      <vt:lpstr>Boolean Indexing, Set Operations, and Sorting</vt:lpstr>
      <vt:lpstr>Statistical operations</vt:lpstr>
      <vt:lpstr>Arithmetic operations and Broadcasting</vt:lpstr>
      <vt:lpstr>Lesson 8</vt:lpstr>
      <vt:lpstr>Creating Pandas Series</vt:lpstr>
      <vt:lpstr>Accessing and Deleting Elements in Pandas Series</vt:lpstr>
      <vt:lpstr>Arithmetic Operations on Pandas Series</vt:lpstr>
      <vt:lpstr>Creating Pandas DataFrames</vt:lpstr>
      <vt:lpstr>Creating Pandas DataFrames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57</cp:revision>
  <cp:lastPrinted>2017-07-18T06:32:22Z</cp:lastPrinted>
  <dcterms:created xsi:type="dcterms:W3CDTF">2006-08-16T00:00:00Z</dcterms:created>
  <dcterms:modified xsi:type="dcterms:W3CDTF">2019-07-06T18:37:51Z</dcterms:modified>
</cp:coreProperties>
</file>