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2" r:id="rId3"/>
    <p:sldId id="261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EB850-D7F7-41AB-A135-0EF13BD1AF59}" v="1342" dt="2019-01-26T16:51:11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ama hosam elde" userId="ab8f451e-a635-42ee-be12-e2dde55852bf" providerId="ADAL" clId="{B3FEB850-D7F7-41AB-A135-0EF13BD1AF59}"/>
    <pc:docChg chg="undo custSel addSld delSld modSld sldOrd modMainMaster">
      <pc:chgData name="Osama hosam elde" userId="ab8f451e-a635-42ee-be12-e2dde55852bf" providerId="ADAL" clId="{B3FEB850-D7F7-41AB-A135-0EF13BD1AF59}" dt="2019-01-26T16:51:11.274" v="1338" actId="2696"/>
      <pc:docMkLst>
        <pc:docMk/>
      </pc:docMkLst>
      <pc:sldChg chg="modSp add">
        <pc:chgData name="Osama hosam elde" userId="ab8f451e-a635-42ee-be12-e2dde55852bf" providerId="ADAL" clId="{B3FEB850-D7F7-41AB-A135-0EF13BD1AF59}" dt="2019-01-26T11:31:25.124" v="257" actId="20577"/>
        <pc:sldMkLst>
          <pc:docMk/>
          <pc:sldMk cId="2149670262" sldId="256"/>
        </pc:sldMkLst>
        <pc:spChg chg="mod">
          <ac:chgData name="Osama hosam elde" userId="ab8f451e-a635-42ee-be12-e2dde55852bf" providerId="ADAL" clId="{B3FEB850-D7F7-41AB-A135-0EF13BD1AF59}" dt="2019-01-26T11:31:25.124" v="257" actId="20577"/>
          <ac:spMkLst>
            <pc:docMk/>
            <pc:sldMk cId="2149670262" sldId="256"/>
            <ac:spMk id="2" creationId="{990AC6F3-8D5B-43B6-B443-8DEAC96606B9}"/>
          </ac:spMkLst>
        </pc:spChg>
        <pc:spChg chg="mod">
          <ac:chgData name="Osama hosam elde" userId="ab8f451e-a635-42ee-be12-e2dde55852bf" providerId="ADAL" clId="{B3FEB850-D7F7-41AB-A135-0EF13BD1AF59}" dt="2019-01-26T11:29:13.059" v="214" actId="1076"/>
          <ac:spMkLst>
            <pc:docMk/>
            <pc:sldMk cId="2149670262" sldId="256"/>
            <ac:spMk id="3" creationId="{A9C8091B-5398-4691-ACC4-91262EF7B3ED}"/>
          </ac:spMkLst>
        </pc:spChg>
      </pc:sldChg>
      <pc:sldChg chg="addSp delSp modSp add del">
        <pc:chgData name="Osama hosam elde" userId="ab8f451e-a635-42ee-be12-e2dde55852bf" providerId="ADAL" clId="{B3FEB850-D7F7-41AB-A135-0EF13BD1AF59}" dt="2019-01-26T11:53:58.552" v="465" actId="2696"/>
        <pc:sldMkLst>
          <pc:docMk/>
          <pc:sldMk cId="4133982651" sldId="257"/>
        </pc:sldMkLst>
        <pc:spChg chg="mod">
          <ac:chgData name="Osama hosam elde" userId="ab8f451e-a635-42ee-be12-e2dde55852bf" providerId="ADAL" clId="{B3FEB850-D7F7-41AB-A135-0EF13BD1AF59}" dt="2019-01-26T11:53:43.497" v="462" actId="20577"/>
          <ac:spMkLst>
            <pc:docMk/>
            <pc:sldMk cId="4133982651" sldId="257"/>
            <ac:spMk id="2" creationId="{3D705614-2BBE-48E4-8899-1427CA409726}"/>
          </ac:spMkLst>
        </pc:spChg>
        <pc:spChg chg="del">
          <ac:chgData name="Osama hosam elde" userId="ab8f451e-a635-42ee-be12-e2dde55852bf" providerId="ADAL" clId="{B3FEB850-D7F7-41AB-A135-0EF13BD1AF59}" dt="2019-01-26T11:31:58.487" v="268" actId="478"/>
          <ac:spMkLst>
            <pc:docMk/>
            <pc:sldMk cId="4133982651" sldId="257"/>
            <ac:spMk id="3" creationId="{16C392A0-93E6-4CD8-9DB4-944AC12A70E3}"/>
          </ac:spMkLst>
        </pc:spChg>
        <pc:picChg chg="add del mod">
          <ac:chgData name="Osama hosam elde" userId="ab8f451e-a635-42ee-be12-e2dde55852bf" providerId="ADAL" clId="{B3FEB850-D7F7-41AB-A135-0EF13BD1AF59}" dt="2019-01-26T11:53:45.919" v="463" actId="478"/>
          <ac:picMkLst>
            <pc:docMk/>
            <pc:sldMk cId="4133982651" sldId="257"/>
            <ac:picMk id="6" creationId="{9C691CFA-8950-43BD-AF1F-369DDA7986AA}"/>
          </ac:picMkLst>
        </pc:picChg>
        <pc:picChg chg="add del mod">
          <ac:chgData name="Osama hosam elde" userId="ab8f451e-a635-42ee-be12-e2dde55852bf" providerId="ADAL" clId="{B3FEB850-D7F7-41AB-A135-0EF13BD1AF59}" dt="2019-01-26T11:53:47.856" v="464" actId="478"/>
          <ac:picMkLst>
            <pc:docMk/>
            <pc:sldMk cId="4133982651" sldId="257"/>
            <ac:picMk id="7" creationId="{AE2CE464-4861-40DC-8724-0DF6C5B40E32}"/>
          </ac:picMkLst>
        </pc:picChg>
      </pc:sldChg>
      <pc:sldChg chg="addSp delSp add del">
        <pc:chgData name="Osama hosam elde" userId="ab8f451e-a635-42ee-be12-e2dde55852bf" providerId="ADAL" clId="{B3FEB850-D7F7-41AB-A135-0EF13BD1AF59}" dt="2019-01-26T11:38:13.781" v="294" actId="2696"/>
        <pc:sldMkLst>
          <pc:docMk/>
          <pc:sldMk cId="1396166754" sldId="258"/>
        </pc:sldMkLst>
        <pc:spChg chg="add del">
          <ac:chgData name="Osama hosam elde" userId="ab8f451e-a635-42ee-be12-e2dde55852bf" providerId="ADAL" clId="{B3FEB850-D7F7-41AB-A135-0EF13BD1AF59}" dt="2019-01-26T11:38:11.343" v="293" actId="478"/>
          <ac:spMkLst>
            <pc:docMk/>
            <pc:sldMk cId="1396166754" sldId="258"/>
            <ac:spMk id="3" creationId="{389FA286-D37A-4C0D-BD4B-2FA24A4E3CF8}"/>
          </ac:spMkLst>
        </pc:spChg>
        <pc:picChg chg="del">
          <ac:chgData name="Osama hosam elde" userId="ab8f451e-a635-42ee-be12-e2dde55852bf" providerId="ADAL" clId="{B3FEB850-D7F7-41AB-A135-0EF13BD1AF59}" dt="2019-01-26T11:37:06.571" v="291" actId="478"/>
          <ac:picMkLst>
            <pc:docMk/>
            <pc:sldMk cId="1396166754" sldId="258"/>
            <ac:picMk id="6" creationId="{9C691CFA-8950-43BD-AF1F-369DDA7986AA}"/>
          </ac:picMkLst>
        </pc:picChg>
        <pc:picChg chg="del">
          <ac:chgData name="Osama hosam elde" userId="ab8f451e-a635-42ee-be12-e2dde55852bf" providerId="ADAL" clId="{B3FEB850-D7F7-41AB-A135-0EF13BD1AF59}" dt="2019-01-26T11:37:04.678" v="290" actId="478"/>
          <ac:picMkLst>
            <pc:docMk/>
            <pc:sldMk cId="1396166754" sldId="258"/>
            <ac:picMk id="7" creationId="{AE2CE464-4861-40DC-8724-0DF6C5B40E32}"/>
          </ac:picMkLst>
        </pc:picChg>
      </pc:sldChg>
      <pc:sldChg chg="addSp delSp modSp add">
        <pc:chgData name="Osama hosam elde" userId="ab8f451e-a635-42ee-be12-e2dde55852bf" providerId="ADAL" clId="{B3FEB850-D7F7-41AB-A135-0EF13BD1AF59}" dt="2019-01-26T11:48:06.452" v="385" actId="20577"/>
        <pc:sldMkLst>
          <pc:docMk/>
          <pc:sldMk cId="3325609161" sldId="258"/>
        </pc:sldMkLst>
        <pc:spChg chg="del">
          <ac:chgData name="Osama hosam elde" userId="ab8f451e-a635-42ee-be12-e2dde55852bf" providerId="ADAL" clId="{B3FEB850-D7F7-41AB-A135-0EF13BD1AF59}" dt="2019-01-26T11:38:24.650" v="296" actId="478"/>
          <ac:spMkLst>
            <pc:docMk/>
            <pc:sldMk cId="3325609161" sldId="258"/>
            <ac:spMk id="2" creationId="{46176DF4-30F5-4799-9593-0F7CFDDA6D78}"/>
          </ac:spMkLst>
        </pc:spChg>
        <pc:spChg chg="del mod">
          <ac:chgData name="Osama hosam elde" userId="ab8f451e-a635-42ee-be12-e2dde55852bf" providerId="ADAL" clId="{B3FEB850-D7F7-41AB-A135-0EF13BD1AF59}" dt="2019-01-26T11:42:03.905" v="310" actId="478"/>
          <ac:spMkLst>
            <pc:docMk/>
            <pc:sldMk cId="3325609161" sldId="258"/>
            <ac:spMk id="3" creationId="{2097F040-BCB1-4453-B095-C90987B2B8C9}"/>
          </ac:spMkLst>
        </pc:spChg>
        <pc:spChg chg="add mod">
          <ac:chgData name="Osama hosam elde" userId="ab8f451e-a635-42ee-be12-e2dde55852bf" providerId="ADAL" clId="{B3FEB850-D7F7-41AB-A135-0EF13BD1AF59}" dt="2019-01-26T11:48:06.452" v="385" actId="20577"/>
          <ac:spMkLst>
            <pc:docMk/>
            <pc:sldMk cId="3325609161" sldId="258"/>
            <ac:spMk id="6" creationId="{A856AD1F-2C2D-4961-BE78-C11CEB339A56}"/>
          </ac:spMkLst>
        </pc:spChg>
        <pc:picChg chg="add mod">
          <ac:chgData name="Osama hosam elde" userId="ab8f451e-a635-42ee-be12-e2dde55852bf" providerId="ADAL" clId="{B3FEB850-D7F7-41AB-A135-0EF13BD1AF59}" dt="2019-01-26T11:44:15.431" v="325" actId="1076"/>
          <ac:picMkLst>
            <pc:docMk/>
            <pc:sldMk cId="3325609161" sldId="258"/>
            <ac:picMk id="7" creationId="{7E0DC601-C616-47D6-8ACB-EDA359B1DE9F}"/>
          </ac:picMkLst>
        </pc:picChg>
        <pc:picChg chg="add mod">
          <ac:chgData name="Osama hosam elde" userId="ab8f451e-a635-42ee-be12-e2dde55852bf" providerId="ADAL" clId="{B3FEB850-D7F7-41AB-A135-0EF13BD1AF59}" dt="2019-01-26T11:44:14.415" v="324" actId="1076"/>
          <ac:picMkLst>
            <pc:docMk/>
            <pc:sldMk cId="3325609161" sldId="258"/>
            <ac:picMk id="8" creationId="{14F1A6D3-3DBC-4CB6-BB06-EB289C400872}"/>
          </ac:picMkLst>
        </pc:picChg>
      </pc:sldChg>
      <pc:sldChg chg="addSp delSp modSp add">
        <pc:chgData name="Osama hosam elde" userId="ab8f451e-a635-42ee-be12-e2dde55852bf" providerId="ADAL" clId="{B3FEB850-D7F7-41AB-A135-0EF13BD1AF59}" dt="2019-01-26T11:48:26.516" v="405" actId="20577"/>
        <pc:sldMkLst>
          <pc:docMk/>
          <pc:sldMk cId="629474579" sldId="259"/>
        </pc:sldMkLst>
        <pc:spChg chg="mod">
          <ac:chgData name="Osama hosam elde" userId="ab8f451e-a635-42ee-be12-e2dde55852bf" providerId="ADAL" clId="{B3FEB850-D7F7-41AB-A135-0EF13BD1AF59}" dt="2019-01-26T11:48:26.516" v="405" actId="20577"/>
          <ac:spMkLst>
            <pc:docMk/>
            <pc:sldMk cId="629474579" sldId="259"/>
            <ac:spMk id="6" creationId="{A856AD1F-2C2D-4961-BE78-C11CEB339A56}"/>
          </ac:spMkLst>
        </pc:spChg>
        <pc:picChg chg="add mod">
          <ac:chgData name="Osama hosam elde" userId="ab8f451e-a635-42ee-be12-e2dde55852bf" providerId="ADAL" clId="{B3FEB850-D7F7-41AB-A135-0EF13BD1AF59}" dt="2019-01-26T11:44:35.154" v="331" actId="14100"/>
          <ac:picMkLst>
            <pc:docMk/>
            <pc:sldMk cId="629474579" sldId="259"/>
            <ac:picMk id="2" creationId="{034B6EFC-C809-419E-904A-2730B4B81F78}"/>
          </ac:picMkLst>
        </pc:picChg>
        <pc:picChg chg="add mod">
          <ac:chgData name="Osama hosam elde" userId="ab8f451e-a635-42ee-be12-e2dde55852bf" providerId="ADAL" clId="{B3FEB850-D7F7-41AB-A135-0EF13BD1AF59}" dt="2019-01-26T11:45:08.809" v="338" actId="14100"/>
          <ac:picMkLst>
            <pc:docMk/>
            <pc:sldMk cId="629474579" sldId="259"/>
            <ac:picMk id="3" creationId="{28892118-7352-4850-8BA4-C32700E27344}"/>
          </ac:picMkLst>
        </pc:picChg>
        <pc:picChg chg="del">
          <ac:chgData name="Osama hosam elde" userId="ab8f451e-a635-42ee-be12-e2dde55852bf" providerId="ADAL" clId="{B3FEB850-D7F7-41AB-A135-0EF13BD1AF59}" dt="2019-01-26T11:44:21.294" v="327" actId="478"/>
          <ac:picMkLst>
            <pc:docMk/>
            <pc:sldMk cId="629474579" sldId="259"/>
            <ac:picMk id="7" creationId="{7E0DC601-C616-47D6-8ACB-EDA359B1DE9F}"/>
          </ac:picMkLst>
        </pc:picChg>
        <pc:picChg chg="del">
          <ac:chgData name="Osama hosam elde" userId="ab8f451e-a635-42ee-be12-e2dde55852bf" providerId="ADAL" clId="{B3FEB850-D7F7-41AB-A135-0EF13BD1AF59}" dt="2019-01-26T11:44:22.153" v="328" actId="478"/>
          <ac:picMkLst>
            <pc:docMk/>
            <pc:sldMk cId="629474579" sldId="259"/>
            <ac:picMk id="8" creationId="{14F1A6D3-3DBC-4CB6-BB06-EB289C400872}"/>
          </ac:picMkLst>
        </pc:picChg>
      </pc:sldChg>
      <pc:sldChg chg="addSp delSp modSp add">
        <pc:chgData name="Osama hosam elde" userId="ab8f451e-a635-42ee-be12-e2dde55852bf" providerId="ADAL" clId="{B3FEB850-D7F7-41AB-A135-0EF13BD1AF59}" dt="2019-01-26T11:49:25.069" v="425" actId="1076"/>
        <pc:sldMkLst>
          <pc:docMk/>
          <pc:sldMk cId="740794410" sldId="260"/>
        </pc:sldMkLst>
        <pc:spChg chg="mod">
          <ac:chgData name="Osama hosam elde" userId="ab8f451e-a635-42ee-be12-e2dde55852bf" providerId="ADAL" clId="{B3FEB850-D7F7-41AB-A135-0EF13BD1AF59}" dt="2019-01-26T11:48:36.424" v="421" actId="20577"/>
          <ac:spMkLst>
            <pc:docMk/>
            <pc:sldMk cId="740794410" sldId="260"/>
            <ac:spMk id="6" creationId="{A856AD1F-2C2D-4961-BE78-C11CEB339A56}"/>
          </ac:spMkLst>
        </pc:spChg>
        <pc:picChg chg="del">
          <ac:chgData name="Osama hosam elde" userId="ab8f451e-a635-42ee-be12-e2dde55852bf" providerId="ADAL" clId="{B3FEB850-D7F7-41AB-A135-0EF13BD1AF59}" dt="2019-01-26T11:45:21.170" v="341" actId="478"/>
          <ac:picMkLst>
            <pc:docMk/>
            <pc:sldMk cId="740794410" sldId="260"/>
            <ac:picMk id="2" creationId="{034B6EFC-C809-419E-904A-2730B4B81F78}"/>
          </ac:picMkLst>
        </pc:picChg>
        <pc:picChg chg="del">
          <ac:chgData name="Osama hosam elde" userId="ab8f451e-a635-42ee-be12-e2dde55852bf" providerId="ADAL" clId="{B3FEB850-D7F7-41AB-A135-0EF13BD1AF59}" dt="2019-01-26T11:45:20.232" v="340" actId="478"/>
          <ac:picMkLst>
            <pc:docMk/>
            <pc:sldMk cId="740794410" sldId="260"/>
            <ac:picMk id="3" creationId="{28892118-7352-4850-8BA4-C32700E27344}"/>
          </ac:picMkLst>
        </pc:picChg>
        <pc:picChg chg="add mod">
          <ac:chgData name="Osama hosam elde" userId="ab8f451e-a635-42ee-be12-e2dde55852bf" providerId="ADAL" clId="{B3FEB850-D7F7-41AB-A135-0EF13BD1AF59}" dt="2019-01-26T11:45:56.654" v="344" actId="14100"/>
          <ac:picMkLst>
            <pc:docMk/>
            <pc:sldMk cId="740794410" sldId="260"/>
            <ac:picMk id="7" creationId="{3CD5B016-DEC3-4271-BB92-6BA36C32846F}"/>
          </ac:picMkLst>
        </pc:picChg>
        <pc:picChg chg="add mod">
          <ac:chgData name="Osama hosam elde" userId="ab8f451e-a635-42ee-be12-e2dde55852bf" providerId="ADAL" clId="{B3FEB850-D7F7-41AB-A135-0EF13BD1AF59}" dt="2019-01-26T11:46:35.557" v="346" actId="1076"/>
          <ac:picMkLst>
            <pc:docMk/>
            <pc:sldMk cId="740794410" sldId="260"/>
            <ac:picMk id="8" creationId="{132DABA0-12DF-4D60-A6C7-EC4C7120A50A}"/>
          </ac:picMkLst>
        </pc:picChg>
        <pc:picChg chg="add mod">
          <ac:chgData name="Osama hosam elde" userId="ab8f451e-a635-42ee-be12-e2dde55852bf" providerId="ADAL" clId="{B3FEB850-D7F7-41AB-A135-0EF13BD1AF59}" dt="2019-01-26T11:49:17.412" v="423" actId="1076"/>
          <ac:picMkLst>
            <pc:docMk/>
            <pc:sldMk cId="740794410" sldId="260"/>
            <ac:picMk id="9" creationId="{75013C88-D8A7-4B96-AAA4-86534267A7F9}"/>
          </ac:picMkLst>
        </pc:picChg>
        <pc:picChg chg="add mod">
          <ac:chgData name="Osama hosam elde" userId="ab8f451e-a635-42ee-be12-e2dde55852bf" providerId="ADAL" clId="{B3FEB850-D7F7-41AB-A135-0EF13BD1AF59}" dt="2019-01-26T11:49:25.069" v="425" actId="1076"/>
          <ac:picMkLst>
            <pc:docMk/>
            <pc:sldMk cId="740794410" sldId="260"/>
            <ac:picMk id="10" creationId="{54DBC381-0504-48FF-9E68-49136D4E05C3}"/>
          </ac:picMkLst>
        </pc:picChg>
      </pc:sldChg>
      <pc:sldChg chg="modSp add">
        <pc:chgData name="Osama hosam elde" userId="ab8f451e-a635-42ee-be12-e2dde55852bf" providerId="ADAL" clId="{B3FEB850-D7F7-41AB-A135-0EF13BD1AF59}" dt="2019-01-26T11:53:24.697" v="432" actId="20577"/>
        <pc:sldMkLst>
          <pc:docMk/>
          <pc:sldMk cId="152299813" sldId="261"/>
        </pc:sldMkLst>
        <pc:spChg chg="mod">
          <ac:chgData name="Osama hosam elde" userId="ab8f451e-a635-42ee-be12-e2dde55852bf" providerId="ADAL" clId="{B3FEB850-D7F7-41AB-A135-0EF13BD1AF59}" dt="2019-01-26T11:53:24.697" v="432" actId="20577"/>
          <ac:spMkLst>
            <pc:docMk/>
            <pc:sldMk cId="152299813" sldId="261"/>
            <ac:spMk id="2" creationId="{3D705614-2BBE-48E4-8899-1427CA409726}"/>
          </ac:spMkLst>
        </pc:spChg>
      </pc:sldChg>
      <pc:sldChg chg="addSp modSp add">
        <pc:chgData name="Osama hosam elde" userId="ab8f451e-a635-42ee-be12-e2dde55852bf" providerId="ADAL" clId="{B3FEB850-D7F7-41AB-A135-0EF13BD1AF59}" dt="2019-01-26T12:04:24.774" v="674" actId="1076"/>
        <pc:sldMkLst>
          <pc:docMk/>
          <pc:sldMk cId="3305129690" sldId="262"/>
        </pc:sldMkLst>
        <pc:spChg chg="mod">
          <ac:chgData name="Osama hosam elde" userId="ab8f451e-a635-42ee-be12-e2dde55852bf" providerId="ADAL" clId="{B3FEB850-D7F7-41AB-A135-0EF13BD1AF59}" dt="2019-01-26T11:54:23.446" v="496" actId="20577"/>
          <ac:spMkLst>
            <pc:docMk/>
            <pc:sldMk cId="3305129690" sldId="262"/>
            <ac:spMk id="2" creationId="{348ECF88-6838-4982-8D82-1E4DB55D0A91}"/>
          </ac:spMkLst>
        </pc:spChg>
        <pc:spChg chg="mod">
          <ac:chgData name="Osama hosam elde" userId="ab8f451e-a635-42ee-be12-e2dde55852bf" providerId="ADAL" clId="{B3FEB850-D7F7-41AB-A135-0EF13BD1AF59}" dt="2019-01-26T11:55:19.158" v="608" actId="20577"/>
          <ac:spMkLst>
            <pc:docMk/>
            <pc:sldMk cId="3305129690" sldId="262"/>
            <ac:spMk id="3" creationId="{DC4CB980-F6C7-4580-8A6C-BD0D88650750}"/>
          </ac:spMkLst>
        </pc:spChg>
        <pc:picChg chg="add mod ord">
          <ac:chgData name="Osama hosam elde" userId="ab8f451e-a635-42ee-be12-e2dde55852bf" providerId="ADAL" clId="{B3FEB850-D7F7-41AB-A135-0EF13BD1AF59}" dt="2019-01-26T12:04:24.774" v="674" actId="1076"/>
          <ac:picMkLst>
            <pc:docMk/>
            <pc:sldMk cId="3305129690" sldId="262"/>
            <ac:picMk id="6" creationId="{DD3E66D0-B061-432B-816E-C35213370591}"/>
          </ac:picMkLst>
        </pc:picChg>
        <pc:picChg chg="add mod">
          <ac:chgData name="Osama hosam elde" userId="ab8f451e-a635-42ee-be12-e2dde55852bf" providerId="ADAL" clId="{B3FEB850-D7F7-41AB-A135-0EF13BD1AF59}" dt="2019-01-26T12:04:22.820" v="673" actId="1076"/>
          <ac:picMkLst>
            <pc:docMk/>
            <pc:sldMk cId="3305129690" sldId="262"/>
            <ac:picMk id="1026" creationId="{13F48608-1D76-4196-A719-230DC59AA3AC}"/>
          </ac:picMkLst>
        </pc:picChg>
      </pc:sldChg>
      <pc:sldChg chg="addSp delSp modSp add">
        <pc:chgData name="Osama hosam elde" userId="ab8f451e-a635-42ee-be12-e2dde55852bf" providerId="ADAL" clId="{B3FEB850-D7F7-41AB-A135-0EF13BD1AF59}" dt="2019-01-26T12:02:41.988" v="665" actId="1076"/>
        <pc:sldMkLst>
          <pc:docMk/>
          <pc:sldMk cId="1924937997" sldId="263"/>
        </pc:sldMkLst>
        <pc:spChg chg="mod">
          <ac:chgData name="Osama hosam elde" userId="ab8f451e-a635-42ee-be12-e2dde55852bf" providerId="ADAL" clId="{B3FEB850-D7F7-41AB-A135-0EF13BD1AF59}" dt="2019-01-26T12:01:16.248" v="659" actId="20577"/>
          <ac:spMkLst>
            <pc:docMk/>
            <pc:sldMk cId="1924937997" sldId="263"/>
            <ac:spMk id="2" creationId="{61C0D90B-D583-4F56-895B-CDCCDCC45536}"/>
          </ac:spMkLst>
        </pc:spChg>
        <pc:spChg chg="del">
          <ac:chgData name="Osama hosam elde" userId="ab8f451e-a635-42ee-be12-e2dde55852bf" providerId="ADAL" clId="{B3FEB850-D7F7-41AB-A135-0EF13BD1AF59}" dt="2019-01-26T12:02:35.441" v="664"/>
          <ac:spMkLst>
            <pc:docMk/>
            <pc:sldMk cId="1924937997" sldId="263"/>
            <ac:spMk id="3" creationId="{0D1DE42A-27DF-4EB8-8D13-58A1255C8618}"/>
          </ac:spMkLst>
        </pc:spChg>
        <pc:picChg chg="add mod">
          <ac:chgData name="Osama hosam elde" userId="ab8f451e-a635-42ee-be12-e2dde55852bf" providerId="ADAL" clId="{B3FEB850-D7F7-41AB-A135-0EF13BD1AF59}" dt="2019-01-26T12:02:09.452" v="663" actId="14100"/>
          <ac:picMkLst>
            <pc:docMk/>
            <pc:sldMk cId="1924937997" sldId="263"/>
            <ac:picMk id="6" creationId="{B7EA97BE-A031-4D7A-A014-81727DB17D46}"/>
          </ac:picMkLst>
        </pc:picChg>
        <pc:picChg chg="add mod">
          <ac:chgData name="Osama hosam elde" userId="ab8f451e-a635-42ee-be12-e2dde55852bf" providerId="ADAL" clId="{B3FEB850-D7F7-41AB-A135-0EF13BD1AF59}" dt="2019-01-26T12:02:41.988" v="665" actId="1076"/>
          <ac:picMkLst>
            <pc:docMk/>
            <pc:sldMk cId="1924937997" sldId="263"/>
            <ac:picMk id="7" creationId="{49C86B90-190B-48A8-9ED6-ADF42C3BA686}"/>
          </ac:picMkLst>
        </pc:picChg>
      </pc:sldChg>
      <pc:sldChg chg="addSp delSp modSp add ord">
        <pc:chgData name="Osama hosam elde" userId="ab8f451e-a635-42ee-be12-e2dde55852bf" providerId="ADAL" clId="{B3FEB850-D7F7-41AB-A135-0EF13BD1AF59}" dt="2019-01-26T12:06:24.236" v="708" actId="14100"/>
        <pc:sldMkLst>
          <pc:docMk/>
          <pc:sldMk cId="2053505192" sldId="264"/>
        </pc:sldMkLst>
        <pc:spChg chg="mod">
          <ac:chgData name="Osama hosam elde" userId="ab8f451e-a635-42ee-be12-e2dde55852bf" providerId="ADAL" clId="{B3FEB850-D7F7-41AB-A135-0EF13BD1AF59}" dt="2019-01-26T12:05:39.602" v="704" actId="20577"/>
          <ac:spMkLst>
            <pc:docMk/>
            <pc:sldMk cId="2053505192" sldId="264"/>
            <ac:spMk id="6" creationId="{A856AD1F-2C2D-4961-BE78-C11CEB339A56}"/>
          </ac:spMkLst>
        </pc:spChg>
        <pc:picChg chg="add mod">
          <ac:chgData name="Osama hosam elde" userId="ab8f451e-a635-42ee-be12-e2dde55852bf" providerId="ADAL" clId="{B3FEB850-D7F7-41AB-A135-0EF13BD1AF59}" dt="2019-01-26T12:06:24.236" v="708" actId="14100"/>
          <ac:picMkLst>
            <pc:docMk/>
            <pc:sldMk cId="2053505192" sldId="264"/>
            <ac:picMk id="2" creationId="{93069520-3EDF-4937-AC83-39737A1D0C00}"/>
          </ac:picMkLst>
        </pc:picChg>
        <pc:picChg chg="del">
          <ac:chgData name="Osama hosam elde" userId="ab8f451e-a635-42ee-be12-e2dde55852bf" providerId="ADAL" clId="{B3FEB850-D7F7-41AB-A135-0EF13BD1AF59}" dt="2019-01-26T12:05:27.383" v="679" actId="478"/>
          <ac:picMkLst>
            <pc:docMk/>
            <pc:sldMk cId="2053505192" sldId="264"/>
            <ac:picMk id="7" creationId="{3CD5B016-DEC3-4271-BB92-6BA36C32846F}"/>
          </ac:picMkLst>
        </pc:picChg>
        <pc:picChg chg="del">
          <ac:chgData name="Osama hosam elde" userId="ab8f451e-a635-42ee-be12-e2dde55852bf" providerId="ADAL" clId="{B3FEB850-D7F7-41AB-A135-0EF13BD1AF59}" dt="2019-01-26T12:05:28.368" v="680" actId="478"/>
          <ac:picMkLst>
            <pc:docMk/>
            <pc:sldMk cId="2053505192" sldId="264"/>
            <ac:picMk id="8" creationId="{132DABA0-12DF-4D60-A6C7-EC4C7120A50A}"/>
          </ac:picMkLst>
        </pc:picChg>
        <pc:picChg chg="del">
          <ac:chgData name="Osama hosam elde" userId="ab8f451e-a635-42ee-be12-e2dde55852bf" providerId="ADAL" clId="{B3FEB850-D7F7-41AB-A135-0EF13BD1AF59}" dt="2019-01-26T12:05:25.836" v="677" actId="478"/>
          <ac:picMkLst>
            <pc:docMk/>
            <pc:sldMk cId="2053505192" sldId="264"/>
            <ac:picMk id="9" creationId="{75013C88-D8A7-4B96-AAA4-86534267A7F9}"/>
          </ac:picMkLst>
        </pc:picChg>
        <pc:picChg chg="del">
          <ac:chgData name="Osama hosam elde" userId="ab8f451e-a635-42ee-be12-e2dde55852bf" providerId="ADAL" clId="{B3FEB850-D7F7-41AB-A135-0EF13BD1AF59}" dt="2019-01-26T12:05:26.790" v="678" actId="478"/>
          <ac:picMkLst>
            <pc:docMk/>
            <pc:sldMk cId="2053505192" sldId="264"/>
            <ac:picMk id="10" creationId="{54DBC381-0504-48FF-9E68-49136D4E05C3}"/>
          </ac:picMkLst>
        </pc:picChg>
      </pc:sldChg>
      <pc:sldChg chg="addSp delSp modSp add">
        <pc:chgData name="Osama hosam elde" userId="ab8f451e-a635-42ee-be12-e2dde55852bf" providerId="ADAL" clId="{B3FEB850-D7F7-41AB-A135-0EF13BD1AF59}" dt="2019-01-26T12:08:55.162" v="713" actId="14100"/>
        <pc:sldMkLst>
          <pc:docMk/>
          <pc:sldMk cId="1307228499" sldId="265"/>
        </pc:sldMkLst>
        <pc:picChg chg="del">
          <ac:chgData name="Osama hosam elde" userId="ab8f451e-a635-42ee-be12-e2dde55852bf" providerId="ADAL" clId="{B3FEB850-D7F7-41AB-A135-0EF13BD1AF59}" dt="2019-01-26T12:06:55.616" v="710" actId="478"/>
          <ac:picMkLst>
            <pc:docMk/>
            <pc:sldMk cId="1307228499" sldId="265"/>
            <ac:picMk id="2" creationId="{93069520-3EDF-4937-AC83-39737A1D0C00}"/>
          </ac:picMkLst>
        </pc:picChg>
        <pc:picChg chg="add mod">
          <ac:chgData name="Osama hosam elde" userId="ab8f451e-a635-42ee-be12-e2dde55852bf" providerId="ADAL" clId="{B3FEB850-D7F7-41AB-A135-0EF13BD1AF59}" dt="2019-01-26T12:08:55.162" v="713" actId="14100"/>
          <ac:picMkLst>
            <pc:docMk/>
            <pc:sldMk cId="1307228499" sldId="265"/>
            <ac:picMk id="3" creationId="{61F137FF-AA6E-4F99-925E-6D05BD3ECCCF}"/>
          </ac:picMkLst>
        </pc:picChg>
      </pc:sldChg>
      <pc:sldChg chg="addSp delSp modSp add">
        <pc:chgData name="Osama hosam elde" userId="ab8f451e-a635-42ee-be12-e2dde55852bf" providerId="ADAL" clId="{B3FEB850-D7F7-41AB-A135-0EF13BD1AF59}" dt="2019-01-26T12:14:28.003" v="750" actId="1076"/>
        <pc:sldMkLst>
          <pc:docMk/>
          <pc:sldMk cId="967012474" sldId="266"/>
        </pc:sldMkLst>
        <pc:spChg chg="mod">
          <ac:chgData name="Osama hosam elde" userId="ab8f451e-a635-42ee-be12-e2dde55852bf" providerId="ADAL" clId="{B3FEB850-D7F7-41AB-A135-0EF13BD1AF59}" dt="2019-01-26T12:11:02.397" v="738" actId="20577"/>
          <ac:spMkLst>
            <pc:docMk/>
            <pc:sldMk cId="967012474" sldId="266"/>
            <ac:spMk id="6" creationId="{A856AD1F-2C2D-4961-BE78-C11CEB339A56}"/>
          </ac:spMkLst>
        </pc:spChg>
        <pc:picChg chg="add mod">
          <ac:chgData name="Osama hosam elde" userId="ab8f451e-a635-42ee-be12-e2dde55852bf" providerId="ADAL" clId="{B3FEB850-D7F7-41AB-A135-0EF13BD1AF59}" dt="2019-01-26T12:12:04.372" v="740" actId="1076"/>
          <ac:picMkLst>
            <pc:docMk/>
            <pc:sldMk cId="967012474" sldId="266"/>
            <ac:picMk id="2" creationId="{7042D132-356E-4030-83B2-D246A81174C4}"/>
          </ac:picMkLst>
        </pc:picChg>
        <pc:picChg chg="del">
          <ac:chgData name="Osama hosam elde" userId="ab8f451e-a635-42ee-be12-e2dde55852bf" providerId="ADAL" clId="{B3FEB850-D7F7-41AB-A135-0EF13BD1AF59}" dt="2019-01-26T12:10:45.220" v="715" actId="478"/>
          <ac:picMkLst>
            <pc:docMk/>
            <pc:sldMk cId="967012474" sldId="266"/>
            <ac:picMk id="3" creationId="{61F137FF-AA6E-4F99-925E-6D05BD3ECCCF}"/>
          </ac:picMkLst>
        </pc:picChg>
        <pc:picChg chg="add mod">
          <ac:chgData name="Osama hosam elde" userId="ab8f451e-a635-42ee-be12-e2dde55852bf" providerId="ADAL" clId="{B3FEB850-D7F7-41AB-A135-0EF13BD1AF59}" dt="2019-01-26T12:12:17.406" v="742" actId="1076"/>
          <ac:picMkLst>
            <pc:docMk/>
            <pc:sldMk cId="967012474" sldId="266"/>
            <ac:picMk id="7" creationId="{ABCCBC07-60B4-4CB2-AFFE-27EAE63306C2}"/>
          </ac:picMkLst>
        </pc:picChg>
        <pc:picChg chg="add mod">
          <ac:chgData name="Osama hosam elde" userId="ab8f451e-a635-42ee-be12-e2dde55852bf" providerId="ADAL" clId="{B3FEB850-D7F7-41AB-A135-0EF13BD1AF59}" dt="2019-01-26T12:13:34.900" v="744" actId="1076"/>
          <ac:picMkLst>
            <pc:docMk/>
            <pc:sldMk cId="967012474" sldId="266"/>
            <ac:picMk id="8" creationId="{030487A2-B7D1-4A8F-BDA4-B02627576085}"/>
          </ac:picMkLst>
        </pc:picChg>
        <pc:picChg chg="add mod">
          <ac:chgData name="Osama hosam elde" userId="ab8f451e-a635-42ee-be12-e2dde55852bf" providerId="ADAL" clId="{B3FEB850-D7F7-41AB-A135-0EF13BD1AF59}" dt="2019-01-26T12:14:28.003" v="750" actId="1076"/>
          <ac:picMkLst>
            <pc:docMk/>
            <pc:sldMk cId="967012474" sldId="266"/>
            <ac:picMk id="9" creationId="{0F3AFAF5-4B0B-4045-B7CC-03BAD138C1D5}"/>
          </ac:picMkLst>
        </pc:picChg>
      </pc:sldChg>
      <pc:sldChg chg="addSp delSp modSp add">
        <pc:chgData name="Osama hosam elde" userId="ab8f451e-a635-42ee-be12-e2dde55852bf" providerId="ADAL" clId="{B3FEB850-D7F7-41AB-A135-0EF13BD1AF59}" dt="2019-01-26T12:16:49.138" v="793" actId="1076"/>
        <pc:sldMkLst>
          <pc:docMk/>
          <pc:sldMk cId="1904539760" sldId="267"/>
        </pc:sldMkLst>
        <pc:spChg chg="mod">
          <ac:chgData name="Osama hosam elde" userId="ab8f451e-a635-42ee-be12-e2dde55852bf" providerId="ADAL" clId="{B3FEB850-D7F7-41AB-A135-0EF13BD1AF59}" dt="2019-01-26T12:15:14.261" v="785" actId="20577"/>
          <ac:spMkLst>
            <pc:docMk/>
            <pc:sldMk cId="1904539760" sldId="267"/>
            <ac:spMk id="6" creationId="{A856AD1F-2C2D-4961-BE78-C11CEB339A56}"/>
          </ac:spMkLst>
        </pc:spChg>
        <pc:picChg chg="del">
          <ac:chgData name="Osama hosam elde" userId="ab8f451e-a635-42ee-be12-e2dde55852bf" providerId="ADAL" clId="{B3FEB850-D7F7-41AB-A135-0EF13BD1AF59}" dt="2019-01-26T12:14:49.662" v="755" actId="478"/>
          <ac:picMkLst>
            <pc:docMk/>
            <pc:sldMk cId="1904539760" sldId="267"/>
            <ac:picMk id="2" creationId="{7042D132-356E-4030-83B2-D246A81174C4}"/>
          </ac:picMkLst>
        </pc:picChg>
        <pc:picChg chg="add mod">
          <ac:chgData name="Osama hosam elde" userId="ab8f451e-a635-42ee-be12-e2dde55852bf" providerId="ADAL" clId="{B3FEB850-D7F7-41AB-A135-0EF13BD1AF59}" dt="2019-01-26T12:16:10.448" v="788" actId="14100"/>
          <ac:picMkLst>
            <pc:docMk/>
            <pc:sldMk cId="1904539760" sldId="267"/>
            <ac:picMk id="3" creationId="{6F4A771A-723E-407F-A31D-2C8B400E2902}"/>
          </ac:picMkLst>
        </pc:picChg>
        <pc:picChg chg="del">
          <ac:chgData name="Osama hosam elde" userId="ab8f451e-a635-42ee-be12-e2dde55852bf" providerId="ADAL" clId="{B3FEB850-D7F7-41AB-A135-0EF13BD1AF59}" dt="2019-01-26T12:14:48.069" v="753" actId="478"/>
          <ac:picMkLst>
            <pc:docMk/>
            <pc:sldMk cId="1904539760" sldId="267"/>
            <ac:picMk id="7" creationId="{ABCCBC07-60B4-4CB2-AFFE-27EAE63306C2}"/>
          </ac:picMkLst>
        </pc:picChg>
        <pc:picChg chg="del">
          <ac:chgData name="Osama hosam elde" userId="ab8f451e-a635-42ee-be12-e2dde55852bf" providerId="ADAL" clId="{B3FEB850-D7F7-41AB-A135-0EF13BD1AF59}" dt="2019-01-26T12:14:48.772" v="754" actId="478"/>
          <ac:picMkLst>
            <pc:docMk/>
            <pc:sldMk cId="1904539760" sldId="267"/>
            <ac:picMk id="8" creationId="{030487A2-B7D1-4A8F-BDA4-B02627576085}"/>
          </ac:picMkLst>
        </pc:picChg>
        <pc:picChg chg="del">
          <ac:chgData name="Osama hosam elde" userId="ab8f451e-a635-42ee-be12-e2dde55852bf" providerId="ADAL" clId="{B3FEB850-D7F7-41AB-A135-0EF13BD1AF59}" dt="2019-01-26T12:14:46.865" v="752" actId="478"/>
          <ac:picMkLst>
            <pc:docMk/>
            <pc:sldMk cId="1904539760" sldId="267"/>
            <ac:picMk id="9" creationId="{0F3AFAF5-4B0B-4045-B7CC-03BAD138C1D5}"/>
          </ac:picMkLst>
        </pc:picChg>
        <pc:picChg chg="add mod">
          <ac:chgData name="Osama hosam elde" userId="ab8f451e-a635-42ee-be12-e2dde55852bf" providerId="ADAL" clId="{B3FEB850-D7F7-41AB-A135-0EF13BD1AF59}" dt="2019-01-26T12:16:49.138" v="793" actId="1076"/>
          <ac:picMkLst>
            <pc:docMk/>
            <pc:sldMk cId="1904539760" sldId="267"/>
            <ac:picMk id="10" creationId="{E4958E5E-6A53-452B-BF7A-451D515F708A}"/>
          </ac:picMkLst>
        </pc:picChg>
      </pc:sldChg>
      <pc:sldChg chg="addSp delSp modSp add">
        <pc:chgData name="Osama hosam elde" userId="ab8f451e-a635-42ee-be12-e2dde55852bf" providerId="ADAL" clId="{B3FEB850-D7F7-41AB-A135-0EF13BD1AF59}" dt="2019-01-26T12:18:04.936" v="801" actId="1076"/>
        <pc:sldMkLst>
          <pc:docMk/>
          <pc:sldMk cId="536199254" sldId="268"/>
        </pc:sldMkLst>
        <pc:picChg chg="add mod">
          <ac:chgData name="Osama hosam elde" userId="ab8f451e-a635-42ee-be12-e2dde55852bf" providerId="ADAL" clId="{B3FEB850-D7F7-41AB-A135-0EF13BD1AF59}" dt="2019-01-26T12:18:04.936" v="801" actId="1076"/>
          <ac:picMkLst>
            <pc:docMk/>
            <pc:sldMk cId="536199254" sldId="268"/>
            <ac:picMk id="2" creationId="{FA5F07BD-0680-4DD2-BF4F-9C78ECE18FE2}"/>
          </ac:picMkLst>
        </pc:picChg>
        <pc:picChg chg="del">
          <ac:chgData name="Osama hosam elde" userId="ab8f451e-a635-42ee-be12-e2dde55852bf" providerId="ADAL" clId="{B3FEB850-D7F7-41AB-A135-0EF13BD1AF59}" dt="2019-01-26T12:17:18.890" v="796" actId="478"/>
          <ac:picMkLst>
            <pc:docMk/>
            <pc:sldMk cId="536199254" sldId="268"/>
            <ac:picMk id="3" creationId="{6F4A771A-723E-407F-A31D-2C8B400E2902}"/>
          </ac:picMkLst>
        </pc:picChg>
        <pc:picChg chg="del">
          <ac:chgData name="Osama hosam elde" userId="ab8f451e-a635-42ee-be12-e2dde55852bf" providerId="ADAL" clId="{B3FEB850-D7F7-41AB-A135-0EF13BD1AF59}" dt="2019-01-26T12:17:18.124" v="795" actId="478"/>
          <ac:picMkLst>
            <pc:docMk/>
            <pc:sldMk cId="536199254" sldId="268"/>
            <ac:picMk id="10" creationId="{E4958E5E-6A53-452B-BF7A-451D515F708A}"/>
          </ac:picMkLst>
        </pc:picChg>
      </pc:sldChg>
      <pc:sldChg chg="addSp delSp modSp add">
        <pc:chgData name="Osama hosam elde" userId="ab8f451e-a635-42ee-be12-e2dde55852bf" providerId="ADAL" clId="{B3FEB850-D7F7-41AB-A135-0EF13BD1AF59}" dt="2019-01-26T12:20:10.805" v="822" actId="1035"/>
        <pc:sldMkLst>
          <pc:docMk/>
          <pc:sldMk cId="391626201" sldId="269"/>
        </pc:sldMkLst>
        <pc:picChg chg="del">
          <ac:chgData name="Osama hosam elde" userId="ab8f451e-a635-42ee-be12-e2dde55852bf" providerId="ADAL" clId="{B3FEB850-D7F7-41AB-A135-0EF13BD1AF59}" dt="2019-01-26T12:19:06.876" v="803" actId="478"/>
          <ac:picMkLst>
            <pc:docMk/>
            <pc:sldMk cId="391626201" sldId="269"/>
            <ac:picMk id="2" creationId="{FA5F07BD-0680-4DD2-BF4F-9C78ECE18FE2}"/>
          </ac:picMkLst>
        </pc:picChg>
        <pc:picChg chg="add mod">
          <ac:chgData name="Osama hosam elde" userId="ab8f451e-a635-42ee-be12-e2dde55852bf" providerId="ADAL" clId="{B3FEB850-D7F7-41AB-A135-0EF13BD1AF59}" dt="2019-01-26T12:20:10.805" v="822" actId="1035"/>
          <ac:picMkLst>
            <pc:docMk/>
            <pc:sldMk cId="391626201" sldId="269"/>
            <ac:picMk id="3" creationId="{5C707A01-9A53-4872-B0F7-5393E4BE67F3}"/>
          </ac:picMkLst>
        </pc:picChg>
        <pc:picChg chg="add mod">
          <ac:chgData name="Osama hosam elde" userId="ab8f451e-a635-42ee-be12-e2dde55852bf" providerId="ADAL" clId="{B3FEB850-D7F7-41AB-A135-0EF13BD1AF59}" dt="2019-01-26T12:20:10.805" v="822" actId="1035"/>
          <ac:picMkLst>
            <pc:docMk/>
            <pc:sldMk cId="391626201" sldId="269"/>
            <ac:picMk id="7" creationId="{ABF09D2A-F72F-4115-8876-683EE11D24B7}"/>
          </ac:picMkLst>
        </pc:picChg>
      </pc:sldChg>
      <pc:sldChg chg="addSp delSp modSp add">
        <pc:chgData name="Osama hosam elde" userId="ab8f451e-a635-42ee-be12-e2dde55852bf" providerId="ADAL" clId="{B3FEB850-D7F7-41AB-A135-0EF13BD1AF59}" dt="2019-01-26T12:22:50.929" v="837" actId="1036"/>
        <pc:sldMkLst>
          <pc:docMk/>
          <pc:sldMk cId="3422916032" sldId="270"/>
        </pc:sldMkLst>
        <pc:picChg chg="add mod">
          <ac:chgData name="Osama hosam elde" userId="ab8f451e-a635-42ee-be12-e2dde55852bf" providerId="ADAL" clId="{B3FEB850-D7F7-41AB-A135-0EF13BD1AF59}" dt="2019-01-26T12:22:50.929" v="837" actId="1036"/>
          <ac:picMkLst>
            <pc:docMk/>
            <pc:sldMk cId="3422916032" sldId="270"/>
            <ac:picMk id="2" creationId="{A89090C5-446B-492E-8221-D52C06E2D443}"/>
          </ac:picMkLst>
        </pc:picChg>
        <pc:picChg chg="del">
          <ac:chgData name="Osama hosam elde" userId="ab8f451e-a635-42ee-be12-e2dde55852bf" providerId="ADAL" clId="{B3FEB850-D7F7-41AB-A135-0EF13BD1AF59}" dt="2019-01-26T12:22:31.161" v="825" actId="478"/>
          <ac:picMkLst>
            <pc:docMk/>
            <pc:sldMk cId="3422916032" sldId="270"/>
            <ac:picMk id="3" creationId="{5C707A01-9A53-4872-B0F7-5393E4BE67F3}"/>
          </ac:picMkLst>
        </pc:picChg>
        <pc:picChg chg="del">
          <ac:chgData name="Osama hosam elde" userId="ab8f451e-a635-42ee-be12-e2dde55852bf" providerId="ADAL" clId="{B3FEB850-D7F7-41AB-A135-0EF13BD1AF59}" dt="2019-01-26T12:22:30.379" v="824" actId="478"/>
          <ac:picMkLst>
            <pc:docMk/>
            <pc:sldMk cId="3422916032" sldId="270"/>
            <ac:picMk id="7" creationId="{ABF09D2A-F72F-4115-8876-683EE11D24B7}"/>
          </ac:picMkLst>
        </pc:picChg>
      </pc:sldChg>
      <pc:sldChg chg="addSp delSp modSp add">
        <pc:chgData name="Osama hosam elde" userId="ab8f451e-a635-42ee-be12-e2dde55852bf" providerId="ADAL" clId="{B3FEB850-D7F7-41AB-A135-0EF13BD1AF59}" dt="2019-01-26T12:24:20.557" v="870" actId="1035"/>
        <pc:sldMkLst>
          <pc:docMk/>
          <pc:sldMk cId="1443081771" sldId="271"/>
        </pc:sldMkLst>
        <pc:picChg chg="del">
          <ac:chgData name="Osama hosam elde" userId="ab8f451e-a635-42ee-be12-e2dde55852bf" providerId="ADAL" clId="{B3FEB850-D7F7-41AB-A135-0EF13BD1AF59}" dt="2019-01-26T12:23:33.138" v="839" actId="478"/>
          <ac:picMkLst>
            <pc:docMk/>
            <pc:sldMk cId="1443081771" sldId="271"/>
            <ac:picMk id="2" creationId="{A89090C5-446B-492E-8221-D52C06E2D443}"/>
          </ac:picMkLst>
        </pc:picChg>
        <pc:picChg chg="add mod">
          <ac:chgData name="Osama hosam elde" userId="ab8f451e-a635-42ee-be12-e2dde55852bf" providerId="ADAL" clId="{B3FEB850-D7F7-41AB-A135-0EF13BD1AF59}" dt="2019-01-26T12:24:14.458" v="860" actId="1036"/>
          <ac:picMkLst>
            <pc:docMk/>
            <pc:sldMk cId="1443081771" sldId="271"/>
            <ac:picMk id="3" creationId="{3943C47E-57DB-43C8-AF06-531476479C78}"/>
          </ac:picMkLst>
        </pc:picChg>
        <pc:picChg chg="add mod">
          <ac:chgData name="Osama hosam elde" userId="ab8f451e-a635-42ee-be12-e2dde55852bf" providerId="ADAL" clId="{B3FEB850-D7F7-41AB-A135-0EF13BD1AF59}" dt="2019-01-26T12:24:20.557" v="870" actId="1035"/>
          <ac:picMkLst>
            <pc:docMk/>
            <pc:sldMk cId="1443081771" sldId="271"/>
            <ac:picMk id="7" creationId="{6FA901E7-F4CE-4370-9654-740BFC6603A8}"/>
          </ac:picMkLst>
        </pc:picChg>
      </pc:sldChg>
      <pc:sldChg chg="addSp delSp modSp add">
        <pc:chgData name="Osama hosam elde" userId="ab8f451e-a635-42ee-be12-e2dde55852bf" providerId="ADAL" clId="{B3FEB850-D7F7-41AB-A135-0EF13BD1AF59}" dt="2019-01-26T12:29:32.520" v="914" actId="20577"/>
        <pc:sldMkLst>
          <pc:docMk/>
          <pc:sldMk cId="953135182" sldId="272"/>
        </pc:sldMkLst>
        <pc:spChg chg="mod">
          <ac:chgData name="Osama hosam elde" userId="ab8f451e-a635-42ee-be12-e2dde55852bf" providerId="ADAL" clId="{B3FEB850-D7F7-41AB-A135-0EF13BD1AF59}" dt="2019-01-26T12:29:32.520" v="914" actId="20577"/>
          <ac:spMkLst>
            <pc:docMk/>
            <pc:sldMk cId="953135182" sldId="272"/>
            <ac:spMk id="6" creationId="{A856AD1F-2C2D-4961-BE78-C11CEB339A56}"/>
          </ac:spMkLst>
        </pc:spChg>
        <pc:picChg chg="add mod">
          <ac:chgData name="Osama hosam elde" userId="ab8f451e-a635-42ee-be12-e2dde55852bf" providerId="ADAL" clId="{B3FEB850-D7F7-41AB-A135-0EF13BD1AF59}" dt="2019-01-26T12:26:23.804" v="876" actId="14100"/>
          <ac:picMkLst>
            <pc:docMk/>
            <pc:sldMk cId="953135182" sldId="272"/>
            <ac:picMk id="2" creationId="{BBBD9FE1-BEE2-4572-A6FA-8D7A4DC35D77}"/>
          </ac:picMkLst>
        </pc:picChg>
        <pc:picChg chg="del">
          <ac:chgData name="Osama hosam elde" userId="ab8f451e-a635-42ee-be12-e2dde55852bf" providerId="ADAL" clId="{B3FEB850-D7F7-41AB-A135-0EF13BD1AF59}" dt="2019-01-26T12:26:14.123" v="872" actId="478"/>
          <ac:picMkLst>
            <pc:docMk/>
            <pc:sldMk cId="953135182" sldId="272"/>
            <ac:picMk id="3" creationId="{3943C47E-57DB-43C8-AF06-531476479C78}"/>
          </ac:picMkLst>
        </pc:picChg>
        <pc:picChg chg="del">
          <ac:chgData name="Osama hosam elde" userId="ab8f451e-a635-42ee-be12-e2dde55852bf" providerId="ADAL" clId="{B3FEB850-D7F7-41AB-A135-0EF13BD1AF59}" dt="2019-01-26T12:26:15.311" v="873" actId="478"/>
          <ac:picMkLst>
            <pc:docMk/>
            <pc:sldMk cId="953135182" sldId="272"/>
            <ac:picMk id="7" creationId="{6FA901E7-F4CE-4370-9654-740BFC6603A8}"/>
          </ac:picMkLst>
        </pc:picChg>
        <pc:picChg chg="add mod">
          <ac:chgData name="Osama hosam elde" userId="ab8f451e-a635-42ee-be12-e2dde55852bf" providerId="ADAL" clId="{B3FEB850-D7F7-41AB-A135-0EF13BD1AF59}" dt="2019-01-26T12:27:05.621" v="880" actId="1076"/>
          <ac:picMkLst>
            <pc:docMk/>
            <pc:sldMk cId="953135182" sldId="272"/>
            <ac:picMk id="8" creationId="{6083808E-8C88-4B91-9D31-0F3FD38B5279}"/>
          </ac:picMkLst>
        </pc:picChg>
      </pc:sldChg>
      <pc:sldChg chg="delSp add del">
        <pc:chgData name="Osama hosam elde" userId="ab8f451e-a635-42ee-be12-e2dde55852bf" providerId="ADAL" clId="{B3FEB850-D7F7-41AB-A135-0EF13BD1AF59}" dt="2019-01-26T12:29:43.443" v="917" actId="2696"/>
        <pc:sldMkLst>
          <pc:docMk/>
          <pc:sldMk cId="2076444887" sldId="273"/>
        </pc:sldMkLst>
        <pc:picChg chg="del">
          <ac:chgData name="Osama hosam elde" userId="ab8f451e-a635-42ee-be12-e2dde55852bf" providerId="ADAL" clId="{B3FEB850-D7F7-41AB-A135-0EF13BD1AF59}" dt="2019-01-26T12:29:38.365" v="915" actId="478"/>
          <ac:picMkLst>
            <pc:docMk/>
            <pc:sldMk cId="2076444887" sldId="273"/>
            <ac:picMk id="8" creationId="{6083808E-8C88-4B91-9D31-0F3FD38B5279}"/>
          </ac:picMkLst>
        </pc:picChg>
      </pc:sldChg>
      <pc:sldChg chg="addSp delSp modSp add">
        <pc:chgData name="Osama hosam elde" userId="ab8f451e-a635-42ee-be12-e2dde55852bf" providerId="ADAL" clId="{B3FEB850-D7F7-41AB-A135-0EF13BD1AF59}" dt="2019-01-26T12:30:42.511" v="927" actId="692"/>
        <pc:sldMkLst>
          <pc:docMk/>
          <pc:sldMk cId="1674845211" sldId="274"/>
        </pc:sldMkLst>
        <pc:picChg chg="del">
          <ac:chgData name="Osama hosam elde" userId="ab8f451e-a635-42ee-be12-e2dde55852bf" providerId="ADAL" clId="{B3FEB850-D7F7-41AB-A135-0EF13BD1AF59}" dt="2019-01-26T12:29:46.273" v="919" actId="478"/>
          <ac:picMkLst>
            <pc:docMk/>
            <pc:sldMk cId="1674845211" sldId="274"/>
            <ac:picMk id="2" creationId="{BBBD9FE1-BEE2-4572-A6FA-8D7A4DC35D77}"/>
          </ac:picMkLst>
        </pc:picChg>
        <pc:picChg chg="add mod">
          <ac:chgData name="Osama hosam elde" userId="ab8f451e-a635-42ee-be12-e2dde55852bf" providerId="ADAL" clId="{B3FEB850-D7F7-41AB-A135-0EF13BD1AF59}" dt="2019-01-26T12:30:42.511" v="927" actId="692"/>
          <ac:picMkLst>
            <pc:docMk/>
            <pc:sldMk cId="1674845211" sldId="274"/>
            <ac:picMk id="3" creationId="{D56A3ACC-6BE3-4AA2-930E-8A6EF14CE402}"/>
          </ac:picMkLst>
        </pc:picChg>
        <pc:picChg chg="add mod">
          <ac:chgData name="Osama hosam elde" userId="ab8f451e-a635-42ee-be12-e2dde55852bf" providerId="ADAL" clId="{B3FEB850-D7F7-41AB-A135-0EF13BD1AF59}" dt="2019-01-26T12:30:22.385" v="925" actId="1076"/>
          <ac:picMkLst>
            <pc:docMk/>
            <pc:sldMk cId="1674845211" sldId="274"/>
            <ac:picMk id="7" creationId="{EF9BE52F-37E2-4D35-9DD6-60F047C3F83B}"/>
          </ac:picMkLst>
        </pc:picChg>
        <pc:picChg chg="del">
          <ac:chgData name="Osama hosam elde" userId="ab8f451e-a635-42ee-be12-e2dde55852bf" providerId="ADAL" clId="{B3FEB850-D7F7-41AB-A135-0EF13BD1AF59}" dt="2019-01-26T12:29:45.568" v="918" actId="478"/>
          <ac:picMkLst>
            <pc:docMk/>
            <pc:sldMk cId="1674845211" sldId="274"/>
            <ac:picMk id="8" creationId="{6083808E-8C88-4B91-9D31-0F3FD38B5279}"/>
          </ac:picMkLst>
        </pc:picChg>
      </pc:sldChg>
      <pc:sldChg chg="addSp delSp modSp add">
        <pc:chgData name="Osama hosam elde" userId="ab8f451e-a635-42ee-be12-e2dde55852bf" providerId="ADAL" clId="{B3FEB850-D7F7-41AB-A135-0EF13BD1AF59}" dt="2019-01-26T12:33:52.380" v="946" actId="1076"/>
        <pc:sldMkLst>
          <pc:docMk/>
          <pc:sldMk cId="2151405272" sldId="275"/>
        </pc:sldMkLst>
        <pc:spChg chg="mod">
          <ac:chgData name="Osama hosam elde" userId="ab8f451e-a635-42ee-be12-e2dde55852bf" providerId="ADAL" clId="{B3FEB850-D7F7-41AB-A135-0EF13BD1AF59}" dt="2019-01-26T12:31:14.500" v="931"/>
          <ac:spMkLst>
            <pc:docMk/>
            <pc:sldMk cId="2151405272" sldId="275"/>
            <ac:spMk id="6" creationId="{A856AD1F-2C2D-4961-BE78-C11CEB339A56}"/>
          </ac:spMkLst>
        </pc:spChg>
        <pc:picChg chg="add mod">
          <ac:chgData name="Osama hosam elde" userId="ab8f451e-a635-42ee-be12-e2dde55852bf" providerId="ADAL" clId="{B3FEB850-D7F7-41AB-A135-0EF13BD1AF59}" dt="2019-01-26T12:31:51.945" v="934" actId="14100"/>
          <ac:picMkLst>
            <pc:docMk/>
            <pc:sldMk cId="2151405272" sldId="275"/>
            <ac:picMk id="2" creationId="{6EBDB3F8-7AA6-4CEB-94EB-9F1B06BAAFCD}"/>
          </ac:picMkLst>
        </pc:picChg>
        <pc:picChg chg="del">
          <ac:chgData name="Osama hosam elde" userId="ab8f451e-a635-42ee-be12-e2dde55852bf" providerId="ADAL" clId="{B3FEB850-D7F7-41AB-A135-0EF13BD1AF59}" dt="2019-01-26T12:31:11.687" v="930" actId="478"/>
          <ac:picMkLst>
            <pc:docMk/>
            <pc:sldMk cId="2151405272" sldId="275"/>
            <ac:picMk id="3" creationId="{D56A3ACC-6BE3-4AA2-930E-8A6EF14CE402}"/>
          </ac:picMkLst>
        </pc:picChg>
        <pc:picChg chg="del">
          <ac:chgData name="Osama hosam elde" userId="ab8f451e-a635-42ee-be12-e2dde55852bf" providerId="ADAL" clId="{B3FEB850-D7F7-41AB-A135-0EF13BD1AF59}" dt="2019-01-26T12:31:11.109" v="929" actId="478"/>
          <ac:picMkLst>
            <pc:docMk/>
            <pc:sldMk cId="2151405272" sldId="275"/>
            <ac:picMk id="7" creationId="{EF9BE52F-37E2-4D35-9DD6-60F047C3F83B}"/>
          </ac:picMkLst>
        </pc:picChg>
        <pc:picChg chg="add mod">
          <ac:chgData name="Osama hosam elde" userId="ab8f451e-a635-42ee-be12-e2dde55852bf" providerId="ADAL" clId="{B3FEB850-D7F7-41AB-A135-0EF13BD1AF59}" dt="2019-01-26T12:33:47.927" v="944" actId="1076"/>
          <ac:picMkLst>
            <pc:docMk/>
            <pc:sldMk cId="2151405272" sldId="275"/>
            <ac:picMk id="8" creationId="{C506C78A-22C5-4367-828D-009EA2E55081}"/>
          </ac:picMkLst>
        </pc:picChg>
        <pc:picChg chg="add mod">
          <ac:chgData name="Osama hosam elde" userId="ab8f451e-a635-42ee-be12-e2dde55852bf" providerId="ADAL" clId="{B3FEB850-D7F7-41AB-A135-0EF13BD1AF59}" dt="2019-01-26T12:33:52.380" v="946" actId="1076"/>
          <ac:picMkLst>
            <pc:docMk/>
            <pc:sldMk cId="2151405272" sldId="275"/>
            <ac:picMk id="9" creationId="{8DEE015E-99D2-43DA-A0D0-1CD5DBA3EE2D}"/>
          </ac:picMkLst>
        </pc:picChg>
      </pc:sldChg>
      <pc:sldChg chg="addSp delSp modSp add">
        <pc:chgData name="Osama hosam elde" userId="ab8f451e-a635-42ee-be12-e2dde55852bf" providerId="ADAL" clId="{B3FEB850-D7F7-41AB-A135-0EF13BD1AF59}" dt="2019-01-26T12:44:34.832" v="958" actId="1076"/>
        <pc:sldMkLst>
          <pc:docMk/>
          <pc:sldMk cId="3811580654" sldId="276"/>
        </pc:sldMkLst>
        <pc:spChg chg="mod">
          <ac:chgData name="Osama hosam elde" userId="ab8f451e-a635-42ee-be12-e2dde55852bf" providerId="ADAL" clId="{B3FEB850-D7F7-41AB-A135-0EF13BD1AF59}" dt="2019-01-26T12:37:38.158" v="951"/>
          <ac:spMkLst>
            <pc:docMk/>
            <pc:sldMk cId="3811580654" sldId="276"/>
            <ac:spMk id="6" creationId="{A856AD1F-2C2D-4961-BE78-C11CEB339A56}"/>
          </ac:spMkLst>
        </pc:spChg>
        <pc:picChg chg="del">
          <ac:chgData name="Osama hosam elde" userId="ab8f451e-a635-42ee-be12-e2dde55852bf" providerId="ADAL" clId="{B3FEB850-D7F7-41AB-A135-0EF13BD1AF59}" dt="2019-01-26T12:37:32.689" v="950" actId="478"/>
          <ac:picMkLst>
            <pc:docMk/>
            <pc:sldMk cId="3811580654" sldId="276"/>
            <ac:picMk id="2" creationId="{6EBDB3F8-7AA6-4CEB-94EB-9F1B06BAAFCD}"/>
          </ac:picMkLst>
        </pc:picChg>
        <pc:picChg chg="add mod">
          <ac:chgData name="Osama hosam elde" userId="ab8f451e-a635-42ee-be12-e2dde55852bf" providerId="ADAL" clId="{B3FEB850-D7F7-41AB-A135-0EF13BD1AF59}" dt="2019-01-26T12:43:34.469" v="954" actId="14100"/>
          <ac:picMkLst>
            <pc:docMk/>
            <pc:sldMk cId="3811580654" sldId="276"/>
            <ac:picMk id="3" creationId="{B51015A7-C411-4296-B1C3-A4625F24EFC6}"/>
          </ac:picMkLst>
        </pc:picChg>
        <pc:picChg chg="add mod">
          <ac:chgData name="Osama hosam elde" userId="ab8f451e-a635-42ee-be12-e2dde55852bf" providerId="ADAL" clId="{B3FEB850-D7F7-41AB-A135-0EF13BD1AF59}" dt="2019-01-26T12:44:34.832" v="958" actId="1076"/>
          <ac:picMkLst>
            <pc:docMk/>
            <pc:sldMk cId="3811580654" sldId="276"/>
            <ac:picMk id="7" creationId="{79B3146B-CECC-42C9-A863-7F738C40FE3B}"/>
          </ac:picMkLst>
        </pc:picChg>
        <pc:picChg chg="del">
          <ac:chgData name="Osama hosam elde" userId="ab8f451e-a635-42ee-be12-e2dde55852bf" providerId="ADAL" clId="{B3FEB850-D7F7-41AB-A135-0EF13BD1AF59}" dt="2019-01-26T12:36:12.216" v="949" actId="478"/>
          <ac:picMkLst>
            <pc:docMk/>
            <pc:sldMk cId="3811580654" sldId="276"/>
            <ac:picMk id="8" creationId="{C506C78A-22C5-4367-828D-009EA2E55081}"/>
          </ac:picMkLst>
        </pc:picChg>
        <pc:picChg chg="del">
          <ac:chgData name="Osama hosam elde" userId="ab8f451e-a635-42ee-be12-e2dde55852bf" providerId="ADAL" clId="{B3FEB850-D7F7-41AB-A135-0EF13BD1AF59}" dt="2019-01-26T12:36:10.356" v="948" actId="478"/>
          <ac:picMkLst>
            <pc:docMk/>
            <pc:sldMk cId="3811580654" sldId="276"/>
            <ac:picMk id="9" creationId="{8DEE015E-99D2-43DA-A0D0-1CD5DBA3EE2D}"/>
          </ac:picMkLst>
        </pc:picChg>
      </pc:sldChg>
      <pc:sldChg chg="addSp delSp modSp add">
        <pc:chgData name="Osama hosam elde" userId="ab8f451e-a635-42ee-be12-e2dde55852bf" providerId="ADAL" clId="{B3FEB850-D7F7-41AB-A135-0EF13BD1AF59}" dt="2019-01-26T12:47:29.355" v="983" actId="20577"/>
        <pc:sldMkLst>
          <pc:docMk/>
          <pc:sldMk cId="843877437" sldId="277"/>
        </pc:sldMkLst>
        <pc:spChg chg="mod">
          <ac:chgData name="Osama hosam elde" userId="ab8f451e-a635-42ee-be12-e2dde55852bf" providerId="ADAL" clId="{B3FEB850-D7F7-41AB-A135-0EF13BD1AF59}" dt="2019-01-26T12:47:29.355" v="983" actId="20577"/>
          <ac:spMkLst>
            <pc:docMk/>
            <pc:sldMk cId="843877437" sldId="277"/>
            <ac:spMk id="6" creationId="{A856AD1F-2C2D-4961-BE78-C11CEB339A56}"/>
          </ac:spMkLst>
        </pc:spChg>
        <pc:picChg chg="add mod">
          <ac:chgData name="Osama hosam elde" userId="ab8f451e-a635-42ee-be12-e2dde55852bf" providerId="ADAL" clId="{B3FEB850-D7F7-41AB-A135-0EF13BD1AF59}" dt="2019-01-26T12:47:01.509" v="965" actId="14100"/>
          <ac:picMkLst>
            <pc:docMk/>
            <pc:sldMk cId="843877437" sldId="277"/>
            <ac:picMk id="2" creationId="{48821DB6-5A51-4A2E-8BE4-93F31A483828}"/>
          </ac:picMkLst>
        </pc:picChg>
        <pc:picChg chg="del">
          <ac:chgData name="Osama hosam elde" userId="ab8f451e-a635-42ee-be12-e2dde55852bf" providerId="ADAL" clId="{B3FEB850-D7F7-41AB-A135-0EF13BD1AF59}" dt="2019-01-26T12:45:31.855" v="961" actId="478"/>
          <ac:picMkLst>
            <pc:docMk/>
            <pc:sldMk cId="843877437" sldId="277"/>
            <ac:picMk id="3" creationId="{B51015A7-C411-4296-B1C3-A4625F24EFC6}"/>
          </ac:picMkLst>
        </pc:picChg>
        <pc:picChg chg="del">
          <ac:chgData name="Osama hosam elde" userId="ab8f451e-a635-42ee-be12-e2dde55852bf" providerId="ADAL" clId="{B3FEB850-D7F7-41AB-A135-0EF13BD1AF59}" dt="2019-01-26T12:45:30.995" v="960" actId="478"/>
          <ac:picMkLst>
            <pc:docMk/>
            <pc:sldMk cId="843877437" sldId="277"/>
            <ac:picMk id="7" creationId="{79B3146B-CECC-42C9-A863-7F738C40FE3B}"/>
          </ac:picMkLst>
        </pc:picChg>
      </pc:sldChg>
      <pc:sldChg chg="addSp delSp modSp add">
        <pc:chgData name="Osama hosam elde" userId="ab8f451e-a635-42ee-be12-e2dde55852bf" providerId="ADAL" clId="{B3FEB850-D7F7-41AB-A135-0EF13BD1AF59}" dt="2019-01-26T12:52:13.731" v="1021" actId="1076"/>
        <pc:sldMkLst>
          <pc:docMk/>
          <pc:sldMk cId="3219535579" sldId="278"/>
        </pc:sldMkLst>
        <pc:spChg chg="mod">
          <ac:chgData name="Osama hosam elde" userId="ab8f451e-a635-42ee-be12-e2dde55852bf" providerId="ADAL" clId="{B3FEB850-D7F7-41AB-A135-0EF13BD1AF59}" dt="2019-01-26T12:49:38.779" v="1004" actId="20577"/>
          <ac:spMkLst>
            <pc:docMk/>
            <pc:sldMk cId="3219535579" sldId="278"/>
            <ac:spMk id="6" creationId="{A856AD1F-2C2D-4961-BE78-C11CEB339A56}"/>
          </ac:spMkLst>
        </pc:spChg>
        <pc:picChg chg="del">
          <ac:chgData name="Osama hosam elde" userId="ab8f451e-a635-42ee-be12-e2dde55852bf" providerId="ADAL" clId="{B3FEB850-D7F7-41AB-A135-0EF13BD1AF59}" dt="2019-01-26T12:49:31.326" v="985" actId="478"/>
          <ac:picMkLst>
            <pc:docMk/>
            <pc:sldMk cId="3219535579" sldId="278"/>
            <ac:picMk id="2" creationId="{48821DB6-5A51-4A2E-8BE4-93F31A483828}"/>
          </ac:picMkLst>
        </pc:picChg>
        <pc:picChg chg="add mod">
          <ac:chgData name="Osama hosam elde" userId="ab8f451e-a635-42ee-be12-e2dde55852bf" providerId="ADAL" clId="{B3FEB850-D7F7-41AB-A135-0EF13BD1AF59}" dt="2019-01-26T12:49:47.515" v="1007" actId="14100"/>
          <ac:picMkLst>
            <pc:docMk/>
            <pc:sldMk cId="3219535579" sldId="278"/>
            <ac:picMk id="3" creationId="{F805E680-5EF8-423E-855D-4F18646E695E}"/>
          </ac:picMkLst>
        </pc:picChg>
        <pc:picChg chg="add mod">
          <ac:chgData name="Osama hosam elde" userId="ab8f451e-a635-42ee-be12-e2dde55852bf" providerId="ADAL" clId="{B3FEB850-D7F7-41AB-A135-0EF13BD1AF59}" dt="2019-01-26T12:50:13.194" v="1010" actId="14100"/>
          <ac:picMkLst>
            <pc:docMk/>
            <pc:sldMk cId="3219535579" sldId="278"/>
            <ac:picMk id="7" creationId="{AE7DF481-33F8-4DB6-9AA7-142C79A907F8}"/>
          </ac:picMkLst>
        </pc:picChg>
        <pc:picChg chg="add del mod">
          <ac:chgData name="Osama hosam elde" userId="ab8f451e-a635-42ee-be12-e2dde55852bf" providerId="ADAL" clId="{B3FEB850-D7F7-41AB-A135-0EF13BD1AF59}" dt="2019-01-26T12:51:24.075" v="1015" actId="478"/>
          <ac:picMkLst>
            <pc:docMk/>
            <pc:sldMk cId="3219535579" sldId="278"/>
            <ac:picMk id="8" creationId="{B042618E-4A5F-4780-8365-E7ABCD01EBB3}"/>
          </ac:picMkLst>
        </pc:picChg>
        <pc:picChg chg="add mod">
          <ac:chgData name="Osama hosam elde" userId="ab8f451e-a635-42ee-be12-e2dde55852bf" providerId="ADAL" clId="{B3FEB850-D7F7-41AB-A135-0EF13BD1AF59}" dt="2019-01-26T12:52:13.731" v="1021" actId="1076"/>
          <ac:picMkLst>
            <pc:docMk/>
            <pc:sldMk cId="3219535579" sldId="278"/>
            <ac:picMk id="9" creationId="{B430E287-75FA-441E-8D3F-3C474FA9C8B6}"/>
          </ac:picMkLst>
        </pc:picChg>
      </pc:sldChg>
      <pc:sldChg chg="addSp delSp modSp add">
        <pc:chgData name="Osama hosam elde" userId="ab8f451e-a635-42ee-be12-e2dde55852bf" providerId="ADAL" clId="{B3FEB850-D7F7-41AB-A135-0EF13BD1AF59}" dt="2019-01-26T12:53:58.995" v="1034" actId="1076"/>
        <pc:sldMkLst>
          <pc:docMk/>
          <pc:sldMk cId="182781138" sldId="279"/>
        </pc:sldMkLst>
        <pc:picChg chg="add mod">
          <ac:chgData name="Osama hosam elde" userId="ab8f451e-a635-42ee-be12-e2dde55852bf" providerId="ADAL" clId="{B3FEB850-D7F7-41AB-A135-0EF13BD1AF59}" dt="2019-01-26T12:52:59.310" v="1029" actId="1076"/>
          <ac:picMkLst>
            <pc:docMk/>
            <pc:sldMk cId="182781138" sldId="279"/>
            <ac:picMk id="2" creationId="{2178E37D-5B8D-4512-A44F-2FC36B001F8B}"/>
          </ac:picMkLst>
        </pc:picChg>
        <pc:picChg chg="del">
          <ac:chgData name="Osama hosam elde" userId="ab8f451e-a635-42ee-be12-e2dde55852bf" providerId="ADAL" clId="{B3FEB850-D7F7-41AB-A135-0EF13BD1AF59}" dt="2019-01-26T12:52:22.576" v="1024" actId="478"/>
          <ac:picMkLst>
            <pc:docMk/>
            <pc:sldMk cId="182781138" sldId="279"/>
            <ac:picMk id="3" creationId="{F805E680-5EF8-423E-855D-4F18646E695E}"/>
          </ac:picMkLst>
        </pc:picChg>
        <pc:picChg chg="del">
          <ac:chgData name="Osama hosam elde" userId="ab8f451e-a635-42ee-be12-e2dde55852bf" providerId="ADAL" clId="{B3FEB850-D7F7-41AB-A135-0EF13BD1AF59}" dt="2019-01-26T12:52:21.685" v="1023" actId="478"/>
          <ac:picMkLst>
            <pc:docMk/>
            <pc:sldMk cId="182781138" sldId="279"/>
            <ac:picMk id="7" creationId="{AE7DF481-33F8-4DB6-9AA7-142C79A907F8}"/>
          </ac:picMkLst>
        </pc:picChg>
        <pc:picChg chg="add mod">
          <ac:chgData name="Osama hosam elde" userId="ab8f451e-a635-42ee-be12-e2dde55852bf" providerId="ADAL" clId="{B3FEB850-D7F7-41AB-A135-0EF13BD1AF59}" dt="2019-01-26T12:53:58.995" v="1034" actId="1076"/>
          <ac:picMkLst>
            <pc:docMk/>
            <pc:sldMk cId="182781138" sldId="279"/>
            <ac:picMk id="8" creationId="{786208CA-019B-4E79-9C0B-D8AA03E79A94}"/>
          </ac:picMkLst>
        </pc:picChg>
        <pc:picChg chg="del">
          <ac:chgData name="Osama hosam elde" userId="ab8f451e-a635-42ee-be12-e2dde55852bf" providerId="ADAL" clId="{B3FEB850-D7F7-41AB-A135-0EF13BD1AF59}" dt="2019-01-26T12:52:23.139" v="1025" actId="478"/>
          <ac:picMkLst>
            <pc:docMk/>
            <pc:sldMk cId="182781138" sldId="279"/>
            <ac:picMk id="9" creationId="{B430E287-75FA-441E-8D3F-3C474FA9C8B6}"/>
          </ac:picMkLst>
        </pc:picChg>
      </pc:sldChg>
      <pc:sldChg chg="delSp modSp add">
        <pc:chgData name="Osama hosam elde" userId="ab8f451e-a635-42ee-be12-e2dde55852bf" providerId="ADAL" clId="{B3FEB850-D7F7-41AB-A135-0EF13BD1AF59}" dt="2019-01-26T12:55:01.867" v="1079" actId="1076"/>
        <pc:sldMkLst>
          <pc:docMk/>
          <pc:sldMk cId="1901208219" sldId="280"/>
        </pc:sldMkLst>
        <pc:spChg chg="mod">
          <ac:chgData name="Osama hosam elde" userId="ab8f451e-a635-42ee-be12-e2dde55852bf" providerId="ADAL" clId="{B3FEB850-D7F7-41AB-A135-0EF13BD1AF59}" dt="2019-01-26T12:55:01.867" v="1079" actId="1076"/>
          <ac:spMkLst>
            <pc:docMk/>
            <pc:sldMk cId="1901208219" sldId="280"/>
            <ac:spMk id="2" creationId="{FACD2BD5-A4DB-437F-BF2E-273375D832F4}"/>
          </ac:spMkLst>
        </pc:spChg>
        <pc:spChg chg="del">
          <ac:chgData name="Osama hosam elde" userId="ab8f451e-a635-42ee-be12-e2dde55852bf" providerId="ADAL" clId="{B3FEB850-D7F7-41AB-A135-0EF13BD1AF59}" dt="2019-01-26T12:54:23.591" v="1036" actId="478"/>
          <ac:spMkLst>
            <pc:docMk/>
            <pc:sldMk cId="1901208219" sldId="280"/>
            <ac:spMk id="3" creationId="{2500FB64-0371-4D63-A832-06F92DF8F524}"/>
          </ac:spMkLst>
        </pc:spChg>
      </pc:sldChg>
      <pc:sldChg chg="addSp delSp modSp add del">
        <pc:chgData name="Osama hosam elde" userId="ab8f451e-a635-42ee-be12-e2dde55852bf" providerId="ADAL" clId="{B3FEB850-D7F7-41AB-A135-0EF13BD1AF59}" dt="2019-01-26T13:00:56.633" v="1106" actId="2696"/>
        <pc:sldMkLst>
          <pc:docMk/>
          <pc:sldMk cId="2722145459" sldId="281"/>
        </pc:sldMkLst>
        <pc:spChg chg="add del mod">
          <ac:chgData name="Osama hosam elde" userId="ab8f451e-a635-42ee-be12-e2dde55852bf" providerId="ADAL" clId="{B3FEB850-D7F7-41AB-A135-0EF13BD1AF59}" dt="2019-01-26T13:00:54.170" v="1105" actId="478"/>
          <ac:spMkLst>
            <pc:docMk/>
            <pc:sldMk cId="2722145459" sldId="281"/>
            <ac:spMk id="3" creationId="{EA654519-FD46-46DA-B629-C511C67B6E2A}"/>
          </ac:spMkLst>
        </pc:spChg>
        <pc:spChg chg="mod">
          <ac:chgData name="Osama hosam elde" userId="ab8f451e-a635-42ee-be12-e2dde55852bf" providerId="ADAL" clId="{B3FEB850-D7F7-41AB-A135-0EF13BD1AF59}" dt="2019-01-26T12:55:31.982" v="1089" actId="14100"/>
          <ac:spMkLst>
            <pc:docMk/>
            <pc:sldMk cId="2722145459" sldId="281"/>
            <ac:spMk id="6" creationId="{A856AD1F-2C2D-4961-BE78-C11CEB339A56}"/>
          </ac:spMkLst>
        </pc:spChg>
        <pc:picChg chg="del">
          <ac:chgData name="Osama hosam elde" userId="ab8f451e-a635-42ee-be12-e2dde55852bf" providerId="ADAL" clId="{B3FEB850-D7F7-41AB-A135-0EF13BD1AF59}" dt="2019-01-26T12:55:18.745" v="1081" actId="478"/>
          <ac:picMkLst>
            <pc:docMk/>
            <pc:sldMk cId="2722145459" sldId="281"/>
            <ac:picMk id="2" creationId="{2178E37D-5B8D-4512-A44F-2FC36B001F8B}"/>
          </ac:picMkLst>
        </pc:picChg>
        <pc:picChg chg="del">
          <ac:chgData name="Osama hosam elde" userId="ab8f451e-a635-42ee-be12-e2dde55852bf" providerId="ADAL" clId="{B3FEB850-D7F7-41AB-A135-0EF13BD1AF59}" dt="2019-01-26T12:55:19.416" v="1082" actId="478"/>
          <ac:picMkLst>
            <pc:docMk/>
            <pc:sldMk cId="2722145459" sldId="281"/>
            <ac:picMk id="8" creationId="{786208CA-019B-4E79-9C0B-D8AA03E79A94}"/>
          </ac:picMkLst>
        </pc:picChg>
      </pc:sldChg>
      <pc:sldChg chg="addSp delSp modSp add">
        <pc:chgData name="Osama hosam elde" userId="ab8f451e-a635-42ee-be12-e2dde55852bf" providerId="ADAL" clId="{B3FEB850-D7F7-41AB-A135-0EF13BD1AF59}" dt="2019-01-26T13:06:51.916" v="1317" actId="1076"/>
        <pc:sldMkLst>
          <pc:docMk/>
          <pc:sldMk cId="3758631689" sldId="281"/>
        </pc:sldMkLst>
        <pc:spChg chg="mod">
          <ac:chgData name="Osama hosam elde" userId="ab8f451e-a635-42ee-be12-e2dde55852bf" providerId="ADAL" clId="{B3FEB850-D7F7-41AB-A135-0EF13BD1AF59}" dt="2019-01-26T13:01:11.510" v="1114" actId="14100"/>
          <ac:spMkLst>
            <pc:docMk/>
            <pc:sldMk cId="3758631689" sldId="281"/>
            <ac:spMk id="2" creationId="{72F5B92E-C894-4D47-B76A-2956F5C05192}"/>
          </ac:spMkLst>
        </pc:spChg>
        <pc:spChg chg="mod">
          <ac:chgData name="Osama hosam elde" userId="ab8f451e-a635-42ee-be12-e2dde55852bf" providerId="ADAL" clId="{B3FEB850-D7F7-41AB-A135-0EF13BD1AF59}" dt="2019-01-26T13:06:42.728" v="1313" actId="14100"/>
          <ac:spMkLst>
            <pc:docMk/>
            <pc:sldMk cId="3758631689" sldId="281"/>
            <ac:spMk id="3" creationId="{EED46DC5-2E48-4CE5-9242-10FD662F72DC}"/>
          </ac:spMkLst>
        </pc:spChg>
        <pc:picChg chg="add mod">
          <ac:chgData name="Osama hosam elde" userId="ab8f451e-a635-42ee-be12-e2dde55852bf" providerId="ADAL" clId="{B3FEB850-D7F7-41AB-A135-0EF13BD1AF59}" dt="2019-01-26T13:06:51.916" v="1317" actId="1076"/>
          <ac:picMkLst>
            <pc:docMk/>
            <pc:sldMk cId="3758631689" sldId="281"/>
            <ac:picMk id="8" creationId="{3663AECE-10D0-4266-9FE7-00EB4635BE53}"/>
          </ac:picMkLst>
        </pc:picChg>
        <pc:cxnChg chg="add del mod">
          <ac:chgData name="Osama hosam elde" userId="ab8f451e-a635-42ee-be12-e2dde55852bf" providerId="ADAL" clId="{B3FEB850-D7F7-41AB-A135-0EF13BD1AF59}" dt="2019-01-26T13:06:39.148" v="1312" actId="478"/>
          <ac:cxnSpMkLst>
            <pc:docMk/>
            <pc:sldMk cId="3758631689" sldId="281"/>
            <ac:cxnSpMk id="7" creationId="{FE9DEED0-AE93-4E37-B029-BF05E240ECAB}"/>
          </ac:cxnSpMkLst>
        </pc:cxnChg>
      </pc:sldChg>
      <pc:sldChg chg="add del">
        <pc:chgData name="Osama hosam elde" userId="ab8f451e-a635-42ee-be12-e2dde55852bf" providerId="ADAL" clId="{B3FEB850-D7F7-41AB-A135-0EF13BD1AF59}" dt="2019-01-26T16:51:11.274" v="1338" actId="2696"/>
        <pc:sldMkLst>
          <pc:docMk/>
          <pc:sldMk cId="2069209905" sldId="282"/>
        </pc:sldMkLst>
      </pc:sldChg>
      <pc:sldMasterChg chg="modSp modSldLayout">
        <pc:chgData name="Osama hosam elde" userId="ab8f451e-a635-42ee-be12-e2dde55852bf" providerId="ADAL" clId="{B3FEB850-D7F7-41AB-A135-0EF13BD1AF59}" dt="2019-01-26T16:50:47.656" v="1336" actId="14861"/>
        <pc:sldMasterMkLst>
          <pc:docMk/>
          <pc:sldMasterMk cId="4210001172" sldId="2147483648"/>
        </pc:sldMasterMkLst>
        <pc:spChg chg="mod">
          <ac:chgData name="Osama hosam elde" userId="ab8f451e-a635-42ee-be12-e2dde55852bf" providerId="ADAL" clId="{B3FEB850-D7F7-41AB-A135-0EF13BD1AF59}" dt="2019-01-26T11:27:28.855" v="45" actId="207"/>
          <ac:spMkLst>
            <pc:docMk/>
            <pc:sldMasterMk cId="4210001172" sldId="2147483648"/>
            <ac:spMk id="2" creationId="{6FEB7CAB-5D93-43B4-B269-44A46025CBD8}"/>
          </ac:spMkLst>
        </pc:spChg>
        <pc:spChg chg="mod">
          <ac:chgData name="Osama hosam elde" userId="ab8f451e-a635-42ee-be12-e2dde55852bf" providerId="ADAL" clId="{B3FEB850-D7F7-41AB-A135-0EF13BD1AF59}" dt="2019-01-26T11:23:24.215" v="2" actId="782"/>
          <ac:spMkLst>
            <pc:docMk/>
            <pc:sldMasterMk cId="4210001172" sldId="2147483648"/>
            <ac:spMk id="3" creationId="{77A15C42-B041-4A81-ADA5-420F0B175279}"/>
          </ac:spMkLst>
        </pc:spChg>
        <pc:spChg chg="mod">
          <ac:chgData name="Osama hosam elde" userId="ab8f451e-a635-42ee-be12-e2dde55852bf" providerId="ADAL" clId="{B3FEB850-D7F7-41AB-A135-0EF13BD1AF59}" dt="2019-01-26T11:23:38.266" v="33" actId="20577"/>
          <ac:spMkLst>
            <pc:docMk/>
            <pc:sldMasterMk cId="4210001172" sldId="2147483648"/>
            <ac:spMk id="5" creationId="{F748E69E-37A7-498C-8ADD-B5E8BE509CE4}"/>
          </ac:spMkLst>
        </pc:spChg>
        <pc:sldLayoutChg chg="modSp">
          <pc:chgData name="Osama hosam elde" userId="ab8f451e-a635-42ee-be12-e2dde55852bf" providerId="ADAL" clId="{B3FEB850-D7F7-41AB-A135-0EF13BD1AF59}" dt="2019-01-26T16:50:47.656" v="1336" actId="14861"/>
          <pc:sldLayoutMkLst>
            <pc:docMk/>
            <pc:sldMasterMk cId="4210001172" sldId="2147483648"/>
            <pc:sldLayoutMk cId="1027476276" sldId="2147483649"/>
          </pc:sldLayoutMkLst>
          <pc:spChg chg="mod">
            <ac:chgData name="Osama hosam elde" userId="ab8f451e-a635-42ee-be12-e2dde55852bf" providerId="ADAL" clId="{B3FEB850-D7F7-41AB-A135-0EF13BD1AF59}" dt="2019-01-26T16:50:47.656" v="1336" actId="14861"/>
            <ac:spMkLst>
              <pc:docMk/>
              <pc:sldMasterMk cId="4210001172" sldId="2147483648"/>
              <pc:sldLayoutMk cId="1027476276" sldId="2147483649"/>
              <ac:spMk id="2" creationId="{38DADA55-2354-426F-94B7-FB2BE7B842D2}"/>
            </ac:spMkLst>
          </pc:spChg>
        </pc:sldLayoutChg>
        <pc:sldLayoutChg chg="modSp">
          <pc:chgData name="Osama hosam elde" userId="ab8f451e-a635-42ee-be12-e2dde55852bf" providerId="ADAL" clId="{B3FEB850-D7F7-41AB-A135-0EF13BD1AF59}" dt="2019-01-26T11:40:52.450" v="309" actId="14100"/>
          <pc:sldLayoutMkLst>
            <pc:docMk/>
            <pc:sldMasterMk cId="4210001172" sldId="2147483648"/>
            <pc:sldLayoutMk cId="2780892852" sldId="2147483650"/>
          </pc:sldLayoutMkLst>
          <pc:spChg chg="mod">
            <ac:chgData name="Osama hosam elde" userId="ab8f451e-a635-42ee-be12-e2dde55852bf" providerId="ADAL" clId="{B3FEB850-D7F7-41AB-A135-0EF13BD1AF59}" dt="2019-01-26T11:39:53.110" v="304" actId="14100"/>
            <ac:spMkLst>
              <pc:docMk/>
              <pc:sldMasterMk cId="4210001172" sldId="2147483648"/>
              <pc:sldLayoutMk cId="2780892852" sldId="2147483650"/>
              <ac:spMk id="2" creationId="{BE3E768F-6852-4E10-87FC-F788EC6F8441}"/>
            </ac:spMkLst>
          </pc:spChg>
          <pc:spChg chg="mod">
            <ac:chgData name="Osama hosam elde" userId="ab8f451e-a635-42ee-be12-e2dde55852bf" providerId="ADAL" clId="{B3FEB850-D7F7-41AB-A135-0EF13BD1AF59}" dt="2019-01-26T11:40:52.450" v="309" actId="14100"/>
            <ac:spMkLst>
              <pc:docMk/>
              <pc:sldMasterMk cId="4210001172" sldId="2147483648"/>
              <pc:sldLayoutMk cId="2780892852" sldId="2147483650"/>
              <ac:spMk id="3" creationId="{01875981-1EE4-4C14-BACF-369BA09DEA9A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C240D-0108-487D-A002-1E2BE24852B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7E76-5DC5-4A72-8173-D1F8E4EC2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86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DA55-2354-426F-94B7-FB2BE7B84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tx2">
              <a:lumMod val="20000"/>
              <a:lumOff val="80000"/>
            </a:schemeClr>
          </a:solidFill>
          <a:ln w="508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8CA65-5CB2-4EBA-9C4B-9ED8F4D01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A612E-3EE6-4539-A418-42836039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0A9-E3DA-4C1D-80F6-04907E90B9A5}" type="datetime1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75B9D-1C8D-4088-AF7E-2DD20B6F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E738A-E1E4-4305-ABB8-8764226E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7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C9CCC-998B-47A5-8C3D-041E3951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1A9A4-A127-46E0-AC8F-EACD1F44B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C2683-8E12-4B36-8529-E8C9BB02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0D4F-FE8C-46A2-A83E-38941EFE01B7}" type="datetime1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87BC1-930D-4F77-95EB-BCEA2A06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D3740-1418-4CDA-8AA4-FC121C77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5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D989E4-FC41-4D84-A35F-AC81A8731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C71E3-9F75-4838-BF1F-023E22DAC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40E75-E619-4D77-A157-50968A33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3B88-8F16-4E52-99C8-62A59451B3F1}" type="datetime1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730A5-E51C-4052-98BF-96CA5A9C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4AD75-5247-4704-9FD1-7AEF4998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4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768F-6852-4E10-87FC-F788EC6F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3" y="365126"/>
            <a:ext cx="11477766" cy="7266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75981-1EE4-4C14-BACF-369BA09DE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43" y="1416192"/>
            <a:ext cx="11477766" cy="50766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A3D33-EFE9-46E7-9322-7CEA6EAF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189A-C020-4F63-994E-1257CD79FBDC}" type="datetime1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0F576-3570-430E-8F59-6EB7E59E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3981A-868C-47B9-ABBA-C06D8416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9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A3F1-AF50-48CB-8CC3-09D05DFE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0DC27-A8E3-4B08-837D-9242EE3DA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2B005-5866-4662-9AFF-E176F479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9215-8045-43A6-876A-B55783C35C2C}" type="datetime1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7D220-CBF3-489E-89A9-969AF16C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DCC0B-DF71-48E9-8E27-DF2A5011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2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896C-1AC4-4C17-B11B-C5A755A3B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A64A1-E754-4C64-9B87-B96375A25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1C82A-B307-4596-A1E0-F2ECFDE34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49B41-50A0-44DD-88A3-45684F72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C4C1-0619-435E-AB34-F0BB3858E954}" type="datetime1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4E2E7-D72C-46C9-9D83-A0BA321B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B26C7-FD98-4697-9A13-EE4A27FF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6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782B7-C055-4C27-A3F0-E05521ED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0224A-D961-41A6-BFFD-91E8A453C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0F374-BF88-4B16-AE04-137ED82D1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97128-89AF-4CE8-9C1E-2A89F9C5E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5AC6A-BA02-487E-9EE4-2AB8976FF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BAB74-907E-49A3-9740-6070AF51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39F0-863A-4131-9549-F54A22B34BCC}" type="datetime1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C7B5A-9058-4E2C-B75A-A49D3177D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8E24B-4598-42A0-8459-3035C581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DDE5-8676-4A47-9519-86BA82C07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517F7-D698-429D-8810-E29B1664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4107-6BF1-4770-A15B-206896B70A59}" type="datetime1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39C0F-3034-4B8A-AA1B-D661D46D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77984-CC21-4F3D-B8DF-8C601055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8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49452-A2D5-4084-9437-47EFA74B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53B1-A530-492E-8798-0119424C0F8A}" type="datetime1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3EDBF-EC33-46B7-935E-DFC0AB6C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1534D-E1FD-4BDD-A577-18698AF1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7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8187-0C74-4405-AAC7-84A8EBAE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85DE-F306-4D7B-B616-099A9B6E7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350EF-8624-4DB7-B19A-8401863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BD704-FCEF-4734-B4DA-0DA6BDD3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F4B1-5C1D-4480-ABA6-D9713FCF810B}" type="datetime1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5ADDC-A098-4AF2-8D92-0CD4A318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B430D-9E80-44BE-A1AA-6021B294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7FA8-6E0B-4374-A408-A82ECA57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484CBB-F966-4420-BF4F-296A5CAA5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17290-0BF8-4B05-AA41-A4AB940A3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1A94B-0470-43B2-9501-2A2D3FAA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AA81-6FC2-4D2D-9AD3-6FD8D3A4F072}" type="datetime1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FFCE4-5F4B-421F-8D0C-C3F03DD0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0BF98-18A7-4391-B93C-A0462B94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B7CAB-5D93-43B4-B269-44A46025C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15C42-B041-4A81-ADA5-420F0B175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C8F69-B456-4383-A204-2E9A53D9F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94635-3E9E-4144-BE48-60ACF8A910C0}" type="datetime1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E69E-37A7-498C-8ADD-B5E8BE509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ar-SA" dirty="0"/>
              <a:t>اعداد / دكتور أسامة حسام الدين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CD9A6-D0B4-4957-86B5-49FA85435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0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AC6F3-8D5B-43B6-B443-8DEAC9660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5016"/>
            <a:ext cx="9144000" cy="280956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ar-SA" sz="4800" b="0" dirty="0"/>
              <a:t>برمجة تطبيقات الانترنت (1)</a:t>
            </a:r>
            <a:br>
              <a:rPr lang="ar-SA" sz="4800" b="0" dirty="0"/>
            </a:br>
            <a:r>
              <a:rPr lang="ar-SA" sz="4800" b="0" dirty="0"/>
              <a:t>الفصل الثاني</a:t>
            </a:r>
            <a:br>
              <a:rPr lang="ar-SA" sz="4800" dirty="0"/>
            </a:br>
            <a:r>
              <a:rPr lang="ar-SA" sz="4800" dirty="0"/>
              <a:t>مبادئ </a:t>
            </a:r>
            <a:r>
              <a:rPr lang="en-US" sz="4800" dirty="0"/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8091B-5398-4691-ACC4-91262EF7B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2347"/>
            <a:ext cx="9144000" cy="1655762"/>
          </a:xfrm>
        </p:spPr>
        <p:txBody>
          <a:bodyPr/>
          <a:lstStyle/>
          <a:p>
            <a:r>
              <a:rPr lang="ar-SA" dirty="0"/>
              <a:t>اعداد </a:t>
            </a:r>
          </a:p>
          <a:p>
            <a:r>
              <a:rPr lang="ar-SA" b="1" dirty="0"/>
              <a:t>الدكتور / أسامة حسام الدين</a:t>
            </a:r>
          </a:p>
          <a:p>
            <a:r>
              <a:rPr lang="ar-SA" dirty="0"/>
              <a:t>الأستاذ المشارك بكلية علوم وهندسة الحاسبات بينبع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1871E-8482-46E5-A169-0B6E9F37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1D087-3257-4B3E-8C21-0B9D243F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7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B6F69-80A4-41DC-BF1B-7ECF5F34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D3B1A-6993-4EFC-8EC1-EC0E928B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56AD1F-2C2D-4961-BE78-C11CEB33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 الشكل العام لصفحة </a:t>
            </a:r>
            <a:r>
              <a:rPr lang="en-US" dirty="0"/>
              <a:t>HTML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42D132-356E-4030-83B2-D246A811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70" y="1361768"/>
            <a:ext cx="4448175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CCBC07-60B4-4CB2-AFFE-27EAE633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025" y="2601912"/>
            <a:ext cx="3914775" cy="514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0487A2-B7D1-4A8F-BDA4-B02627576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9300" y="3068560"/>
            <a:ext cx="17145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3AFAF5-4B0B-4045-B7CC-03BAD138C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114" y="3151034"/>
            <a:ext cx="7765486" cy="340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1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B6F69-80A4-41DC-BF1B-7ECF5F34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D3B1A-6993-4EFC-8EC1-EC0E928B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56AD1F-2C2D-4961-BE78-C11CEB33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واصفات الوسوم </a:t>
            </a:r>
            <a:r>
              <a:rPr lang="en-US" dirty="0"/>
              <a:t>Attributes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4A771A-723E-407F-A31D-2C8B400E2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58" y="1391571"/>
            <a:ext cx="10722403" cy="16760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958E5E-6A53-452B-BF7A-451D515F7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838" y="3662977"/>
            <a:ext cx="10391842" cy="180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39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B6F69-80A4-41DC-BF1B-7ECF5F34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D3B1A-6993-4EFC-8EC1-EC0E928B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56AD1F-2C2D-4961-BE78-C11CEB33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واصفات الوسوم </a:t>
            </a:r>
            <a:r>
              <a:rPr lang="en-US" dirty="0"/>
              <a:t>Attributes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5F07BD-0680-4DD2-BF4F-9C78ECE18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362" y="1268661"/>
            <a:ext cx="9704438" cy="510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99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B6F69-80A4-41DC-BF1B-7ECF5F34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D3B1A-6993-4EFC-8EC1-EC0E928B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56AD1F-2C2D-4961-BE78-C11CEB33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واصفات الوسوم </a:t>
            </a:r>
            <a:r>
              <a:rPr lang="en-US" dirty="0"/>
              <a:t>Attributes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707A01-9A53-4872-B0F7-5393E4BE6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16" y="1618019"/>
            <a:ext cx="11241845" cy="1818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F09D2A-F72F-4115-8876-683EE11D2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30" y="3664973"/>
            <a:ext cx="11190832" cy="204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6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B6F69-80A4-41DC-BF1B-7ECF5F34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D3B1A-6993-4EFC-8EC1-EC0E928B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56AD1F-2C2D-4961-BE78-C11CEB33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واصفات الوسوم </a:t>
            </a:r>
            <a:r>
              <a:rPr lang="en-US" dirty="0"/>
              <a:t>Attributes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9090C5-446B-492E-8221-D52C06E2D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03" y="1411693"/>
            <a:ext cx="11356258" cy="491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1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B6F69-80A4-41DC-BF1B-7ECF5F34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D3B1A-6993-4EFC-8EC1-EC0E928B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56AD1F-2C2D-4961-BE78-C11CEB33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واصفات الوسوم </a:t>
            </a:r>
            <a:r>
              <a:rPr lang="en-US" dirty="0"/>
              <a:t>Attributes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43C47E-57DB-43C8-AF06-531476479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22" y="1969520"/>
            <a:ext cx="11427963" cy="43280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A901E7-F4CE-4370-9654-740BFC660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03" y="1314718"/>
            <a:ext cx="11356258" cy="69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81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B6F69-80A4-41DC-BF1B-7ECF5F34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D3B1A-6993-4EFC-8EC1-EC0E928B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56AD1F-2C2D-4961-BE78-C11CEB33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عناصر العناوين </a:t>
            </a:r>
            <a:r>
              <a:rPr lang="en-US" dirty="0"/>
              <a:t>Headings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BD9FE1-BEE2-4572-A6FA-8D7A4DC35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828" y="1326126"/>
            <a:ext cx="10476133" cy="2272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83808E-8C88-4B91-9D31-0F3FD38B5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075" y="3410617"/>
            <a:ext cx="7952146" cy="324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35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B6F69-80A4-41DC-BF1B-7ECF5F34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D3B1A-6993-4EFC-8EC1-EC0E928B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56AD1F-2C2D-4961-BE78-C11CEB33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عناصر العناوين </a:t>
            </a:r>
            <a:r>
              <a:rPr lang="en-US" dirty="0"/>
              <a:t>Headings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A3ACC-6BE3-4AA2-930E-8A6EF14CE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086" y="1468846"/>
            <a:ext cx="8143875" cy="2828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9BE52F-37E2-4D35-9DD6-60F047C3F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595" y="4463716"/>
            <a:ext cx="10359444" cy="174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45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B6F69-80A4-41DC-BF1B-7ECF5F34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D3B1A-6993-4EFC-8EC1-EC0E928B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56AD1F-2C2D-4961-BE78-C11CEB33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en-US" dirty="0"/>
              <a:t>Horizontal Line </a:t>
            </a:r>
            <a:r>
              <a:rPr lang="ar-SA" dirty="0"/>
              <a:t>عنصر الخط الأفقي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BDB3F8-7AA6-4CEB-94EB-9F1B06BAA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040" y="1578077"/>
            <a:ext cx="10275921" cy="5309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06C78A-22C5-4367-828D-009EA2E55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374" y="2682004"/>
            <a:ext cx="8676587" cy="30828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EE015E-99D2-43DA-A0D0-1CD5DBA3E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15" y="2894678"/>
            <a:ext cx="28384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05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B6F69-80A4-41DC-BF1B-7ECF5F34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D3B1A-6993-4EFC-8EC1-EC0E928B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56AD1F-2C2D-4961-BE78-C11CEB33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en-US" dirty="0"/>
              <a:t>Comments </a:t>
            </a:r>
            <a:r>
              <a:rPr lang="ar-SA" dirty="0"/>
              <a:t>التعليقات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1015A7-C411-4296-B1C3-A4625F24E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61" y="1476375"/>
            <a:ext cx="11117979" cy="2416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B3146B-CECC-42C9-A863-7F738C40F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79304"/>
            <a:ext cx="10115088" cy="237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8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3E66D0-B061-432B-816E-C35213370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313" y="4325428"/>
            <a:ext cx="6528467" cy="20309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8ECF88-6838-4982-8D82-1E4DB55D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تحميل برنامج فيجوال ستوديو كود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CB980-F6C7-4580-8A6C-BD0D88650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/>
              <a:t>تحميل برنامج فيجوال ستوديو كود من الموقع الرسمي له </a:t>
            </a:r>
          </a:p>
          <a:p>
            <a:endParaRPr lang="ar-SA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https://code.visualstudio.com/download</a:t>
            </a:r>
            <a:r>
              <a:rPr lang="ar-SA" dirty="0"/>
              <a:t> </a:t>
            </a:r>
          </a:p>
          <a:p>
            <a:pPr marL="0" indent="0">
              <a:buNone/>
            </a:pPr>
            <a:endParaRPr lang="ar-SA" dirty="0"/>
          </a:p>
          <a:p>
            <a:pPr marL="0" indent="0">
              <a:buNone/>
            </a:pPr>
            <a:r>
              <a:rPr lang="ar-SA" dirty="0"/>
              <a:t>عمل صفحة ويب بسيطة به.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816E0-0D6A-48E8-A84F-BBA12C9D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8FCB6-8160-478C-A8DB-B39E575F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ÙØªÙØ¬Ø© Ø¨Ø­Ø« Ø§ÙØµÙØ± Ø¹Ù âªvisual studio code downloadâ¬â">
            <a:extLst>
              <a:ext uri="{FF2B5EF4-FFF2-40B4-BE49-F238E27FC236}">
                <a16:creationId xmlns:a16="http://schemas.microsoft.com/office/drawing/2014/main" id="{13F48608-1D76-4196-A719-230DC59AA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830" y="4576252"/>
            <a:ext cx="1204707" cy="119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129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B6F69-80A4-41DC-BF1B-7ECF5F34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D3B1A-6993-4EFC-8EC1-EC0E928B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20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56AD1F-2C2D-4961-BE78-C11CEB33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en-US" dirty="0"/>
              <a:t>Paragraphs </a:t>
            </a:r>
            <a:r>
              <a:rPr lang="ar-SA" dirty="0"/>
              <a:t>عناصر الفقرات النصية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821DB6-5A51-4A2E-8BE4-93F31A483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06" y="1327508"/>
            <a:ext cx="11352755" cy="255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77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B6F69-80A4-41DC-BF1B-7ECF5F34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D3B1A-6993-4EFC-8EC1-EC0E928B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56AD1F-2C2D-4961-BE78-C11CEB33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عناصر تنسيق النصوص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05E680-5EF8-423E-855D-4F18646E6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96" y="1314756"/>
            <a:ext cx="10495866" cy="1059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7DF481-33F8-4DB6-9AA7-142C79A90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323" y="2578100"/>
            <a:ext cx="10032589" cy="11319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30E287-75FA-441E-8D3F-3C474FA9C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084" y="3913707"/>
            <a:ext cx="9660602" cy="249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35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B6F69-80A4-41DC-BF1B-7ECF5F34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D3B1A-6993-4EFC-8EC1-EC0E928B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22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56AD1F-2C2D-4961-BE78-C11CEB33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عناصر تنسيق النصوص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78E37D-5B8D-4512-A44F-2FC36B001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947" y="1356851"/>
            <a:ext cx="9069917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6208CA-019B-4E79-9C0B-D8AA03E79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52" y="4228049"/>
            <a:ext cx="11127209" cy="177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1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B92E-C894-4D47-B76A-2956F5C0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4373" y="365126"/>
            <a:ext cx="1538235" cy="726696"/>
          </a:xfrm>
        </p:spPr>
        <p:txBody>
          <a:bodyPr/>
          <a:lstStyle/>
          <a:p>
            <a:r>
              <a:rPr lang="ar-SA" dirty="0"/>
              <a:t>تمارين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6DC5-2E48-4CE5-9242-10FD662F7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43" y="1416193"/>
            <a:ext cx="11477766" cy="574840"/>
          </a:xfrm>
        </p:spPr>
        <p:txBody>
          <a:bodyPr/>
          <a:lstStyle/>
          <a:p>
            <a:r>
              <a:rPr lang="ar-SA" dirty="0"/>
              <a:t>اكتب شفرة </a:t>
            </a:r>
            <a:r>
              <a:rPr lang="en-US" dirty="0"/>
              <a:t>html</a:t>
            </a:r>
            <a:r>
              <a:rPr lang="ar-SA" dirty="0"/>
              <a:t> للحصول على المخرج التالي: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7C1EB-F325-4CD8-A971-7038A192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8C1E6-5F84-4EE9-8B8F-E9220248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63AECE-10D0-4266-9FE7-00EB4635B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063" y="1991033"/>
            <a:ext cx="9386427" cy="432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31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2BD5-A4DB-437F-BF2E-273375D83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544" y="2059074"/>
            <a:ext cx="6458912" cy="2739851"/>
          </a:xfrm>
        </p:spPr>
        <p:txBody>
          <a:bodyPr/>
          <a:lstStyle/>
          <a:p>
            <a:pPr algn="ctr"/>
            <a:r>
              <a:rPr lang="ar-SA" dirty="0"/>
              <a:t>مع خالص التحية ،،،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AA17C-202B-40D1-91D7-9255A4DF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69CFD-D34D-432E-8E9A-FA8058F9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0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عناصر </a:t>
            </a:r>
            <a:r>
              <a:rPr lang="en-US" dirty="0"/>
              <a:t>HTML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691CFA-8950-43BD-AF1F-369DDA798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" y="1439785"/>
            <a:ext cx="11560441" cy="1990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2CE464-4861-40DC-8724-0DF6C5B40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24" y="3429000"/>
            <a:ext cx="11023917" cy="312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B6F69-80A4-41DC-BF1B-7ECF5F34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D3B1A-6993-4EFC-8EC1-EC0E928B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56AD1F-2C2D-4961-BE78-C11CEB33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عناصر </a:t>
            </a:r>
            <a:r>
              <a:rPr lang="en-US" dirty="0"/>
              <a:t> HTML</a:t>
            </a:r>
            <a:r>
              <a:rPr lang="ar-SA" dirty="0"/>
              <a:t>- وسوم البداية والنهاية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0DC601-C616-47D6-8ACB-EDA359B1D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23" y="1450719"/>
            <a:ext cx="11323538" cy="19782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F1A6D3-3DBC-4CB6-BB06-EB289C400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23" y="4012897"/>
            <a:ext cx="11158238" cy="176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0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B6F69-80A4-41DC-BF1B-7ECF5F34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D3B1A-6993-4EFC-8EC1-EC0E928B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56AD1F-2C2D-4961-BE78-C11CEB33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عناصر </a:t>
            </a:r>
            <a:r>
              <a:rPr lang="en-US" dirty="0"/>
              <a:t>HTML</a:t>
            </a:r>
            <a:r>
              <a:rPr lang="ar-SA" dirty="0"/>
              <a:t> – ترتيب الوسوم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4B6EFC-C809-419E-904A-2730B4B81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75" y="1345174"/>
            <a:ext cx="11203745" cy="23714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892118-7352-4850-8BA4-C32700E27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03" y="3473988"/>
            <a:ext cx="7725697" cy="298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7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B6F69-80A4-41DC-BF1B-7ECF5F34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D3B1A-6993-4EFC-8EC1-EC0E928B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56AD1F-2C2D-4961-BE78-C11CEB33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عناصر </a:t>
            </a:r>
            <a:r>
              <a:rPr lang="en-US" dirty="0"/>
              <a:t>HTML</a:t>
            </a:r>
            <a:r>
              <a:rPr lang="ar-SA" dirty="0"/>
              <a:t> – ترتيب الوسوم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D5B016-DEC3-4271-BB92-6BA36C328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54" y="1334421"/>
            <a:ext cx="11134907" cy="19102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2DABA0-12DF-4D60-A6C7-EC4C7120A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886" y="3379994"/>
            <a:ext cx="2886075" cy="466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013C88-D8A7-4B96-AAA4-86534267A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54" y="3244644"/>
            <a:ext cx="7020232" cy="27104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DBC381-0504-48FF-9E68-49136D4E0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054" y="6152075"/>
            <a:ext cx="89535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94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D90B-D583-4F56-895B-CDCCDCC4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عناصر </a:t>
            </a:r>
            <a:r>
              <a:rPr lang="en-US" dirty="0"/>
              <a:t>HTML</a:t>
            </a:r>
            <a:r>
              <a:rPr lang="ar-SA" dirty="0"/>
              <a:t> – تنظيم الكود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C86B90-190B-48A8-9ED6-ADF42C3BA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0534" y="5481637"/>
            <a:ext cx="9124950" cy="10572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6F3CF-DAEF-423A-AFD5-57BB2107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3DE0E-45CC-4DA1-A6D8-A886B22D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EA97BE-A031-4D7A-A014-81727DB17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534" y="1416192"/>
            <a:ext cx="89820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3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B6F69-80A4-41DC-BF1B-7ECF5F34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D3B1A-6993-4EFC-8EC1-EC0E928B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56AD1F-2C2D-4961-BE78-C11CEB33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الشكل العام لعنصر </a:t>
            </a:r>
            <a:r>
              <a:rPr lang="en-US" dirty="0"/>
              <a:t>HTML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069520-3EDF-4937-AC83-39737A1D0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19" y="1290842"/>
            <a:ext cx="11127969" cy="525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05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B6F69-80A4-41DC-BF1B-7ECF5F34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D3B1A-6993-4EFC-8EC1-EC0E928B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56AD1F-2C2D-4961-BE78-C11CEB33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الشكل العام لعنصر </a:t>
            </a:r>
            <a:r>
              <a:rPr lang="en-US" dirty="0"/>
              <a:t>HTML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F137FF-AA6E-4F99-925E-6D05BD3EC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29" y="1535829"/>
            <a:ext cx="11517235" cy="380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2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303</Words>
  <Application>Microsoft Office PowerPoint</Application>
  <PresentationFormat>Widescreen</PresentationFormat>
  <Paragraphs>81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برمجة تطبيقات الانترنت (1) الفصل الثاني مبادئ HTML</vt:lpstr>
      <vt:lpstr>تحميل برنامج فيجوال ستوديو كود</vt:lpstr>
      <vt:lpstr>عناصر HTML</vt:lpstr>
      <vt:lpstr>عناصر  HTML- وسوم البداية والنهاية</vt:lpstr>
      <vt:lpstr>عناصر HTML – ترتيب الوسوم</vt:lpstr>
      <vt:lpstr>عناصر HTML – ترتيب الوسوم</vt:lpstr>
      <vt:lpstr>عناصر HTML – تنظيم الكود</vt:lpstr>
      <vt:lpstr>الشكل العام لعنصر HTML</vt:lpstr>
      <vt:lpstr>الشكل العام لعنصر HTML</vt:lpstr>
      <vt:lpstr> الشكل العام لصفحة HTML</vt:lpstr>
      <vt:lpstr>واصفات الوسوم Attributes</vt:lpstr>
      <vt:lpstr>واصفات الوسوم Attributes</vt:lpstr>
      <vt:lpstr>واصفات الوسوم Attributes</vt:lpstr>
      <vt:lpstr>واصفات الوسوم Attributes</vt:lpstr>
      <vt:lpstr>واصفات الوسوم Attributes</vt:lpstr>
      <vt:lpstr>عناصر العناوين Headings</vt:lpstr>
      <vt:lpstr>عناصر العناوين Headings</vt:lpstr>
      <vt:lpstr>Horizontal Line عنصر الخط الأفقي</vt:lpstr>
      <vt:lpstr>Comments التعليقات</vt:lpstr>
      <vt:lpstr>Paragraphs عناصر الفقرات النصية</vt:lpstr>
      <vt:lpstr>عناصر تنسيق النصوص </vt:lpstr>
      <vt:lpstr>عناصر تنسيق النصوص </vt:lpstr>
      <vt:lpstr>تمارين</vt:lpstr>
      <vt:lpstr>مع خالص التحية ،،،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برمجة تطبيقات الانترنت (1) الفصل الثاني مبادئ HTML</dc:title>
  <dc:creator>Osama hosam elde</dc:creator>
  <cp:lastModifiedBy>Osama hosam elde</cp:lastModifiedBy>
  <cp:revision>1</cp:revision>
  <dcterms:created xsi:type="dcterms:W3CDTF">2019-01-26T11:22:24Z</dcterms:created>
  <dcterms:modified xsi:type="dcterms:W3CDTF">2019-01-26T16:51:13Z</dcterms:modified>
</cp:coreProperties>
</file>