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6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89" r:id="rId13"/>
    <p:sldId id="292" r:id="rId14"/>
    <p:sldId id="293" r:id="rId15"/>
    <p:sldId id="294" r:id="rId16"/>
    <p:sldId id="295" r:id="rId17"/>
    <p:sldId id="296" r:id="rId18"/>
    <p:sldId id="28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3553E-3C8C-438F-A656-137369720D07}" v="282" dt="2019-02-07T13:57:0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0A561312-E608-4F41-88A5-E21BF13E9318}"/>
    <pc:docChg chg="undo custSel addSld delSld modSld">
      <pc:chgData name="Osama Mohammed Moustafa Hosam Elde" userId="ab8f451e-a635-42ee-be12-e2dde55852bf" providerId="ADAL" clId="{0A561312-E608-4F41-88A5-E21BF13E9318}" dt="2019-02-02T10:28:10.547" v="703" actId="20577"/>
      <pc:docMkLst>
        <pc:docMk/>
      </pc:docMkLst>
      <pc:sldChg chg="addSp modSp">
        <pc:chgData name="Osama Mohammed Moustafa Hosam Elde" userId="ab8f451e-a635-42ee-be12-e2dde55852bf" providerId="ADAL" clId="{0A561312-E608-4F41-88A5-E21BF13E9318}" dt="2019-02-02T10:28:10.547" v="703" actId="20577"/>
        <pc:sldMkLst>
          <pc:docMk/>
          <pc:sldMk cId="3758631689" sldId="281"/>
        </pc:sldMkLst>
        <pc:spChg chg="add mod">
          <ac:chgData name="Osama Mohammed Moustafa Hosam Elde" userId="ab8f451e-a635-42ee-be12-e2dde55852bf" providerId="ADAL" clId="{0A561312-E608-4F41-88A5-E21BF13E9318}" dt="2019-02-02T10:28:10.547" v="703" actId="20577"/>
          <ac:spMkLst>
            <pc:docMk/>
            <pc:sldMk cId="3758631689" sldId="281"/>
            <ac:spMk id="7" creationId="{C713E7BC-3A05-424C-862D-FFAF7A08B625}"/>
          </ac:spMkLst>
        </pc:spChg>
        <pc:picChg chg="add mod">
          <ac:chgData name="Osama Mohammed Moustafa Hosam Elde" userId="ab8f451e-a635-42ee-be12-e2dde55852bf" providerId="ADAL" clId="{0A561312-E608-4F41-88A5-E21BF13E9318}" dt="2019-02-02T10:26:39.946" v="633" actId="692"/>
          <ac:picMkLst>
            <pc:docMk/>
            <pc:sldMk cId="3758631689" sldId="281"/>
            <ac:picMk id="6" creationId="{55A398E0-B2A1-42A6-9D64-0E35F76B7E46}"/>
          </ac:picMkLst>
        </pc:picChg>
      </pc:sldChg>
      <pc:sldChg chg="modSp">
        <pc:chgData name="Osama Mohammed Moustafa Hosam Elde" userId="ab8f451e-a635-42ee-be12-e2dde55852bf" providerId="ADAL" clId="{0A561312-E608-4F41-88A5-E21BF13E9318}" dt="2019-02-02T09:04:19.070" v="0" actId="1076"/>
        <pc:sldMkLst>
          <pc:docMk/>
          <pc:sldMk cId="715801179" sldId="283"/>
        </pc:sldMkLst>
        <pc:picChg chg="mod">
          <ac:chgData name="Osama Mohammed Moustafa Hosam Elde" userId="ab8f451e-a635-42ee-be12-e2dde55852bf" providerId="ADAL" clId="{0A561312-E608-4F41-88A5-E21BF13E9318}" dt="2019-02-02T09:04:19.070" v="0" actId="1076"/>
          <ac:picMkLst>
            <pc:docMk/>
            <pc:sldMk cId="715801179" sldId="283"/>
            <ac:picMk id="2052" creationId="{EA040A7E-06B7-4E05-A4F1-3C1A3A2C68F2}"/>
          </ac:picMkLst>
        </pc:picChg>
      </pc:sldChg>
      <pc:sldChg chg="modSp">
        <pc:chgData name="Osama Mohammed Moustafa Hosam Elde" userId="ab8f451e-a635-42ee-be12-e2dde55852bf" providerId="ADAL" clId="{0A561312-E608-4F41-88A5-E21BF13E9318}" dt="2019-02-02T09:08:16.680" v="3" actId="113"/>
        <pc:sldMkLst>
          <pc:docMk/>
          <pc:sldMk cId="2833128405" sldId="284"/>
        </pc:sldMkLst>
        <pc:spChg chg="mod">
          <ac:chgData name="Osama Mohammed Moustafa Hosam Elde" userId="ab8f451e-a635-42ee-be12-e2dde55852bf" providerId="ADAL" clId="{0A561312-E608-4F41-88A5-E21BF13E9318}" dt="2019-02-02T09:08:16.680" v="3" actId="113"/>
          <ac:spMkLst>
            <pc:docMk/>
            <pc:sldMk cId="2833128405" sldId="284"/>
            <ac:spMk id="9" creationId="{73EBC24E-56E5-4314-9B28-E7B9CD97AC00}"/>
          </ac:spMkLst>
        </pc:spChg>
      </pc:sldChg>
      <pc:sldChg chg="addSp delSp modSp add">
        <pc:chgData name="Osama Mohammed Moustafa Hosam Elde" userId="ab8f451e-a635-42ee-be12-e2dde55852bf" providerId="ADAL" clId="{0A561312-E608-4F41-88A5-E21BF13E9318}" dt="2019-02-02T09:11:00.381" v="50" actId="14100"/>
        <pc:sldMkLst>
          <pc:docMk/>
          <pc:sldMk cId="3828711297" sldId="285"/>
        </pc:sldMkLst>
        <pc:spChg chg="mod">
          <ac:chgData name="Osama Mohammed Moustafa Hosam Elde" userId="ab8f451e-a635-42ee-be12-e2dde55852bf" providerId="ADAL" clId="{0A561312-E608-4F41-88A5-E21BF13E9318}" dt="2019-02-02T09:08:48.452" v="45" actId="27636"/>
          <ac:spMkLst>
            <pc:docMk/>
            <pc:sldMk cId="3828711297" sldId="285"/>
            <ac:spMk id="9" creationId="{73EBC24E-56E5-4314-9B28-E7B9CD97AC00}"/>
          </ac:spMkLst>
        </pc:spChg>
        <pc:picChg chg="add mod">
          <ac:chgData name="Osama Mohammed Moustafa Hosam Elde" userId="ab8f451e-a635-42ee-be12-e2dde55852bf" providerId="ADAL" clId="{0A561312-E608-4F41-88A5-E21BF13E9318}" dt="2019-02-02T09:11:00.381" v="50" actId="14100"/>
          <ac:picMkLst>
            <pc:docMk/>
            <pc:sldMk cId="3828711297" sldId="285"/>
            <ac:picMk id="3" creationId="{EAD10FB0-9757-4821-B2F2-0100033A4B65}"/>
          </ac:picMkLst>
        </pc:picChg>
        <pc:picChg chg="del">
          <ac:chgData name="Osama Mohammed Moustafa Hosam Elde" userId="ab8f451e-a635-42ee-be12-e2dde55852bf" providerId="ADAL" clId="{0A561312-E608-4F41-88A5-E21BF13E9318}" dt="2019-02-02T09:08:53.236" v="46" actId="478"/>
          <ac:picMkLst>
            <pc:docMk/>
            <pc:sldMk cId="3828711297" sldId="285"/>
            <ac:picMk id="6" creationId="{6146BFBD-E448-45E0-B4DB-4D3032AAE804}"/>
          </ac:picMkLst>
        </pc:picChg>
        <pc:picChg chg="del">
          <ac:chgData name="Osama Mohammed Moustafa Hosam Elde" userId="ab8f451e-a635-42ee-be12-e2dde55852bf" providerId="ADAL" clId="{0A561312-E608-4F41-88A5-E21BF13E9318}" dt="2019-02-02T09:08:55.328" v="47" actId="478"/>
          <ac:picMkLst>
            <pc:docMk/>
            <pc:sldMk cId="3828711297" sldId="285"/>
            <ac:picMk id="7" creationId="{0EC0BA4F-A918-4849-9C0E-DABBF8D01053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09:18:18.733" v="95" actId="1076"/>
        <pc:sldMkLst>
          <pc:docMk/>
          <pc:sldMk cId="618903255" sldId="286"/>
        </pc:sldMkLst>
        <pc:spChg chg="mod">
          <ac:chgData name="Osama Mohammed Moustafa Hosam Elde" userId="ab8f451e-a635-42ee-be12-e2dde55852bf" providerId="ADAL" clId="{0A561312-E608-4F41-88A5-E21BF13E9318}" dt="2019-02-02T09:16:12.864" v="85" actId="14100"/>
          <ac:spMkLst>
            <pc:docMk/>
            <pc:sldMk cId="618903255" sldId="286"/>
            <ac:spMk id="9" creationId="{73EBC24E-56E5-4314-9B28-E7B9CD97AC00}"/>
          </ac:spMkLst>
        </pc:spChg>
        <pc:picChg chg="del">
          <ac:chgData name="Osama Mohammed Moustafa Hosam Elde" userId="ab8f451e-a635-42ee-be12-e2dde55852bf" providerId="ADAL" clId="{0A561312-E608-4F41-88A5-E21BF13E9318}" dt="2019-02-02T09:16:14.520" v="86" actId="478"/>
          <ac:picMkLst>
            <pc:docMk/>
            <pc:sldMk cId="618903255" sldId="286"/>
            <ac:picMk id="3" creationId="{EAD10FB0-9757-4821-B2F2-0100033A4B65}"/>
          </ac:picMkLst>
        </pc:picChg>
        <pc:picChg chg="add mod">
          <ac:chgData name="Osama Mohammed Moustafa Hosam Elde" userId="ab8f451e-a635-42ee-be12-e2dde55852bf" providerId="ADAL" clId="{0A561312-E608-4F41-88A5-E21BF13E9318}" dt="2019-02-02T09:16:23.903" v="88" actId="1076"/>
          <ac:picMkLst>
            <pc:docMk/>
            <pc:sldMk cId="618903255" sldId="286"/>
            <ac:picMk id="6" creationId="{6C5BAF02-7AD8-4E92-8E2B-CFE99256FA33}"/>
          </ac:picMkLst>
        </pc:picChg>
        <pc:picChg chg="add mod">
          <ac:chgData name="Osama Mohammed Moustafa Hosam Elde" userId="ab8f451e-a635-42ee-be12-e2dde55852bf" providerId="ADAL" clId="{0A561312-E608-4F41-88A5-E21BF13E9318}" dt="2019-02-02T09:17:10.247" v="90" actId="1076"/>
          <ac:picMkLst>
            <pc:docMk/>
            <pc:sldMk cId="618903255" sldId="286"/>
            <ac:picMk id="7" creationId="{9E72279C-F9BD-44F9-B1E9-510C9E4AF97C}"/>
          </ac:picMkLst>
        </pc:picChg>
        <pc:picChg chg="add mod">
          <ac:chgData name="Osama Mohammed Moustafa Hosam Elde" userId="ab8f451e-a635-42ee-be12-e2dde55852bf" providerId="ADAL" clId="{0A561312-E608-4F41-88A5-E21BF13E9318}" dt="2019-02-02T09:18:18.733" v="95" actId="1076"/>
          <ac:picMkLst>
            <pc:docMk/>
            <pc:sldMk cId="618903255" sldId="286"/>
            <ac:picMk id="1026" creationId="{529A6058-CBFB-4930-B644-B624A41F32E5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09:39:05.404" v="127" actId="14100"/>
        <pc:sldMkLst>
          <pc:docMk/>
          <pc:sldMk cId="3799872830" sldId="287"/>
        </pc:sldMkLst>
        <pc:spChg chg="mod">
          <ac:chgData name="Osama Mohammed Moustafa Hosam Elde" userId="ab8f451e-a635-42ee-be12-e2dde55852bf" providerId="ADAL" clId="{0A561312-E608-4F41-88A5-E21BF13E9318}" dt="2019-02-02T09:19:00.128" v="123" actId="20577"/>
          <ac:spMkLst>
            <pc:docMk/>
            <pc:sldMk cId="3799872830" sldId="287"/>
            <ac:spMk id="2" creationId="{3D705614-2BBE-48E4-8899-1427CA409726}"/>
          </ac:spMkLst>
        </pc:spChg>
        <pc:spChg chg="add del mod">
          <ac:chgData name="Osama Mohammed Moustafa Hosam Elde" userId="ab8f451e-a635-42ee-be12-e2dde55852bf" providerId="ADAL" clId="{0A561312-E608-4F41-88A5-E21BF13E9318}" dt="2019-02-02T09:38:54.856" v="124" actId="478"/>
          <ac:spMkLst>
            <pc:docMk/>
            <pc:sldMk cId="3799872830" sldId="287"/>
            <ac:spMk id="8" creationId="{60EF0F55-9C86-43E9-8545-853EC9098868}"/>
          </ac:spMkLst>
        </pc:spChg>
        <pc:spChg chg="del">
          <ac:chgData name="Osama Mohammed Moustafa Hosam Elde" userId="ab8f451e-a635-42ee-be12-e2dde55852bf" providerId="ADAL" clId="{0A561312-E608-4F41-88A5-E21BF13E9318}" dt="2019-02-02T09:18:49.706" v="100" actId="478"/>
          <ac:spMkLst>
            <pc:docMk/>
            <pc:sldMk cId="3799872830" sldId="287"/>
            <ac:spMk id="9" creationId="{73EBC24E-56E5-4314-9B28-E7B9CD97AC00}"/>
          </ac:spMkLst>
        </pc:spChg>
        <pc:picChg chg="del">
          <ac:chgData name="Osama Mohammed Moustafa Hosam Elde" userId="ab8f451e-a635-42ee-be12-e2dde55852bf" providerId="ADAL" clId="{0A561312-E608-4F41-88A5-E21BF13E9318}" dt="2019-02-02T09:18:46.158" v="97" actId="478"/>
          <ac:picMkLst>
            <pc:docMk/>
            <pc:sldMk cId="3799872830" sldId="287"/>
            <ac:picMk id="6" creationId="{6C5BAF02-7AD8-4E92-8E2B-CFE99256FA33}"/>
          </ac:picMkLst>
        </pc:picChg>
        <pc:picChg chg="del">
          <ac:chgData name="Osama Mohammed Moustafa Hosam Elde" userId="ab8f451e-a635-42ee-be12-e2dde55852bf" providerId="ADAL" clId="{0A561312-E608-4F41-88A5-E21BF13E9318}" dt="2019-02-02T09:18:47.784" v="99" actId="478"/>
          <ac:picMkLst>
            <pc:docMk/>
            <pc:sldMk cId="3799872830" sldId="287"/>
            <ac:picMk id="7" creationId="{9E72279C-F9BD-44F9-B1E9-510C9E4AF97C}"/>
          </ac:picMkLst>
        </pc:picChg>
        <pc:picChg chg="add mod">
          <ac:chgData name="Osama Mohammed Moustafa Hosam Elde" userId="ab8f451e-a635-42ee-be12-e2dde55852bf" providerId="ADAL" clId="{0A561312-E608-4F41-88A5-E21BF13E9318}" dt="2019-02-02T09:39:05.404" v="127" actId="14100"/>
          <ac:picMkLst>
            <pc:docMk/>
            <pc:sldMk cId="3799872830" sldId="287"/>
            <ac:picMk id="10" creationId="{C65744A7-AF65-49EB-8267-39677AB7C7C5}"/>
          </ac:picMkLst>
        </pc:picChg>
        <pc:picChg chg="del">
          <ac:chgData name="Osama Mohammed Moustafa Hosam Elde" userId="ab8f451e-a635-42ee-be12-e2dde55852bf" providerId="ADAL" clId="{0A561312-E608-4F41-88A5-E21BF13E9318}" dt="2019-02-02T09:18:47.174" v="98" actId="478"/>
          <ac:picMkLst>
            <pc:docMk/>
            <pc:sldMk cId="3799872830" sldId="287"/>
            <ac:picMk id="1026" creationId="{529A6058-CBFB-4930-B644-B624A41F32E5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09:40:58.234" v="141" actId="1036"/>
        <pc:sldMkLst>
          <pc:docMk/>
          <pc:sldMk cId="1607920549" sldId="288"/>
        </pc:sldMkLst>
        <pc:picChg chg="add mod">
          <ac:chgData name="Osama Mohammed Moustafa Hosam Elde" userId="ab8f451e-a635-42ee-be12-e2dde55852bf" providerId="ADAL" clId="{0A561312-E608-4F41-88A5-E21BF13E9318}" dt="2019-02-02T09:40:02.509" v="131" actId="1076"/>
          <ac:picMkLst>
            <pc:docMk/>
            <pc:sldMk cId="1607920549" sldId="288"/>
            <ac:picMk id="3" creationId="{515F2482-F390-419A-8E8C-9030F7A4F9B2}"/>
          </ac:picMkLst>
        </pc:picChg>
        <pc:picChg chg="add mod">
          <ac:chgData name="Osama Mohammed Moustafa Hosam Elde" userId="ab8f451e-a635-42ee-be12-e2dde55852bf" providerId="ADAL" clId="{0A561312-E608-4F41-88A5-E21BF13E9318}" dt="2019-02-02T09:40:58.234" v="141" actId="1036"/>
          <ac:picMkLst>
            <pc:docMk/>
            <pc:sldMk cId="1607920549" sldId="288"/>
            <ac:picMk id="6" creationId="{A315A89B-F655-4C50-B245-72644AF27B82}"/>
          </ac:picMkLst>
        </pc:picChg>
        <pc:picChg chg="del">
          <ac:chgData name="Osama Mohammed Moustafa Hosam Elde" userId="ab8f451e-a635-42ee-be12-e2dde55852bf" providerId="ADAL" clId="{0A561312-E608-4F41-88A5-E21BF13E9318}" dt="2019-02-02T09:39:15.612" v="129" actId="478"/>
          <ac:picMkLst>
            <pc:docMk/>
            <pc:sldMk cId="1607920549" sldId="288"/>
            <ac:picMk id="10" creationId="{C65744A7-AF65-49EB-8267-39677AB7C7C5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09:55:32.729" v="310" actId="1076"/>
        <pc:sldMkLst>
          <pc:docMk/>
          <pc:sldMk cId="517637178" sldId="289"/>
        </pc:sldMkLst>
        <pc:spChg chg="mod">
          <ac:chgData name="Osama Mohammed Moustafa Hosam Elde" userId="ab8f451e-a635-42ee-be12-e2dde55852bf" providerId="ADAL" clId="{0A561312-E608-4F41-88A5-E21BF13E9318}" dt="2019-02-02T09:50:35.826" v="299" actId="20577"/>
          <ac:spMkLst>
            <pc:docMk/>
            <pc:sldMk cId="517637178" sldId="289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0A561312-E608-4F41-88A5-E21BF13E9318}" dt="2019-02-02T09:41:08.590" v="143" actId="478"/>
          <ac:picMkLst>
            <pc:docMk/>
            <pc:sldMk cId="517637178" sldId="289"/>
            <ac:picMk id="3" creationId="{515F2482-F390-419A-8E8C-9030F7A4F9B2}"/>
          </ac:picMkLst>
        </pc:picChg>
        <pc:picChg chg="del">
          <ac:chgData name="Osama Mohammed Moustafa Hosam Elde" userId="ab8f451e-a635-42ee-be12-e2dde55852bf" providerId="ADAL" clId="{0A561312-E608-4F41-88A5-E21BF13E9318}" dt="2019-02-02T09:41:20.060" v="144" actId="478"/>
          <ac:picMkLst>
            <pc:docMk/>
            <pc:sldMk cId="517637178" sldId="289"/>
            <ac:picMk id="6" creationId="{A315A89B-F655-4C50-B245-72644AF27B82}"/>
          </ac:picMkLst>
        </pc:picChg>
        <pc:picChg chg="add del mod">
          <ac:chgData name="Osama Mohammed Moustafa Hosam Elde" userId="ab8f451e-a635-42ee-be12-e2dde55852bf" providerId="ADAL" clId="{0A561312-E608-4F41-88A5-E21BF13E9318}" dt="2019-02-02T09:55:24.103" v="305" actId="478"/>
          <ac:picMkLst>
            <pc:docMk/>
            <pc:sldMk cId="517637178" sldId="289"/>
            <ac:picMk id="7" creationId="{722095D0-529E-4F22-96BC-E21F8759B12B}"/>
          </ac:picMkLst>
        </pc:picChg>
        <pc:picChg chg="add mod ord">
          <ac:chgData name="Osama Mohammed Moustafa Hosam Elde" userId="ab8f451e-a635-42ee-be12-e2dde55852bf" providerId="ADAL" clId="{0A561312-E608-4F41-88A5-E21BF13E9318}" dt="2019-02-02T09:55:32.729" v="310" actId="1076"/>
          <ac:picMkLst>
            <pc:docMk/>
            <pc:sldMk cId="517637178" sldId="289"/>
            <ac:picMk id="8" creationId="{DCEF4D9A-F9AE-4650-8008-243B03FFA2CF}"/>
          </ac:picMkLst>
        </pc:picChg>
        <pc:picChg chg="add mod">
          <ac:chgData name="Osama Mohammed Moustafa Hosam Elde" userId="ab8f451e-a635-42ee-be12-e2dde55852bf" providerId="ADAL" clId="{0A561312-E608-4F41-88A5-E21BF13E9318}" dt="2019-02-02T09:55:29.464" v="308" actId="14100"/>
          <ac:picMkLst>
            <pc:docMk/>
            <pc:sldMk cId="517637178" sldId="289"/>
            <ac:picMk id="9" creationId="{D45C6912-FBE9-44EB-9608-4E68024C6FE2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09:45:56.839" v="161" actId="1076"/>
        <pc:sldMkLst>
          <pc:docMk/>
          <pc:sldMk cId="2638675393" sldId="290"/>
        </pc:sldMkLst>
        <pc:picChg chg="del">
          <ac:chgData name="Osama Mohammed Moustafa Hosam Elde" userId="ab8f451e-a635-42ee-be12-e2dde55852bf" providerId="ADAL" clId="{0A561312-E608-4F41-88A5-E21BF13E9318}" dt="2019-02-02T09:43:54.339" v="146" actId="478"/>
          <ac:picMkLst>
            <pc:docMk/>
            <pc:sldMk cId="2638675393" sldId="290"/>
            <ac:picMk id="3" creationId="{515F2482-F390-419A-8E8C-9030F7A4F9B2}"/>
          </ac:picMkLst>
        </pc:picChg>
        <pc:picChg chg="del">
          <ac:chgData name="Osama Mohammed Moustafa Hosam Elde" userId="ab8f451e-a635-42ee-be12-e2dde55852bf" providerId="ADAL" clId="{0A561312-E608-4F41-88A5-E21BF13E9318}" dt="2019-02-02T09:43:54.917" v="147" actId="478"/>
          <ac:picMkLst>
            <pc:docMk/>
            <pc:sldMk cId="2638675393" sldId="290"/>
            <ac:picMk id="6" creationId="{A315A89B-F655-4C50-B245-72644AF27B82}"/>
          </ac:picMkLst>
        </pc:picChg>
        <pc:picChg chg="add del mod">
          <ac:chgData name="Osama Mohammed Moustafa Hosam Elde" userId="ab8f451e-a635-42ee-be12-e2dde55852bf" providerId="ADAL" clId="{0A561312-E608-4F41-88A5-E21BF13E9318}" dt="2019-02-02T09:45:07.895" v="152" actId="478"/>
          <ac:picMkLst>
            <pc:docMk/>
            <pc:sldMk cId="2638675393" sldId="290"/>
            <ac:picMk id="7" creationId="{28B4A369-7CF0-4A08-A6AB-782FF46D140B}"/>
          </ac:picMkLst>
        </pc:picChg>
        <pc:picChg chg="add mod">
          <ac:chgData name="Osama Mohammed Moustafa Hosam Elde" userId="ab8f451e-a635-42ee-be12-e2dde55852bf" providerId="ADAL" clId="{0A561312-E608-4F41-88A5-E21BF13E9318}" dt="2019-02-02T09:45:51.495" v="159" actId="14100"/>
          <ac:picMkLst>
            <pc:docMk/>
            <pc:sldMk cId="2638675393" sldId="290"/>
            <ac:picMk id="8" creationId="{C7DC9E81-8326-4A9B-BC6F-8DC76B664E33}"/>
          </ac:picMkLst>
        </pc:picChg>
        <pc:picChg chg="add mod">
          <ac:chgData name="Osama Mohammed Moustafa Hosam Elde" userId="ab8f451e-a635-42ee-be12-e2dde55852bf" providerId="ADAL" clId="{0A561312-E608-4F41-88A5-E21BF13E9318}" dt="2019-02-02T09:45:56.839" v="161" actId="1076"/>
          <ac:picMkLst>
            <pc:docMk/>
            <pc:sldMk cId="2638675393" sldId="290"/>
            <ac:picMk id="9" creationId="{6D77F67B-4DE1-438D-A7A6-F5E9FABC5D60}"/>
          </ac:picMkLst>
        </pc:picChg>
      </pc:sldChg>
      <pc:sldChg chg="modSp add">
        <pc:chgData name="Osama Mohammed Moustafa Hosam Elde" userId="ab8f451e-a635-42ee-be12-e2dde55852bf" providerId="ADAL" clId="{0A561312-E608-4F41-88A5-E21BF13E9318}" dt="2019-02-02T09:47:50.395" v="286" actId="14100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0A561312-E608-4F41-88A5-E21BF13E9318}" dt="2019-02-02T09:47:50.395" v="286" actId="14100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0A561312-E608-4F41-88A5-E21BF13E9318}" dt="2019-02-02T09:47:40.799" v="285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 add">
        <pc:chgData name="Osama Mohammed Moustafa Hosam Elde" userId="ab8f451e-a635-42ee-be12-e2dde55852bf" providerId="ADAL" clId="{0A561312-E608-4F41-88A5-E21BF13E9318}" dt="2019-02-02T09:58:38.357" v="345" actId="1037"/>
        <pc:sldMkLst>
          <pc:docMk/>
          <pc:sldMk cId="4006357053" sldId="292"/>
        </pc:sldMkLst>
        <pc:picChg chg="add mod">
          <ac:chgData name="Osama Mohammed Moustafa Hosam Elde" userId="ab8f451e-a635-42ee-be12-e2dde55852bf" providerId="ADAL" clId="{0A561312-E608-4F41-88A5-E21BF13E9318}" dt="2019-02-02T09:56:49.690" v="317" actId="1076"/>
          <ac:picMkLst>
            <pc:docMk/>
            <pc:sldMk cId="4006357053" sldId="292"/>
            <ac:picMk id="3" creationId="{CEE6A1CF-8A4E-4640-8928-012FB675EBB3}"/>
          </ac:picMkLst>
        </pc:picChg>
        <pc:picChg chg="add mod">
          <ac:chgData name="Osama Mohammed Moustafa Hosam Elde" userId="ab8f451e-a635-42ee-be12-e2dde55852bf" providerId="ADAL" clId="{0A561312-E608-4F41-88A5-E21BF13E9318}" dt="2019-02-02T09:57:17.716" v="320" actId="14100"/>
          <ac:picMkLst>
            <pc:docMk/>
            <pc:sldMk cId="4006357053" sldId="292"/>
            <ac:picMk id="6" creationId="{18C7FF4F-2412-45C8-9C83-D87B72FA7C33}"/>
          </ac:picMkLst>
        </pc:picChg>
        <pc:picChg chg="add mod">
          <ac:chgData name="Osama Mohammed Moustafa Hosam Elde" userId="ab8f451e-a635-42ee-be12-e2dde55852bf" providerId="ADAL" clId="{0A561312-E608-4F41-88A5-E21BF13E9318}" dt="2019-02-02T09:58:06.133" v="326" actId="1076"/>
          <ac:picMkLst>
            <pc:docMk/>
            <pc:sldMk cId="4006357053" sldId="292"/>
            <ac:picMk id="7" creationId="{04C5352B-4CE8-4D7B-B9B0-531AC6188E0B}"/>
          </ac:picMkLst>
        </pc:picChg>
        <pc:picChg chg="del">
          <ac:chgData name="Osama Mohammed Moustafa Hosam Elde" userId="ab8f451e-a635-42ee-be12-e2dde55852bf" providerId="ADAL" clId="{0A561312-E608-4F41-88A5-E21BF13E9318}" dt="2019-02-02T09:55:46.089" v="312" actId="478"/>
          <ac:picMkLst>
            <pc:docMk/>
            <pc:sldMk cId="4006357053" sldId="292"/>
            <ac:picMk id="8" creationId="{DCEF4D9A-F9AE-4650-8008-243B03FFA2CF}"/>
          </ac:picMkLst>
        </pc:picChg>
        <pc:picChg chg="del">
          <ac:chgData name="Osama Mohammed Moustafa Hosam Elde" userId="ab8f451e-a635-42ee-be12-e2dde55852bf" providerId="ADAL" clId="{0A561312-E608-4F41-88A5-E21BF13E9318}" dt="2019-02-02T09:55:46.714" v="313" actId="478"/>
          <ac:picMkLst>
            <pc:docMk/>
            <pc:sldMk cId="4006357053" sldId="292"/>
            <ac:picMk id="9" creationId="{D45C6912-FBE9-44EB-9608-4E68024C6FE2}"/>
          </ac:picMkLst>
        </pc:picChg>
        <pc:picChg chg="add mod">
          <ac:chgData name="Osama Mohammed Moustafa Hosam Elde" userId="ab8f451e-a635-42ee-be12-e2dde55852bf" providerId="ADAL" clId="{0A561312-E608-4F41-88A5-E21BF13E9318}" dt="2019-02-02T09:58:38.357" v="345" actId="1037"/>
          <ac:picMkLst>
            <pc:docMk/>
            <pc:sldMk cId="4006357053" sldId="292"/>
            <ac:picMk id="10" creationId="{8A7DE55A-AD08-49BB-A98B-336A1005CA43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10:09:05.233" v="400" actId="14100"/>
        <pc:sldMkLst>
          <pc:docMk/>
          <pc:sldMk cId="2326718001" sldId="293"/>
        </pc:sldMkLst>
        <pc:spChg chg="mod">
          <ac:chgData name="Osama Mohammed Moustafa Hosam Elde" userId="ab8f451e-a635-42ee-be12-e2dde55852bf" providerId="ADAL" clId="{0A561312-E608-4F41-88A5-E21BF13E9318}" dt="2019-02-02T10:05:26.402" v="359" actId="20577"/>
          <ac:spMkLst>
            <pc:docMk/>
            <pc:sldMk cId="2326718001" sldId="293"/>
            <ac:spMk id="2" creationId="{3D705614-2BBE-48E4-8899-1427CA409726}"/>
          </ac:spMkLst>
        </pc:spChg>
        <pc:spChg chg="add mod">
          <ac:chgData name="Osama Mohammed Moustafa Hosam Elde" userId="ab8f451e-a635-42ee-be12-e2dde55852bf" providerId="ADAL" clId="{0A561312-E608-4F41-88A5-E21BF13E9318}" dt="2019-02-02T10:05:59.491" v="391" actId="20577"/>
          <ac:spMkLst>
            <pc:docMk/>
            <pc:sldMk cId="2326718001" sldId="293"/>
            <ac:spMk id="7" creationId="{A596BC77-1A3F-4582-B9CB-CD1DF8413FF6}"/>
          </ac:spMkLst>
        </pc:spChg>
        <pc:picChg chg="add del mod">
          <ac:chgData name="Osama Mohammed Moustafa Hosam Elde" userId="ab8f451e-a635-42ee-be12-e2dde55852bf" providerId="ADAL" clId="{0A561312-E608-4F41-88A5-E21BF13E9318}" dt="2019-02-02T10:07:13.252" v="395" actId="478"/>
          <ac:picMkLst>
            <pc:docMk/>
            <pc:sldMk cId="2326718001" sldId="293"/>
            <ac:picMk id="3" creationId="{139E63F4-D170-4641-8DC4-03453DFCD35D}"/>
          </ac:picMkLst>
        </pc:picChg>
        <pc:picChg chg="add mod">
          <ac:chgData name="Osama Mohammed Moustafa Hosam Elde" userId="ab8f451e-a635-42ee-be12-e2dde55852bf" providerId="ADAL" clId="{0A561312-E608-4F41-88A5-E21BF13E9318}" dt="2019-02-02T10:07:17.002" v="397" actId="1076"/>
          <ac:picMkLst>
            <pc:docMk/>
            <pc:sldMk cId="2326718001" sldId="293"/>
            <ac:picMk id="6" creationId="{DE6645E1-704E-4452-AD8D-3C912F369C5F}"/>
          </ac:picMkLst>
        </pc:picChg>
        <pc:picChg chg="del">
          <ac:chgData name="Osama Mohammed Moustafa Hosam Elde" userId="ab8f451e-a635-42ee-be12-e2dde55852bf" providerId="ADAL" clId="{0A561312-E608-4F41-88A5-E21BF13E9318}" dt="2019-02-02T10:05:44.736" v="360" actId="478"/>
          <ac:picMkLst>
            <pc:docMk/>
            <pc:sldMk cId="2326718001" sldId="293"/>
            <ac:picMk id="8" creationId="{C7DC9E81-8326-4A9B-BC6F-8DC76B664E33}"/>
          </ac:picMkLst>
        </pc:picChg>
        <pc:picChg chg="del">
          <ac:chgData name="Osama Mohammed Moustafa Hosam Elde" userId="ab8f451e-a635-42ee-be12-e2dde55852bf" providerId="ADAL" clId="{0A561312-E608-4F41-88A5-E21BF13E9318}" dt="2019-02-02T10:05:45.345" v="361" actId="478"/>
          <ac:picMkLst>
            <pc:docMk/>
            <pc:sldMk cId="2326718001" sldId="293"/>
            <ac:picMk id="9" creationId="{6D77F67B-4DE1-438D-A7A6-F5E9FABC5D60}"/>
          </ac:picMkLst>
        </pc:picChg>
        <pc:picChg chg="add mod">
          <ac:chgData name="Osama Mohammed Moustafa Hosam Elde" userId="ab8f451e-a635-42ee-be12-e2dde55852bf" providerId="ADAL" clId="{0A561312-E608-4F41-88A5-E21BF13E9318}" dt="2019-02-02T10:09:05.233" v="400" actId="14100"/>
          <ac:picMkLst>
            <pc:docMk/>
            <pc:sldMk cId="2326718001" sldId="293"/>
            <ac:picMk id="10" creationId="{C3B3FFED-43CF-4461-B410-99844BDC0157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10:11:39.803" v="485" actId="692"/>
        <pc:sldMkLst>
          <pc:docMk/>
          <pc:sldMk cId="3657328211" sldId="294"/>
        </pc:sldMkLst>
        <pc:spChg chg="mod">
          <ac:chgData name="Osama Mohammed Moustafa Hosam Elde" userId="ab8f451e-a635-42ee-be12-e2dde55852bf" providerId="ADAL" clId="{0A561312-E608-4F41-88A5-E21BF13E9318}" dt="2019-02-02T10:11:28.114" v="483" actId="113"/>
          <ac:spMkLst>
            <pc:docMk/>
            <pc:sldMk cId="3657328211" sldId="294"/>
            <ac:spMk id="7" creationId="{A596BC77-1A3F-4582-B9CB-CD1DF8413FF6}"/>
          </ac:spMkLst>
        </pc:spChg>
        <pc:picChg chg="add mod">
          <ac:chgData name="Osama Mohammed Moustafa Hosam Elde" userId="ab8f451e-a635-42ee-be12-e2dde55852bf" providerId="ADAL" clId="{0A561312-E608-4F41-88A5-E21BF13E9318}" dt="2019-02-02T10:11:39.803" v="485" actId="692"/>
          <ac:picMkLst>
            <pc:docMk/>
            <pc:sldMk cId="3657328211" sldId="294"/>
            <ac:picMk id="3" creationId="{6D096499-18B6-4841-A83C-0BD60D5D5132}"/>
          </ac:picMkLst>
        </pc:picChg>
        <pc:picChg chg="del">
          <ac:chgData name="Osama Mohammed Moustafa Hosam Elde" userId="ab8f451e-a635-42ee-be12-e2dde55852bf" providerId="ADAL" clId="{0A561312-E608-4F41-88A5-E21BF13E9318}" dt="2019-02-02T10:09:18.548" v="403" actId="478"/>
          <ac:picMkLst>
            <pc:docMk/>
            <pc:sldMk cId="3657328211" sldId="294"/>
            <ac:picMk id="6" creationId="{DE6645E1-704E-4452-AD8D-3C912F369C5F}"/>
          </ac:picMkLst>
        </pc:picChg>
        <pc:picChg chg="del">
          <ac:chgData name="Osama Mohammed Moustafa Hosam Elde" userId="ab8f451e-a635-42ee-be12-e2dde55852bf" providerId="ADAL" clId="{0A561312-E608-4F41-88A5-E21BF13E9318}" dt="2019-02-02T10:09:16.077" v="402" actId="478"/>
          <ac:picMkLst>
            <pc:docMk/>
            <pc:sldMk cId="3657328211" sldId="294"/>
            <ac:picMk id="10" creationId="{C3B3FFED-43CF-4461-B410-99844BDC0157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10:16:14.351" v="531" actId="1037"/>
        <pc:sldMkLst>
          <pc:docMk/>
          <pc:sldMk cId="3770821287" sldId="295"/>
        </pc:sldMkLst>
        <pc:spChg chg="del">
          <ac:chgData name="Osama Mohammed Moustafa Hosam Elde" userId="ab8f451e-a635-42ee-be12-e2dde55852bf" providerId="ADAL" clId="{0A561312-E608-4F41-88A5-E21BF13E9318}" dt="2019-02-02T10:14:20.790" v="488" actId="478"/>
          <ac:spMkLst>
            <pc:docMk/>
            <pc:sldMk cId="3770821287" sldId="295"/>
            <ac:spMk id="7" creationId="{A596BC77-1A3F-4582-B9CB-CD1DF8413FF6}"/>
          </ac:spMkLst>
        </pc:spChg>
        <pc:spChg chg="add del mod">
          <ac:chgData name="Osama Mohammed Moustafa Hosam Elde" userId="ab8f451e-a635-42ee-be12-e2dde55852bf" providerId="ADAL" clId="{0A561312-E608-4F41-88A5-E21BF13E9318}" dt="2019-02-02T10:15:44.344" v="492"/>
          <ac:spMkLst>
            <pc:docMk/>
            <pc:sldMk cId="3770821287" sldId="295"/>
            <ac:spMk id="8" creationId="{E3E926C6-BB1E-43C2-B3B7-28490F66971F}"/>
          </ac:spMkLst>
        </pc:spChg>
        <pc:picChg chg="del">
          <ac:chgData name="Osama Mohammed Moustafa Hosam Elde" userId="ab8f451e-a635-42ee-be12-e2dde55852bf" providerId="ADAL" clId="{0A561312-E608-4F41-88A5-E21BF13E9318}" dt="2019-02-02T10:14:15.774" v="487" actId="478"/>
          <ac:picMkLst>
            <pc:docMk/>
            <pc:sldMk cId="3770821287" sldId="295"/>
            <ac:picMk id="3" creationId="{6D096499-18B6-4841-A83C-0BD60D5D5132}"/>
          </ac:picMkLst>
        </pc:picChg>
        <pc:picChg chg="add mod">
          <ac:chgData name="Osama Mohammed Moustafa Hosam Elde" userId="ab8f451e-a635-42ee-be12-e2dde55852bf" providerId="ADAL" clId="{0A561312-E608-4F41-88A5-E21BF13E9318}" dt="2019-02-02T10:15:59.680" v="505" actId="1038"/>
          <ac:picMkLst>
            <pc:docMk/>
            <pc:sldMk cId="3770821287" sldId="295"/>
            <ac:picMk id="9" creationId="{FBBEA2CC-A4E8-4FB5-8762-7DCBF9BBF9AD}"/>
          </ac:picMkLst>
        </pc:picChg>
        <pc:picChg chg="add mod">
          <ac:chgData name="Osama Mohammed Moustafa Hosam Elde" userId="ab8f451e-a635-42ee-be12-e2dde55852bf" providerId="ADAL" clId="{0A561312-E608-4F41-88A5-E21BF13E9318}" dt="2019-02-02T10:16:14.351" v="531" actId="1037"/>
          <ac:picMkLst>
            <pc:docMk/>
            <pc:sldMk cId="3770821287" sldId="295"/>
            <ac:picMk id="10" creationId="{D248C2CD-D2CB-4300-B9B7-1182104D43E9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10:19:44.178" v="547" actId="14100"/>
        <pc:sldMkLst>
          <pc:docMk/>
          <pc:sldMk cId="3634038875" sldId="296"/>
        </pc:sldMkLst>
        <pc:spChg chg="add del mod">
          <ac:chgData name="Osama Mohammed Moustafa Hosam Elde" userId="ab8f451e-a635-42ee-be12-e2dde55852bf" providerId="ADAL" clId="{0A561312-E608-4F41-88A5-E21BF13E9318}" dt="2019-02-02T10:18:38.780" v="537"/>
          <ac:spMkLst>
            <pc:docMk/>
            <pc:sldMk cId="3634038875" sldId="296"/>
            <ac:spMk id="6" creationId="{6454BBAC-3724-40DF-9BEB-17264C216E4C}"/>
          </ac:spMkLst>
        </pc:spChg>
        <pc:picChg chg="add mod">
          <ac:chgData name="Osama Mohammed Moustafa Hosam Elde" userId="ab8f451e-a635-42ee-be12-e2dde55852bf" providerId="ADAL" clId="{0A561312-E608-4F41-88A5-E21BF13E9318}" dt="2019-02-02T10:19:44.178" v="547" actId="14100"/>
          <ac:picMkLst>
            <pc:docMk/>
            <pc:sldMk cId="3634038875" sldId="296"/>
            <ac:picMk id="7" creationId="{A9211056-5C77-4B25-9676-ECF28FCE4197}"/>
          </ac:picMkLst>
        </pc:picChg>
        <pc:picChg chg="add mod">
          <ac:chgData name="Osama Mohammed Moustafa Hosam Elde" userId="ab8f451e-a635-42ee-be12-e2dde55852bf" providerId="ADAL" clId="{0A561312-E608-4F41-88A5-E21BF13E9318}" dt="2019-02-02T10:18:45.808" v="540" actId="1076"/>
          <ac:picMkLst>
            <pc:docMk/>
            <pc:sldMk cId="3634038875" sldId="296"/>
            <ac:picMk id="8" creationId="{4A0DEE0E-5695-4D8F-9E33-4500BFEC5661}"/>
          </ac:picMkLst>
        </pc:picChg>
        <pc:picChg chg="del">
          <ac:chgData name="Osama Mohammed Moustafa Hosam Elde" userId="ab8f451e-a635-42ee-be12-e2dde55852bf" providerId="ADAL" clId="{0A561312-E608-4F41-88A5-E21BF13E9318}" dt="2019-02-02T10:17:35.404" v="533" actId="478"/>
          <ac:picMkLst>
            <pc:docMk/>
            <pc:sldMk cId="3634038875" sldId="296"/>
            <ac:picMk id="9" creationId="{FBBEA2CC-A4E8-4FB5-8762-7DCBF9BBF9AD}"/>
          </ac:picMkLst>
        </pc:picChg>
        <pc:picChg chg="del">
          <ac:chgData name="Osama Mohammed Moustafa Hosam Elde" userId="ab8f451e-a635-42ee-be12-e2dde55852bf" providerId="ADAL" clId="{0A561312-E608-4F41-88A5-E21BF13E9318}" dt="2019-02-02T10:17:36.218" v="534" actId="478"/>
          <ac:picMkLst>
            <pc:docMk/>
            <pc:sldMk cId="3634038875" sldId="296"/>
            <ac:picMk id="10" creationId="{D248C2CD-D2CB-4300-B9B7-1182104D43E9}"/>
          </ac:picMkLst>
        </pc:picChg>
        <pc:picChg chg="add mod">
          <ac:chgData name="Osama Mohammed Moustafa Hosam Elde" userId="ab8f451e-a635-42ee-be12-e2dde55852bf" providerId="ADAL" clId="{0A561312-E608-4F41-88A5-E21BF13E9318}" dt="2019-02-02T10:19:32.302" v="546" actId="1076"/>
          <ac:picMkLst>
            <pc:docMk/>
            <pc:sldMk cId="3634038875" sldId="296"/>
            <ac:picMk id="11" creationId="{99B9B679-CE1A-40DF-B22C-483B84331D53}"/>
          </ac:picMkLst>
        </pc:picChg>
      </pc:sldChg>
    </pc:docChg>
  </pc:docChgLst>
  <pc:docChgLst>
    <pc:chgData name="Osama hosam elde" userId="ab8f451e-a635-42ee-be12-e2dde55852bf" providerId="ADAL" clId="{AFF7628B-8F7E-4F91-87DE-229E9D015345}"/>
    <pc:docChg chg="undo custSel addSld delSld modSld">
      <pc:chgData name="Osama hosam elde" userId="ab8f451e-a635-42ee-be12-e2dde55852bf" providerId="ADAL" clId="{AFF7628B-8F7E-4F91-87DE-229E9D015345}" dt="2019-01-31T12:21:42.897" v="249" actId="14100"/>
      <pc:docMkLst>
        <pc:docMk/>
      </pc:docMkLst>
      <pc:sldChg chg="modSp">
        <pc:chgData name="Osama hosam elde" userId="ab8f451e-a635-42ee-be12-e2dde55852bf" providerId="ADAL" clId="{AFF7628B-8F7E-4F91-87DE-229E9D015345}" dt="2019-01-31T11:02:34.361" v="39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AFF7628B-8F7E-4F91-87DE-229E9D015345}" dt="2019-01-31T11:02:34.361" v="39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addSp delSp modSp">
        <pc:chgData name="Osama hosam elde" userId="ab8f451e-a635-42ee-be12-e2dde55852bf" providerId="ADAL" clId="{AFF7628B-8F7E-4F91-87DE-229E9D015345}" dt="2019-01-31T12:04:30.991" v="102" actId="1076"/>
        <pc:sldMkLst>
          <pc:docMk/>
          <pc:sldMk cId="152299813" sldId="261"/>
        </pc:sldMkLst>
        <pc:spChg chg="mod">
          <ac:chgData name="Osama hosam elde" userId="ab8f451e-a635-42ee-be12-e2dde55852bf" providerId="ADAL" clId="{AFF7628B-8F7E-4F91-87DE-229E9D015345}" dt="2019-01-31T12:03:08.150" v="88" actId="20577"/>
          <ac:spMkLst>
            <pc:docMk/>
            <pc:sldMk cId="152299813" sldId="261"/>
            <ac:spMk id="2" creationId="{3D705614-2BBE-48E4-8899-1427CA409726}"/>
          </ac:spMkLst>
        </pc:spChg>
        <pc:picChg chg="add mod">
          <ac:chgData name="Osama hosam elde" userId="ab8f451e-a635-42ee-be12-e2dde55852bf" providerId="ADAL" clId="{AFF7628B-8F7E-4F91-87DE-229E9D015345}" dt="2019-01-31T12:03:57.023" v="97" actId="1076"/>
          <ac:picMkLst>
            <pc:docMk/>
            <pc:sldMk cId="152299813" sldId="261"/>
            <ac:picMk id="3" creationId="{88195558-F7A0-436C-AFAD-81C9D5DDAFDD}"/>
          </ac:picMkLst>
        </pc:picChg>
        <pc:picChg chg="del">
          <ac:chgData name="Osama hosam elde" userId="ab8f451e-a635-42ee-be12-e2dde55852bf" providerId="ADAL" clId="{AFF7628B-8F7E-4F91-87DE-229E9D015345}" dt="2019-01-31T12:03:13.041" v="89" actId="478"/>
          <ac:picMkLst>
            <pc:docMk/>
            <pc:sldMk cId="152299813" sldId="261"/>
            <ac:picMk id="6" creationId="{9C691CFA-8950-43BD-AF1F-369DDA7986AA}"/>
          </ac:picMkLst>
        </pc:picChg>
        <pc:picChg chg="del">
          <ac:chgData name="Osama hosam elde" userId="ab8f451e-a635-42ee-be12-e2dde55852bf" providerId="ADAL" clId="{AFF7628B-8F7E-4F91-87DE-229E9D015345}" dt="2019-01-31T12:03:13.572" v="90" actId="478"/>
          <ac:picMkLst>
            <pc:docMk/>
            <pc:sldMk cId="152299813" sldId="261"/>
            <ac:picMk id="7" creationId="{AE2CE464-4861-40DC-8724-0DF6C5B40E32}"/>
          </ac:picMkLst>
        </pc:picChg>
        <pc:picChg chg="add mod">
          <ac:chgData name="Osama hosam elde" userId="ab8f451e-a635-42ee-be12-e2dde55852bf" providerId="ADAL" clId="{AFF7628B-8F7E-4F91-87DE-229E9D015345}" dt="2019-01-31T12:04:30.991" v="102" actId="1076"/>
          <ac:picMkLst>
            <pc:docMk/>
            <pc:sldMk cId="152299813" sldId="261"/>
            <ac:picMk id="8" creationId="{28FA1D67-ED2D-4C80-B2BB-DF016E719172}"/>
          </ac:picMkLst>
        </pc:picChg>
      </pc:sldChg>
      <pc:sldChg chg="delSp">
        <pc:chgData name="Osama hosam elde" userId="ab8f451e-a635-42ee-be12-e2dde55852bf" providerId="ADAL" clId="{AFF7628B-8F7E-4F91-87DE-229E9D015345}" dt="2019-01-31T12:03:16.916" v="91" actId="478"/>
        <pc:sldMkLst>
          <pc:docMk/>
          <pc:sldMk cId="3758631689" sldId="281"/>
        </pc:sldMkLst>
        <pc:picChg chg="del">
          <ac:chgData name="Osama hosam elde" userId="ab8f451e-a635-42ee-be12-e2dde55852bf" providerId="ADAL" clId="{AFF7628B-8F7E-4F91-87DE-229E9D015345}" dt="2019-01-31T12:03:16.916" v="91" actId="478"/>
          <ac:picMkLst>
            <pc:docMk/>
            <pc:sldMk cId="3758631689" sldId="281"/>
            <ac:picMk id="8" creationId="{3663AECE-10D0-4266-9FE7-00EB4635BE53}"/>
          </ac:picMkLst>
        </pc:picChg>
      </pc:sldChg>
      <pc:sldChg chg="addSp delSp modSp add">
        <pc:chgData name="Osama hosam elde" userId="ab8f451e-a635-42ee-be12-e2dde55852bf" providerId="ADAL" clId="{AFF7628B-8F7E-4F91-87DE-229E9D015345}" dt="2019-01-31T12:10:22.431" v="151" actId="1038"/>
        <pc:sldMkLst>
          <pc:docMk/>
          <pc:sldMk cId="1446936345" sldId="282"/>
        </pc:sldMkLst>
        <pc:spChg chg="mod">
          <ac:chgData name="Osama hosam elde" userId="ab8f451e-a635-42ee-be12-e2dde55852bf" providerId="ADAL" clId="{AFF7628B-8F7E-4F91-87DE-229E9D015345}" dt="2019-01-31T12:05:42.100" v="110" actId="20577"/>
          <ac:spMkLst>
            <pc:docMk/>
            <pc:sldMk cId="1446936345" sldId="282"/>
            <ac:spMk id="2" creationId="{3D705614-2BBE-48E4-8899-1427CA409726}"/>
          </ac:spMkLst>
        </pc:spChg>
        <pc:picChg chg="del">
          <ac:chgData name="Osama hosam elde" userId="ab8f451e-a635-42ee-be12-e2dde55852bf" providerId="ADAL" clId="{AFF7628B-8F7E-4F91-87DE-229E9D015345}" dt="2019-01-31T12:04:45.600" v="104" actId="478"/>
          <ac:picMkLst>
            <pc:docMk/>
            <pc:sldMk cId="1446936345" sldId="282"/>
            <ac:picMk id="3" creationId="{88195558-F7A0-436C-AFAD-81C9D5DDAFDD}"/>
          </ac:picMkLst>
        </pc:picChg>
        <pc:picChg chg="add mod">
          <ac:chgData name="Osama hosam elde" userId="ab8f451e-a635-42ee-be12-e2dde55852bf" providerId="ADAL" clId="{AFF7628B-8F7E-4F91-87DE-229E9D015345}" dt="2019-01-31T12:08:04.020" v="113" actId="14100"/>
          <ac:picMkLst>
            <pc:docMk/>
            <pc:sldMk cId="1446936345" sldId="282"/>
            <ac:picMk id="6" creationId="{402F4BD1-44FC-42BF-9989-D92F365B51D6}"/>
          </ac:picMkLst>
        </pc:picChg>
        <pc:picChg chg="add mod">
          <ac:chgData name="Osama hosam elde" userId="ab8f451e-a635-42ee-be12-e2dde55852bf" providerId="ADAL" clId="{AFF7628B-8F7E-4F91-87DE-229E9D015345}" dt="2019-01-31T12:09:27.894" v="116" actId="14100"/>
          <ac:picMkLst>
            <pc:docMk/>
            <pc:sldMk cId="1446936345" sldId="282"/>
            <ac:picMk id="7" creationId="{3BB4CBF6-3D97-42E6-A738-0357EC383F7C}"/>
          </ac:picMkLst>
        </pc:picChg>
        <pc:picChg chg="del">
          <ac:chgData name="Osama hosam elde" userId="ab8f451e-a635-42ee-be12-e2dde55852bf" providerId="ADAL" clId="{AFF7628B-8F7E-4F91-87DE-229E9D015345}" dt="2019-01-31T12:04:46.225" v="105" actId="478"/>
          <ac:picMkLst>
            <pc:docMk/>
            <pc:sldMk cId="1446936345" sldId="282"/>
            <ac:picMk id="8" creationId="{28FA1D67-ED2D-4C80-B2BB-DF016E719172}"/>
          </ac:picMkLst>
        </pc:picChg>
        <pc:picChg chg="add mod">
          <ac:chgData name="Osama hosam elde" userId="ab8f451e-a635-42ee-be12-e2dde55852bf" providerId="ADAL" clId="{AFF7628B-8F7E-4F91-87DE-229E9D015345}" dt="2019-01-31T12:10:22.431" v="151" actId="1038"/>
          <ac:picMkLst>
            <pc:docMk/>
            <pc:sldMk cId="1446936345" sldId="282"/>
            <ac:picMk id="1026" creationId="{8405B95A-7C02-40AC-94D5-7243048D9E6A}"/>
          </ac:picMkLst>
        </pc:picChg>
      </pc:sldChg>
      <pc:sldChg chg="addSp delSp modSp add">
        <pc:chgData name="Osama hosam elde" userId="ab8f451e-a635-42ee-be12-e2dde55852bf" providerId="ADAL" clId="{AFF7628B-8F7E-4F91-87DE-229E9D015345}" dt="2019-01-31T12:13:32.169" v="191" actId="1076"/>
        <pc:sldMkLst>
          <pc:docMk/>
          <pc:sldMk cId="715801179" sldId="283"/>
        </pc:sldMkLst>
        <pc:picChg chg="add mod">
          <ac:chgData name="Osama hosam elde" userId="ab8f451e-a635-42ee-be12-e2dde55852bf" providerId="ADAL" clId="{AFF7628B-8F7E-4F91-87DE-229E9D015345}" dt="2019-01-31T12:13:02.963" v="186" actId="1037"/>
          <ac:picMkLst>
            <pc:docMk/>
            <pc:sldMk cId="715801179" sldId="283"/>
            <ac:picMk id="3" creationId="{AAE3F378-98C6-4A33-AFF6-F2AC3F2EB1B4}"/>
          </ac:picMkLst>
        </pc:picChg>
        <pc:picChg chg="del">
          <ac:chgData name="Osama hosam elde" userId="ab8f451e-a635-42ee-be12-e2dde55852bf" providerId="ADAL" clId="{AFF7628B-8F7E-4F91-87DE-229E9D015345}" dt="2019-01-31T12:11:12.173" v="153" actId="478"/>
          <ac:picMkLst>
            <pc:docMk/>
            <pc:sldMk cId="715801179" sldId="283"/>
            <ac:picMk id="6" creationId="{402F4BD1-44FC-42BF-9989-D92F365B51D6}"/>
          </ac:picMkLst>
        </pc:picChg>
        <pc:picChg chg="del">
          <ac:chgData name="Osama hosam elde" userId="ab8f451e-a635-42ee-be12-e2dde55852bf" providerId="ADAL" clId="{AFF7628B-8F7E-4F91-87DE-229E9D015345}" dt="2019-01-31T12:11:12.751" v="154" actId="478"/>
          <ac:picMkLst>
            <pc:docMk/>
            <pc:sldMk cId="715801179" sldId="283"/>
            <ac:picMk id="7" creationId="{3BB4CBF6-3D97-42E6-A738-0357EC383F7C}"/>
          </ac:picMkLst>
        </pc:picChg>
        <pc:picChg chg="add mod">
          <ac:chgData name="Osama hosam elde" userId="ab8f451e-a635-42ee-be12-e2dde55852bf" providerId="ADAL" clId="{AFF7628B-8F7E-4F91-87DE-229E9D015345}" dt="2019-01-31T12:13:02.963" v="186" actId="1037"/>
          <ac:picMkLst>
            <pc:docMk/>
            <pc:sldMk cId="715801179" sldId="283"/>
            <ac:picMk id="8" creationId="{C37A2765-E0DA-40BF-9665-91DC00B52020}"/>
          </ac:picMkLst>
        </pc:picChg>
        <pc:picChg chg="del">
          <ac:chgData name="Osama hosam elde" userId="ab8f451e-a635-42ee-be12-e2dde55852bf" providerId="ADAL" clId="{AFF7628B-8F7E-4F91-87DE-229E9D015345}" dt="2019-01-31T12:11:13.454" v="155" actId="478"/>
          <ac:picMkLst>
            <pc:docMk/>
            <pc:sldMk cId="715801179" sldId="283"/>
            <ac:picMk id="1026" creationId="{8405B95A-7C02-40AC-94D5-7243048D9E6A}"/>
          </ac:picMkLst>
        </pc:picChg>
        <pc:picChg chg="add del mod">
          <ac:chgData name="Osama hosam elde" userId="ab8f451e-a635-42ee-be12-e2dde55852bf" providerId="ADAL" clId="{AFF7628B-8F7E-4F91-87DE-229E9D015345}" dt="2019-01-31T12:13:08.525" v="187" actId="478"/>
          <ac:picMkLst>
            <pc:docMk/>
            <pc:sldMk cId="715801179" sldId="283"/>
            <ac:picMk id="2050" creationId="{E8658B0A-568D-4E00-8E5B-97D6B067D670}"/>
          </ac:picMkLst>
        </pc:picChg>
        <pc:picChg chg="add mod">
          <ac:chgData name="Osama hosam elde" userId="ab8f451e-a635-42ee-be12-e2dde55852bf" providerId="ADAL" clId="{AFF7628B-8F7E-4F91-87DE-229E9D015345}" dt="2019-01-31T12:13:32.169" v="191" actId="1076"/>
          <ac:picMkLst>
            <pc:docMk/>
            <pc:sldMk cId="715801179" sldId="283"/>
            <ac:picMk id="2052" creationId="{EA040A7E-06B7-4E05-A4F1-3C1A3A2C68F2}"/>
          </ac:picMkLst>
        </pc:picChg>
      </pc:sldChg>
      <pc:sldChg chg="addSp delSp modSp add">
        <pc:chgData name="Osama hosam elde" userId="ab8f451e-a635-42ee-be12-e2dde55852bf" providerId="ADAL" clId="{AFF7628B-8F7E-4F91-87DE-229E9D015345}" dt="2019-01-31T12:21:42.897" v="249" actId="14100"/>
        <pc:sldMkLst>
          <pc:docMk/>
          <pc:sldMk cId="2833128405" sldId="284"/>
        </pc:sldMkLst>
        <pc:spChg chg="add mod">
          <ac:chgData name="Osama hosam elde" userId="ab8f451e-a635-42ee-be12-e2dde55852bf" providerId="ADAL" clId="{AFF7628B-8F7E-4F91-87DE-229E9D015345}" dt="2019-01-31T12:20:34.513" v="242" actId="14100"/>
          <ac:spMkLst>
            <pc:docMk/>
            <pc:sldMk cId="2833128405" sldId="284"/>
            <ac:spMk id="9" creationId="{73EBC24E-56E5-4314-9B28-E7B9CD97AC00}"/>
          </ac:spMkLst>
        </pc:spChg>
        <pc:picChg chg="del">
          <ac:chgData name="Osama hosam elde" userId="ab8f451e-a635-42ee-be12-e2dde55852bf" providerId="ADAL" clId="{AFF7628B-8F7E-4F91-87DE-229E9D015345}" dt="2019-01-31T12:13:50.856" v="193" actId="478"/>
          <ac:picMkLst>
            <pc:docMk/>
            <pc:sldMk cId="2833128405" sldId="284"/>
            <ac:picMk id="3" creationId="{AAE3F378-98C6-4A33-AFF6-F2AC3F2EB1B4}"/>
          </ac:picMkLst>
        </pc:picChg>
        <pc:picChg chg="add mod">
          <ac:chgData name="Osama hosam elde" userId="ab8f451e-a635-42ee-be12-e2dde55852bf" providerId="ADAL" clId="{AFF7628B-8F7E-4F91-87DE-229E9D015345}" dt="2019-01-31T12:21:00.638" v="245" actId="14100"/>
          <ac:picMkLst>
            <pc:docMk/>
            <pc:sldMk cId="2833128405" sldId="284"/>
            <ac:picMk id="6" creationId="{6146BFBD-E448-45E0-B4DB-4D3032AAE804}"/>
          </ac:picMkLst>
        </pc:picChg>
        <pc:picChg chg="add mod">
          <ac:chgData name="Osama hosam elde" userId="ab8f451e-a635-42ee-be12-e2dde55852bf" providerId="ADAL" clId="{AFF7628B-8F7E-4F91-87DE-229E9D015345}" dt="2019-01-31T12:21:42.897" v="249" actId="14100"/>
          <ac:picMkLst>
            <pc:docMk/>
            <pc:sldMk cId="2833128405" sldId="284"/>
            <ac:picMk id="7" creationId="{0EC0BA4F-A918-4849-9C0E-DABBF8D01053}"/>
          </ac:picMkLst>
        </pc:picChg>
        <pc:picChg chg="del">
          <ac:chgData name="Osama hosam elde" userId="ab8f451e-a635-42ee-be12-e2dde55852bf" providerId="ADAL" clId="{AFF7628B-8F7E-4F91-87DE-229E9D015345}" dt="2019-01-31T12:13:51.528" v="194" actId="478"/>
          <ac:picMkLst>
            <pc:docMk/>
            <pc:sldMk cId="2833128405" sldId="284"/>
            <ac:picMk id="8" creationId="{C37A2765-E0DA-40BF-9665-91DC00B52020}"/>
          </ac:picMkLst>
        </pc:picChg>
        <pc:picChg chg="del">
          <ac:chgData name="Osama hosam elde" userId="ab8f451e-a635-42ee-be12-e2dde55852bf" providerId="ADAL" clId="{AFF7628B-8F7E-4F91-87DE-229E9D015345}" dt="2019-01-31T12:13:52.310" v="195" actId="478"/>
          <ac:picMkLst>
            <pc:docMk/>
            <pc:sldMk cId="2833128405" sldId="284"/>
            <ac:picMk id="2052" creationId="{EA040A7E-06B7-4E05-A4F1-3C1A3A2C68F2}"/>
          </ac:picMkLst>
        </pc:picChg>
      </pc:sldChg>
    </pc:docChg>
  </pc:docChgLst>
  <pc:docChgLst>
    <pc:chgData name="Osama hosam elde" userId="ab8f451e-a635-42ee-be12-e2dde55852bf" providerId="ADAL" clId="{B3FEB850-D7F7-41AB-A135-0EF13BD1AF59}"/>
    <pc:docChg chg="undo custSel addSld delSld modSld sldOrd modMainMaster">
      <pc:chgData name="Osama hosam elde" userId="ab8f451e-a635-42ee-be12-e2dde55852bf" providerId="ADAL" clId="{B3FEB850-D7F7-41AB-A135-0EF13BD1AF59}" dt="2019-01-26T16:51:11.274" v="1338" actId="2696"/>
      <pc:docMkLst>
        <pc:docMk/>
      </pc:docMkLst>
      <pc:sldChg chg="modSp add">
        <pc:chgData name="Osama hosam elde" userId="ab8f451e-a635-42ee-be12-e2dde55852bf" providerId="ADAL" clId="{B3FEB850-D7F7-41AB-A135-0EF13BD1AF59}" dt="2019-01-26T11:31:25.124" v="257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B3FEB850-D7F7-41AB-A135-0EF13BD1AF59}" dt="2019-01-26T11:31:25.124" v="257" actId="20577"/>
          <ac:spMkLst>
            <pc:docMk/>
            <pc:sldMk cId="2149670262" sldId="256"/>
            <ac:spMk id="2" creationId="{990AC6F3-8D5B-43B6-B443-8DEAC96606B9}"/>
          </ac:spMkLst>
        </pc:spChg>
        <pc:spChg chg="mod">
          <ac:chgData name="Osama hosam elde" userId="ab8f451e-a635-42ee-be12-e2dde55852bf" providerId="ADAL" clId="{B3FEB850-D7F7-41AB-A135-0EF13BD1AF59}" dt="2019-01-26T11:29:13.059" v="214" actId="1076"/>
          <ac:spMkLst>
            <pc:docMk/>
            <pc:sldMk cId="2149670262" sldId="256"/>
            <ac:spMk id="3" creationId="{A9C8091B-5398-4691-ACC4-91262EF7B3ED}"/>
          </ac:spMkLst>
        </pc:spChg>
      </pc:sldChg>
      <pc:sldChg chg="modSp add">
        <pc:chgData name="Osama hosam elde" userId="ab8f451e-a635-42ee-be12-e2dde55852bf" providerId="ADAL" clId="{B3FEB850-D7F7-41AB-A135-0EF13BD1AF59}" dt="2019-01-26T11:53:24.697" v="432" actId="20577"/>
        <pc:sldMkLst>
          <pc:docMk/>
          <pc:sldMk cId="152299813" sldId="261"/>
        </pc:sldMkLst>
        <pc:spChg chg="mod">
          <ac:chgData name="Osama hosam elde" userId="ab8f451e-a635-42ee-be12-e2dde55852bf" providerId="ADAL" clId="{B3FEB850-D7F7-41AB-A135-0EF13BD1AF59}" dt="2019-01-26T11:53:24.697" v="432" actId="20577"/>
          <ac:spMkLst>
            <pc:docMk/>
            <pc:sldMk cId="152299813" sldId="261"/>
            <ac:spMk id="2" creationId="{3D705614-2BBE-48E4-8899-1427CA409726}"/>
          </ac:spMkLst>
        </pc:spChg>
      </pc:sldChg>
      <pc:sldChg chg="delSp modSp add">
        <pc:chgData name="Osama hosam elde" userId="ab8f451e-a635-42ee-be12-e2dde55852bf" providerId="ADAL" clId="{B3FEB850-D7F7-41AB-A135-0EF13BD1AF59}" dt="2019-01-26T12:55:01.867" v="1079" actId="1076"/>
        <pc:sldMkLst>
          <pc:docMk/>
          <pc:sldMk cId="1901208219" sldId="280"/>
        </pc:sldMkLst>
        <pc:spChg chg="mod">
          <ac:chgData name="Osama hosam elde" userId="ab8f451e-a635-42ee-be12-e2dde55852bf" providerId="ADAL" clId="{B3FEB850-D7F7-41AB-A135-0EF13BD1AF59}" dt="2019-01-26T12:55:01.867" v="1079" actId="1076"/>
          <ac:spMkLst>
            <pc:docMk/>
            <pc:sldMk cId="1901208219" sldId="280"/>
            <ac:spMk id="2" creationId="{FACD2BD5-A4DB-437F-BF2E-273375D832F4}"/>
          </ac:spMkLst>
        </pc:spChg>
        <pc:spChg chg="del">
          <ac:chgData name="Osama hosam elde" userId="ab8f451e-a635-42ee-be12-e2dde55852bf" providerId="ADAL" clId="{B3FEB850-D7F7-41AB-A135-0EF13BD1AF59}" dt="2019-01-26T12:54:23.591" v="1036" actId="478"/>
          <ac:spMkLst>
            <pc:docMk/>
            <pc:sldMk cId="1901208219" sldId="280"/>
            <ac:spMk id="3" creationId="{2500FB64-0371-4D63-A832-06F92DF8F524}"/>
          </ac:spMkLst>
        </pc:spChg>
      </pc:sldChg>
      <pc:sldChg chg="addSp delSp modSp add">
        <pc:chgData name="Osama hosam elde" userId="ab8f451e-a635-42ee-be12-e2dde55852bf" providerId="ADAL" clId="{B3FEB850-D7F7-41AB-A135-0EF13BD1AF59}" dt="2019-01-26T13:06:51.916" v="1317" actId="1076"/>
        <pc:sldMkLst>
          <pc:docMk/>
          <pc:sldMk cId="3758631689" sldId="281"/>
        </pc:sldMkLst>
        <pc:spChg chg="mod">
          <ac:chgData name="Osama hosam elde" userId="ab8f451e-a635-42ee-be12-e2dde55852bf" providerId="ADAL" clId="{B3FEB850-D7F7-41AB-A135-0EF13BD1AF59}" dt="2019-01-26T13:01:11.510" v="1114" actId="14100"/>
          <ac:spMkLst>
            <pc:docMk/>
            <pc:sldMk cId="3758631689" sldId="281"/>
            <ac:spMk id="2" creationId="{72F5B92E-C894-4D47-B76A-2956F5C05192}"/>
          </ac:spMkLst>
        </pc:spChg>
        <pc:spChg chg="mod">
          <ac:chgData name="Osama hosam elde" userId="ab8f451e-a635-42ee-be12-e2dde55852bf" providerId="ADAL" clId="{B3FEB850-D7F7-41AB-A135-0EF13BD1AF59}" dt="2019-01-26T13:06:42.728" v="1313" actId="14100"/>
          <ac:spMkLst>
            <pc:docMk/>
            <pc:sldMk cId="3758631689" sldId="281"/>
            <ac:spMk id="3" creationId="{EED46DC5-2E48-4CE5-9242-10FD662F72DC}"/>
          </ac:spMkLst>
        </pc:spChg>
        <pc:picChg chg="add mod">
          <ac:chgData name="Osama hosam elde" userId="ab8f451e-a635-42ee-be12-e2dde55852bf" providerId="ADAL" clId="{B3FEB850-D7F7-41AB-A135-0EF13BD1AF59}" dt="2019-01-26T13:06:51.916" v="1317" actId="1076"/>
          <ac:picMkLst>
            <pc:docMk/>
            <pc:sldMk cId="3758631689" sldId="281"/>
            <ac:picMk id="8" creationId="{3663AECE-10D0-4266-9FE7-00EB4635BE53}"/>
          </ac:picMkLst>
        </pc:picChg>
        <pc:cxnChg chg="add del mod">
          <ac:chgData name="Osama hosam elde" userId="ab8f451e-a635-42ee-be12-e2dde55852bf" providerId="ADAL" clId="{B3FEB850-D7F7-41AB-A135-0EF13BD1AF59}" dt="2019-01-26T13:06:39.148" v="1312" actId="478"/>
          <ac:cxnSpMkLst>
            <pc:docMk/>
            <pc:sldMk cId="3758631689" sldId="281"/>
            <ac:cxnSpMk id="7" creationId="{FE9DEED0-AE93-4E37-B029-BF05E240ECAB}"/>
          </ac:cxnSpMkLst>
        </pc:cxnChg>
      </pc:sldChg>
      <pc:sldMasterChg chg="modSp modSldLayout">
        <pc:chgData name="Osama hosam elde" userId="ab8f451e-a635-42ee-be12-e2dde55852bf" providerId="ADAL" clId="{B3FEB850-D7F7-41AB-A135-0EF13BD1AF59}" dt="2019-01-26T16:50:47.656" v="1336" actId="14861"/>
        <pc:sldMasterMkLst>
          <pc:docMk/>
          <pc:sldMasterMk cId="4210001172" sldId="2147483648"/>
        </pc:sldMasterMkLst>
        <pc:spChg chg="mod">
          <ac:chgData name="Osama hosam elde" userId="ab8f451e-a635-42ee-be12-e2dde55852bf" providerId="ADAL" clId="{B3FEB850-D7F7-41AB-A135-0EF13BD1AF59}" dt="2019-01-26T11:27:28.855" v="45" actId="207"/>
          <ac:spMkLst>
            <pc:docMk/>
            <pc:sldMasterMk cId="4210001172" sldId="2147483648"/>
            <ac:spMk id="2" creationId="{6FEB7CAB-5D93-43B4-B269-44A46025CBD8}"/>
          </ac:spMkLst>
        </pc:spChg>
        <pc:spChg chg="mod">
          <ac:chgData name="Osama hosam elde" userId="ab8f451e-a635-42ee-be12-e2dde55852bf" providerId="ADAL" clId="{B3FEB850-D7F7-41AB-A135-0EF13BD1AF59}" dt="2019-01-26T11:23:24.215" v="2" actId="782"/>
          <ac:spMkLst>
            <pc:docMk/>
            <pc:sldMasterMk cId="4210001172" sldId="2147483648"/>
            <ac:spMk id="3" creationId="{77A15C42-B041-4A81-ADA5-420F0B175279}"/>
          </ac:spMkLst>
        </pc:spChg>
        <pc:spChg chg="mod">
          <ac:chgData name="Osama hosam elde" userId="ab8f451e-a635-42ee-be12-e2dde55852bf" providerId="ADAL" clId="{B3FEB850-D7F7-41AB-A135-0EF13BD1AF59}" dt="2019-01-26T11:23:38.266" v="33" actId="20577"/>
          <ac:spMkLst>
            <pc:docMk/>
            <pc:sldMasterMk cId="4210001172" sldId="2147483648"/>
            <ac:spMk id="5" creationId="{F748E69E-37A7-498C-8ADD-B5E8BE509CE4}"/>
          </ac:spMkLst>
        </pc:spChg>
        <pc:sldLayoutChg chg="modSp">
          <pc:chgData name="Osama hosam elde" userId="ab8f451e-a635-42ee-be12-e2dde55852bf" providerId="ADAL" clId="{B3FEB850-D7F7-41AB-A135-0EF13BD1AF59}" dt="2019-01-26T16:50:47.656" v="1336" actId="14861"/>
          <pc:sldLayoutMkLst>
            <pc:docMk/>
            <pc:sldMasterMk cId="4210001172" sldId="2147483648"/>
            <pc:sldLayoutMk cId="1027476276" sldId="2147483649"/>
          </pc:sldLayoutMkLst>
          <pc:spChg chg="mod">
            <ac:chgData name="Osama hosam elde" userId="ab8f451e-a635-42ee-be12-e2dde55852bf" providerId="ADAL" clId="{B3FEB850-D7F7-41AB-A135-0EF13BD1AF59}" dt="2019-01-26T16:50:47.656" v="1336" actId="14861"/>
            <ac:spMkLst>
              <pc:docMk/>
              <pc:sldMasterMk cId="4210001172" sldId="2147483648"/>
              <pc:sldLayoutMk cId="1027476276" sldId="2147483649"/>
              <ac:spMk id="2" creationId="{38DADA55-2354-426F-94B7-FB2BE7B842D2}"/>
            </ac:spMkLst>
          </pc:spChg>
        </pc:sldLayoutChg>
        <pc:sldLayoutChg chg="modSp">
          <pc:chgData name="Osama hosam elde" userId="ab8f451e-a635-42ee-be12-e2dde55852bf" providerId="ADAL" clId="{B3FEB850-D7F7-41AB-A135-0EF13BD1AF59}" dt="2019-01-26T11:40:52.450" v="309" actId="14100"/>
          <pc:sldLayoutMkLst>
            <pc:docMk/>
            <pc:sldMasterMk cId="4210001172" sldId="2147483648"/>
            <pc:sldLayoutMk cId="2780892852" sldId="2147483650"/>
          </pc:sldLayoutMkLst>
          <pc:spChg chg="mod">
            <ac:chgData name="Osama hosam elde" userId="ab8f451e-a635-42ee-be12-e2dde55852bf" providerId="ADAL" clId="{B3FEB850-D7F7-41AB-A135-0EF13BD1AF59}" dt="2019-01-26T11:39:53.110" v="304" actId="14100"/>
            <ac:spMkLst>
              <pc:docMk/>
              <pc:sldMasterMk cId="4210001172" sldId="2147483648"/>
              <pc:sldLayoutMk cId="2780892852" sldId="2147483650"/>
              <ac:spMk id="2" creationId="{BE3E768F-6852-4E10-87FC-F788EC6F8441}"/>
            </ac:spMkLst>
          </pc:spChg>
          <pc:spChg chg="mod">
            <ac:chgData name="Osama hosam elde" userId="ab8f451e-a635-42ee-be12-e2dde55852bf" providerId="ADAL" clId="{B3FEB850-D7F7-41AB-A135-0EF13BD1AF59}" dt="2019-01-26T11:40:52.450" v="309" actId="14100"/>
            <ac:spMkLst>
              <pc:docMk/>
              <pc:sldMasterMk cId="4210001172" sldId="2147483648"/>
              <pc:sldLayoutMk cId="2780892852" sldId="2147483650"/>
              <ac:spMk id="3" creationId="{01875981-1EE4-4C14-BACF-369BA09DEA9A}"/>
            </ac:spMkLst>
          </pc:spChg>
        </pc:sldLayoutChg>
      </pc:sldMasterChg>
    </pc:docChg>
  </pc:docChgLst>
  <pc:docChgLst>
    <pc:chgData name="Osama Mohammed Moustafa Hosam Elde" userId="ab8f451e-a635-42ee-be12-e2dde55852bf" providerId="ADAL" clId="{D683553E-3C8C-438F-A656-137369720D07}"/>
    <pc:docChg chg="modSld">
      <pc:chgData name="Osama Mohammed Moustafa Hosam Elde" userId="ab8f451e-a635-42ee-be12-e2dde55852bf" providerId="ADAL" clId="{D683553E-3C8C-438F-A656-137369720D07}" dt="2019-02-07T13:57:06.998" v="281" actId="20577"/>
      <pc:docMkLst>
        <pc:docMk/>
      </pc:docMkLst>
      <pc:sldChg chg="addSp delSp modSp">
        <pc:chgData name="Osama Mohammed Moustafa Hosam Elde" userId="ab8f451e-a635-42ee-be12-e2dde55852bf" providerId="ADAL" clId="{D683553E-3C8C-438F-A656-137369720D07}" dt="2019-02-07T13:57:06.998" v="281" actId="20577"/>
        <pc:sldMkLst>
          <pc:docMk/>
          <pc:sldMk cId="3657328211" sldId="294"/>
        </pc:sldMkLst>
        <pc:spChg chg="add mod">
          <ac:chgData name="Osama Mohammed Moustafa Hosam Elde" userId="ab8f451e-a635-42ee-be12-e2dde55852bf" providerId="ADAL" clId="{D683553E-3C8C-438F-A656-137369720D07}" dt="2019-02-07T13:57:06.998" v="281" actId="20577"/>
          <ac:spMkLst>
            <pc:docMk/>
            <pc:sldMk cId="3657328211" sldId="294"/>
            <ac:spMk id="6" creationId="{C093D1B1-9349-419C-9DD5-C182367154B6}"/>
          </ac:spMkLst>
        </pc:spChg>
        <pc:spChg chg="add del">
          <ac:chgData name="Osama Mohammed Moustafa Hosam Elde" userId="ab8f451e-a635-42ee-be12-e2dde55852bf" providerId="ADAL" clId="{D683553E-3C8C-438F-A656-137369720D07}" dt="2019-02-07T13:56:14.282" v="258"/>
          <ac:spMkLst>
            <pc:docMk/>
            <pc:sldMk cId="3657328211" sldId="294"/>
            <ac:spMk id="8" creationId="{331D8C61-2481-4F88-BF7F-74B570F0D1A7}"/>
          </ac:spMkLst>
        </pc:spChg>
      </pc:sldChg>
      <pc:sldChg chg="addSp modSp">
        <pc:chgData name="Osama Mohammed Moustafa Hosam Elde" userId="ab8f451e-a635-42ee-be12-e2dde55852bf" providerId="ADAL" clId="{D683553E-3C8C-438F-A656-137369720D07}" dt="2019-02-07T13:53:29.187" v="118" actId="20577"/>
        <pc:sldMkLst>
          <pc:docMk/>
          <pc:sldMk cId="3770821287" sldId="295"/>
        </pc:sldMkLst>
        <pc:spChg chg="add mod">
          <ac:chgData name="Osama Mohammed Moustafa Hosam Elde" userId="ab8f451e-a635-42ee-be12-e2dde55852bf" providerId="ADAL" clId="{D683553E-3C8C-438F-A656-137369720D07}" dt="2019-02-07T13:53:29.187" v="118" actId="20577"/>
          <ac:spMkLst>
            <pc:docMk/>
            <pc:sldMk cId="3770821287" sldId="295"/>
            <ac:spMk id="3" creationId="{E06C0E6E-6416-4412-AD89-E9A3FFFF5C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240D-0108-487D-A002-1E2BE24852B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7E76-5DC5-4A72-8173-D1F8E4EC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https://www.tutorialspoint.com/html/html_image_links.htm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47E76-5DC5-4A72-8173-D1F8E4EC2F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DA55-2354-426F-94B7-FB2BE7B8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20000"/>
              <a:lumOff val="80000"/>
            </a:schemeClr>
          </a:solidFill>
          <a:ln w="508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CA65-5CB2-4EBA-9C4B-9ED8F4D0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612E-3EE6-4539-A418-4283603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0A9-E3DA-4C1D-80F6-04907E90B9A5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5B9D-1C8D-4088-AF7E-2DD20B6F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738A-E1E4-4305-ABB8-8764226E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CCC-998B-47A5-8C3D-041E395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1A9A4-A127-46E0-AC8F-EACD1F44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2683-8E12-4B36-8529-E8C9BB0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0D4F-FE8C-46A2-A83E-38941EFE01B7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7BC1-930D-4F77-95EB-BCEA2A06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3740-1418-4CDA-8AA4-FC121C7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989E4-FC41-4D84-A35F-AC81A873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1E3-9F75-4838-BF1F-023E22DA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0E75-E619-4D77-A157-50968A33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B88-8F16-4E52-99C8-62A59451B3F1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30A5-E51C-4052-98BF-96CA5A9C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AD75-5247-4704-9FD1-7AEF4998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768F-6852-4E10-87FC-F788EC6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5981-1EE4-4C14-BACF-369BA09D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50766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3D33-EFE9-46E7-9322-7CEA6EA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89A-C020-4F63-994E-1257CD79FBDC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F576-3570-430E-8F59-6EB7E59E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981A-868C-47B9-ABBA-C06D8416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A3F1-AF50-48CB-8CC3-09D05DFE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DC27-A8E3-4B08-837D-9242EE3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B005-5866-4662-9AFF-E176F479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215-8045-43A6-876A-B55783C35C2C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D220-CBF3-489E-89A9-969AF16C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C0B-DF71-48E9-8E27-DF2A501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96C-1AC4-4C17-B11B-C5A755A3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64A1-E754-4C64-9B87-B96375A2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1C82A-B307-4596-A1E0-F2ECFDE3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49B41-50A0-44DD-88A3-45684F72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C1-0619-435E-AB34-F0BB3858E954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E2E7-D72C-46C9-9D83-A0BA321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26C7-FD98-4697-9A13-EE4A27F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82B7-C055-4C27-A3F0-E05521ED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224A-D961-41A6-BFFD-91E8A453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F374-BF88-4B16-AE04-137ED82D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97128-89AF-4CE8-9C1E-2A89F9C5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5AC6A-BA02-487E-9EE4-2AB8976FF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BAB74-907E-49A3-9740-6070AF51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9F0-863A-4131-9549-F54A22B34BCC}" type="datetime1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C7B5A-9058-4E2C-B75A-A49D3177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E24B-4598-42A0-8459-3035C58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DDE5-8676-4A47-9519-86BA82C0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517F7-D698-429D-8810-E29B1664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107-6BF1-4770-A15B-206896B70A59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39C0F-3034-4B8A-AA1B-D661D46D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77984-CC21-4F3D-B8DF-8C60105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49452-A2D5-4084-9437-47EFA74B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53B1-A530-492E-8798-0119424C0F8A}" type="datetime1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3EDBF-EC33-46B7-935E-DFC0AB6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534D-E1FD-4BDD-A577-18698AF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187-0C74-4405-AAC7-84A8EBAE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85DE-F306-4D7B-B616-099A9B6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50EF-8624-4DB7-B19A-8401863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D704-FCEF-4734-B4DA-0DA6BDD3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F4B1-5C1D-4480-ABA6-D9713FCF810B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ADDC-A098-4AF2-8D92-0CD4A318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430D-9E80-44BE-A1AA-6021B29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7FA8-6E0B-4374-A408-A82ECA57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84CBB-F966-4420-BF4F-296A5CAA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17290-0BF8-4B05-AA41-A4AB940A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1A94B-0470-43B2-9501-2A2D3FAA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A81-6FC2-4D2D-9AD3-6FD8D3A4F072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FFCE4-5F4B-421F-8D0C-C3F03DD0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BF98-18A7-4391-B93C-A0462B94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B7CAB-5D93-43B4-B269-44A46025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5C42-B041-4A81-ADA5-420F0B17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8F69-B456-4383-A204-2E9A53D9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4635-3E9E-4144-BE48-60ACF8A910C0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E69E-37A7-498C-8ADD-B5E8BE509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dirty="0"/>
              <a:t>اعداد / دكتور أسامة حسام الدين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D9A6-D0B4-4957-86B5-49FA8543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C6F3-8D5B-43B6-B443-8DEAC966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5016"/>
            <a:ext cx="9144000" cy="28095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ar-SA" sz="4800" b="0" dirty="0"/>
              <a:t>برمجة تطبيقات الانترنت (1)</a:t>
            </a:r>
            <a:br>
              <a:rPr lang="ar-SA" sz="4800" b="0" dirty="0"/>
            </a:br>
            <a:r>
              <a:rPr lang="ar-SA" sz="4800" b="0" dirty="0"/>
              <a:t>الفصل </a:t>
            </a:r>
            <a:r>
              <a:rPr lang="ar-EG" sz="4800" b="0" dirty="0"/>
              <a:t>الثالث</a:t>
            </a:r>
            <a:br>
              <a:rPr lang="ar-SA" sz="4800" dirty="0"/>
            </a:br>
            <a:r>
              <a:rPr lang="ar-EG" sz="4800" dirty="0"/>
              <a:t>الروابط والصور والقوائم في</a:t>
            </a:r>
            <a:r>
              <a:rPr lang="ar-SA" sz="4800" dirty="0"/>
              <a:t> </a:t>
            </a:r>
            <a:r>
              <a:rPr lang="en-US" sz="4800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091B-5398-4691-ACC4-91262EF7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347"/>
            <a:ext cx="9144000" cy="1655762"/>
          </a:xfrm>
        </p:spPr>
        <p:txBody>
          <a:bodyPr/>
          <a:lstStyle/>
          <a:p>
            <a:r>
              <a:rPr lang="ar-SA" dirty="0"/>
              <a:t>اعداد </a:t>
            </a:r>
          </a:p>
          <a:p>
            <a:r>
              <a:rPr lang="ar-SA" b="1" dirty="0"/>
              <a:t>الدكتور / أسامة حسام الدين</a:t>
            </a:r>
          </a:p>
          <a:p>
            <a:r>
              <a:rPr lang="ar-SA" dirty="0"/>
              <a:t>الأستاذ المشارك بكلية علوم وهندسة الحاسبات بينبع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871E-8482-46E5-A169-0B6E9F37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1D087-3257-4B3E-8C21-0B9D243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الصور </a:t>
            </a:r>
            <a:r>
              <a:rPr lang="en-US" dirty="0"/>
              <a:t>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F2482-F390-419A-8E8C-9030F7A4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233487"/>
            <a:ext cx="8410575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5A89B-F655-4C50-B245-72644AF27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" y="3731037"/>
            <a:ext cx="87725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الصور </a:t>
            </a:r>
            <a:r>
              <a:rPr lang="en-US" dirty="0"/>
              <a:t>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C9E81-8326-4A9B-BC6F-8DC76B66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72" y="1309995"/>
            <a:ext cx="9965689" cy="3129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7F67B-4DE1-438D-A7A6-F5E9FABC5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9" y="4034657"/>
            <a:ext cx="7372982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7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EF4D9A-F9AE-4650-8008-243B03FF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7" y="1535113"/>
            <a:ext cx="4495800" cy="472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القوائم </a:t>
            </a:r>
            <a:r>
              <a:rPr lang="en-US" dirty="0"/>
              <a:t>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5C6912-FBE9-44EB-9608-4E68024C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76" y="1438275"/>
            <a:ext cx="701878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3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القوائم </a:t>
            </a:r>
            <a:r>
              <a:rPr lang="en-US" dirty="0"/>
              <a:t>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6A1CF-8A4E-4640-8928-012FB675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055" y="2313781"/>
            <a:ext cx="3958713" cy="3890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7FF4F-2412-45C8-9C83-D87B72FA7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23" y="2392284"/>
            <a:ext cx="3089173" cy="3743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5352B-4CE8-4D7B-B9B0-531AC6188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492400"/>
            <a:ext cx="2528734" cy="702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7DE55A-AD08-49BB-A98B-336A1005C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785" y="1609636"/>
            <a:ext cx="2331650" cy="65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5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القوائم </a:t>
            </a:r>
            <a:r>
              <a:rPr lang="en-US" dirty="0"/>
              <a:t>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96BC77-1A3F-4582-B9CB-CD1DF841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416193"/>
            <a:ext cx="3222008" cy="57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b="1" dirty="0"/>
              <a:t>القوائم المتداخلة: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645E1-704E-4452-AD8D-3C912F36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2" y="1482561"/>
            <a:ext cx="4962525" cy="4886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B3FFED-43CF-4461-B410-99844BDC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27" y="1896754"/>
            <a:ext cx="6536380" cy="398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القوائم </a:t>
            </a:r>
            <a:r>
              <a:rPr lang="en-US" dirty="0"/>
              <a:t>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96BC77-1A3F-4582-B9CB-CD1DF841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1" y="1416193"/>
            <a:ext cx="10741227" cy="57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dirty="0"/>
              <a:t>نتيجة الشفرة في الصفحة السابقة تكون على النحو التالي: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96499-18B6-4841-A83C-0BD60D5D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" y="2083219"/>
            <a:ext cx="11404905" cy="2629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3D1B1-9349-419C-9DD5-C182367154B6}"/>
              </a:ext>
            </a:extLst>
          </p:cNvPr>
          <p:cNvSpPr txBox="1"/>
          <p:nvPr/>
        </p:nvSpPr>
        <p:spPr>
          <a:xfrm>
            <a:off x="887103" y="4848857"/>
            <a:ext cx="11149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/>
              <a:t>يمكن إضافة القيمة </a:t>
            </a:r>
            <a:r>
              <a:rPr lang="en-US" dirty="0"/>
              <a:t>value</a:t>
            </a:r>
            <a:r>
              <a:rPr lang="ar-SA" dirty="0"/>
              <a:t> للوسم </a:t>
            </a:r>
            <a:r>
              <a:rPr lang="en-US" dirty="0"/>
              <a:t>li</a:t>
            </a:r>
            <a:r>
              <a:rPr lang="ar-SA" dirty="0"/>
              <a:t> للحصول على أي قيمة مطلوبة لتكون هي ترتيب العنصر في القائمة </a:t>
            </a:r>
          </a:p>
          <a:p>
            <a:pPr algn="l"/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algn="l"/>
            <a:r>
              <a:rPr lang="ar-SA" dirty="0"/>
              <a:t>	</a:t>
            </a:r>
            <a:r>
              <a:rPr lang="en-US" dirty="0"/>
              <a:t>&lt;li value="30"&gt; makes this list item number 30. &lt;/li&gt;</a:t>
            </a:r>
          </a:p>
          <a:p>
            <a:pPr algn="l"/>
            <a:r>
              <a:rPr lang="ar-SA" dirty="0"/>
              <a:t>	</a:t>
            </a:r>
            <a:r>
              <a:rPr lang="en-US" dirty="0"/>
              <a:t>&lt;li value="40"&gt; makes this list item number 40. &lt;/li&gt;</a:t>
            </a:r>
          </a:p>
          <a:p>
            <a:pPr algn="l"/>
            <a:r>
              <a:rPr lang="ar-SA" dirty="0"/>
              <a:t>	</a:t>
            </a:r>
            <a:r>
              <a:rPr lang="en-US" dirty="0"/>
              <a:t>&lt;li&gt; makes this list item number 41. </a:t>
            </a:r>
            <a:r>
              <a:rPr lang="en-US"/>
              <a:t>&lt;/li&gt;</a:t>
            </a:r>
            <a:endParaRPr lang="en-US" dirty="0"/>
          </a:p>
          <a:p>
            <a:pPr algn="l"/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732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القوائم </a:t>
            </a:r>
            <a:r>
              <a:rPr lang="en-US" dirty="0"/>
              <a:t>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48C2CD-D2CB-4300-B9B7-1182104D4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0" y="3650219"/>
            <a:ext cx="11859566" cy="2116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EA2CC-A4E8-4FB5-8762-7DCBF9BB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" y="1416192"/>
            <a:ext cx="11875567" cy="2012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6C0E6E-6416-4412-AD89-E9A3FFFF5CDE}"/>
              </a:ext>
            </a:extLst>
          </p:cNvPr>
          <p:cNvSpPr txBox="1"/>
          <p:nvPr/>
        </p:nvSpPr>
        <p:spPr>
          <a:xfrm>
            <a:off x="427703" y="5987835"/>
            <a:ext cx="1147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solidFill>
                  <a:srgbClr val="FF0000"/>
                </a:solidFill>
              </a:rPr>
              <a:t>ملحوظة: يجب ان تتأكد ان القائمة من النوع </a:t>
            </a:r>
            <a:r>
              <a:rPr lang="en-US" sz="2400" dirty="0" err="1">
                <a:solidFill>
                  <a:srgbClr val="FF0000"/>
                </a:solidFill>
              </a:rPr>
              <a:t>ol</a:t>
            </a:r>
            <a:r>
              <a:rPr lang="ar-SA" sz="2400" dirty="0">
                <a:solidFill>
                  <a:srgbClr val="FF0000"/>
                </a:solidFill>
              </a:rPr>
              <a:t> لكي تعمل الأنواع 1 و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ar-SA" sz="2400" dirty="0">
                <a:solidFill>
                  <a:srgbClr val="FF0000"/>
                </a:solidFill>
              </a:rPr>
              <a:t> و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ar-SA" sz="2400" dirty="0">
                <a:solidFill>
                  <a:srgbClr val="FF0000"/>
                </a:solidFill>
              </a:rPr>
              <a:t> وغيرها.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2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القوائم </a:t>
            </a:r>
            <a:r>
              <a:rPr lang="en-US" dirty="0"/>
              <a:t>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0DEE0E-5695-4D8F-9E33-4500BFEC5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76" y="2875935"/>
            <a:ext cx="5819335" cy="3140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11056-5C77-4B25-9676-ECF28FCE4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2" y="1416192"/>
            <a:ext cx="11061290" cy="1031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9B679-CE1A-40DF-B22C-483B84331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64" y="3082068"/>
            <a:ext cx="5500443" cy="2728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403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373" y="365126"/>
            <a:ext cx="1538235" cy="726696"/>
          </a:xfrm>
        </p:spPr>
        <p:txBody>
          <a:bodyPr/>
          <a:lstStyle/>
          <a:p>
            <a:r>
              <a:rPr lang="ar-SA" dirty="0"/>
              <a:t>تمارين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C5-2E48-4CE5-9242-10FD662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3"/>
            <a:ext cx="11477766" cy="574840"/>
          </a:xfrm>
        </p:spPr>
        <p:txBody>
          <a:bodyPr/>
          <a:lstStyle/>
          <a:p>
            <a:r>
              <a:rPr lang="ar-SA" dirty="0"/>
              <a:t>اكتب شفرة </a:t>
            </a:r>
            <a:r>
              <a:rPr lang="en-US" dirty="0"/>
              <a:t>html</a:t>
            </a:r>
            <a:r>
              <a:rPr lang="ar-SA" dirty="0"/>
              <a:t> للحصول على المخرج التالي: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398E0-B2A1-42A6-9D64-0E35F76B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29" y="2387548"/>
            <a:ext cx="6867393" cy="20829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13E7BC-3A05-424C-862D-FFAF7A08B625}"/>
              </a:ext>
            </a:extLst>
          </p:cNvPr>
          <p:cNvSpPr txBox="1">
            <a:spLocks/>
          </p:cNvSpPr>
          <p:nvPr/>
        </p:nvSpPr>
        <p:spPr>
          <a:xfrm>
            <a:off x="340059" y="5004966"/>
            <a:ext cx="11477766" cy="148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r-SA" dirty="0"/>
              <a:t>يجب ان يفتح موقع جوجل في تبويب جديد </a:t>
            </a:r>
            <a:r>
              <a:rPr lang="en-US" dirty="0"/>
              <a:t>_blank</a:t>
            </a:r>
            <a:endParaRPr lang="ar-SA" dirty="0"/>
          </a:p>
          <a:p>
            <a:pPr marL="0" indent="0">
              <a:buNone/>
            </a:pPr>
            <a:r>
              <a:rPr lang="ar-SA" dirty="0"/>
              <a:t>ملحوظة: يمكن تحميل الصورة من موقع جوجل، او باحث جوجل</a:t>
            </a:r>
          </a:p>
        </p:txBody>
      </p:sp>
    </p:spTree>
    <p:extLst>
      <p:ext uri="{BB962C8B-B14F-4D97-AF65-F5344CB8AC3E}">
        <p14:creationId xmlns:p14="http://schemas.microsoft.com/office/powerpoint/2010/main" val="375863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2BD5-A4DB-437F-BF2E-273375D8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44" y="2059074"/>
            <a:ext cx="6458912" cy="2739851"/>
          </a:xfrm>
        </p:spPr>
        <p:txBody>
          <a:bodyPr/>
          <a:lstStyle/>
          <a:p>
            <a:pPr algn="ctr"/>
            <a:r>
              <a:rPr lang="ar-SA" dirty="0"/>
              <a:t>مع خالص التحية ،،،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AA17C-202B-40D1-91D7-9255A4D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9CFD-D34D-432E-8E9A-FA8058F9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محتوى الفصل الثالث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C5-2E48-4CE5-9242-10FD662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4748633"/>
          </a:xfrm>
        </p:spPr>
        <p:txBody>
          <a:bodyPr>
            <a:normAutofit/>
          </a:bodyPr>
          <a:lstStyle/>
          <a:p>
            <a:r>
              <a:rPr lang="ar-SA" dirty="0"/>
              <a:t>المحارف والرموز الخاصة</a:t>
            </a:r>
          </a:p>
          <a:p>
            <a:r>
              <a:rPr lang="ar-SA" dirty="0"/>
              <a:t>الروابط التشعبية </a:t>
            </a:r>
            <a:r>
              <a:rPr lang="en-US" dirty="0"/>
              <a:t>Hyperlinks</a:t>
            </a:r>
            <a:endParaRPr lang="ar-SA" dirty="0"/>
          </a:p>
          <a:p>
            <a:r>
              <a:rPr lang="ar-SA" dirty="0"/>
              <a:t>تحميل الصور في الصفحات</a:t>
            </a:r>
          </a:p>
          <a:p>
            <a:r>
              <a:rPr lang="ar-SA" dirty="0"/>
              <a:t>القوائم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المحارف و الرموز الخاصَّة </a:t>
            </a:r>
            <a:r>
              <a:rPr lang="en-US" dirty="0"/>
              <a:t>Special Characters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95558-F7A0-436C-AFAD-81C9D5DD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10054"/>
            <a:ext cx="9251776" cy="2670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A1D67-ED2D-4C80-B2BB-DF016E719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68" y="3602106"/>
            <a:ext cx="8250848" cy="31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الروابط</a:t>
            </a:r>
            <a:r>
              <a:rPr lang="en-US" dirty="0"/>
              <a:t>Hyper Links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F4BD1-44FC-42BF-9989-D92F365B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95" y="1190625"/>
            <a:ext cx="11007620" cy="2607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4CBF6-3D97-42E6-A738-0357EC38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92" y="3865839"/>
            <a:ext cx="10901124" cy="2359115"/>
          </a:xfrm>
          <a:prstGeom prst="rect">
            <a:avLst/>
          </a:prstGeom>
        </p:spPr>
      </p:pic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8405B95A-7C02-40AC-94D5-7243048D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7" y="3184373"/>
            <a:ext cx="1873831" cy="124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93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الروابط</a:t>
            </a:r>
            <a:r>
              <a:rPr lang="en-US" dirty="0"/>
              <a:t>Hyper Links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3F378-98C6-4A33-AFF6-F2AC3F2E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87" y="1247625"/>
            <a:ext cx="6805613" cy="2505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A2765-E0DA-40BF-9665-91DC00B5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89" y="3889325"/>
            <a:ext cx="7117007" cy="2968675"/>
          </a:xfrm>
          <a:prstGeom prst="rect">
            <a:avLst/>
          </a:prstGeom>
        </p:spPr>
      </p:pic>
      <p:pic>
        <p:nvPicPr>
          <p:cNvPr id="2052" name="Picture 4" descr="ØµÙØ±Ø© Ø°Ø§Øª ØµÙØ©">
            <a:extLst>
              <a:ext uri="{FF2B5EF4-FFF2-40B4-BE49-F238E27FC236}">
                <a16:creationId xmlns:a16="http://schemas.microsoft.com/office/drawing/2014/main" id="{EA040A7E-06B7-4E05-A4F1-3C1A3A2C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9" y="391297"/>
            <a:ext cx="2513135" cy="171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0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الروابط</a:t>
            </a:r>
            <a:r>
              <a:rPr lang="en-US" dirty="0"/>
              <a:t>Hyper Links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EBC24E-56E5-4314-9B28-E7B9CD97A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1416193"/>
            <a:ext cx="3222009" cy="574840"/>
          </a:xfrm>
        </p:spPr>
        <p:txBody>
          <a:bodyPr/>
          <a:lstStyle/>
          <a:p>
            <a:pPr marL="0" indent="0">
              <a:buNone/>
            </a:pPr>
            <a:r>
              <a:rPr lang="ar-EG" b="1" dirty="0"/>
              <a:t>الروابط المطلقة والنسبية: </a:t>
            </a:r>
            <a:endParaRPr lang="ar-SA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6BFBD-E448-45E0-B4DB-4D3032AA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7" y="1991032"/>
            <a:ext cx="11163622" cy="1185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0BA4F-A918-4849-9C0E-DABBF8D01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7" y="3220276"/>
            <a:ext cx="10953459" cy="18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2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الروابط</a:t>
            </a:r>
            <a:r>
              <a:rPr lang="en-US" dirty="0"/>
              <a:t>Hyper Links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EBC24E-56E5-4314-9B28-E7B9CD97A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555" y="1416193"/>
            <a:ext cx="5476053" cy="57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b="1" dirty="0"/>
              <a:t>أين تفتح الصفحة الجديدة </a:t>
            </a:r>
            <a:r>
              <a:rPr lang="en-US" b="1" dirty="0"/>
              <a:t>Target</a:t>
            </a:r>
            <a:endParaRPr lang="ar-S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10FB0-9757-4821-B2F2-0100033A4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5" y="2013156"/>
            <a:ext cx="10593743" cy="46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1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الروابط</a:t>
            </a:r>
            <a:r>
              <a:rPr lang="en-US" dirty="0"/>
              <a:t>Hyper Links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EBC24E-56E5-4314-9B28-E7B9CD97A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416193"/>
            <a:ext cx="3222008" cy="57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b="1" dirty="0"/>
              <a:t>رابط البريد الالكتروني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BAF02-7AD8-4E92-8E2B-CFE99256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36" y="1885950"/>
            <a:ext cx="8772525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2279C-F9BD-44F9-B1E9-510C9E4AF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36" y="3473450"/>
            <a:ext cx="9115425" cy="3248025"/>
          </a:xfrm>
          <a:prstGeom prst="rect">
            <a:avLst/>
          </a:prstGeom>
        </p:spPr>
      </p:pic>
      <p:pic>
        <p:nvPicPr>
          <p:cNvPr id="1026" name="Picture 2" descr="ÙØªÙØ¬Ø© Ø¨Ø­Ø« Ø§ÙØµÙØ± Ø¹Ù âªmailto email iconâ¬â">
            <a:extLst>
              <a:ext uri="{FF2B5EF4-FFF2-40B4-BE49-F238E27FC236}">
                <a16:creationId xmlns:a16="http://schemas.microsoft.com/office/drawing/2014/main" id="{529A6058-CBFB-4930-B644-B624A41F3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03" y="1991033"/>
            <a:ext cx="1534121" cy="15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90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الصور </a:t>
            </a:r>
            <a:r>
              <a:rPr lang="en-US" dirty="0"/>
              <a:t>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5744A7-AF65-49EB-8267-39677AB7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2" y="1446571"/>
            <a:ext cx="11483219" cy="34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7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328</Words>
  <Application>Microsoft Office PowerPoint</Application>
  <PresentationFormat>Widescreen</PresentationFormat>
  <Paragraphs>81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برمجة تطبيقات الانترنت (1) الفصل الثالث الروابط والصور والقوائم في HTML</vt:lpstr>
      <vt:lpstr>محتوى الفصل الثالث</vt:lpstr>
      <vt:lpstr>المحارف و الرموز الخاصَّة Special Characters</vt:lpstr>
      <vt:lpstr>عناصر الروابطHyper Links  </vt:lpstr>
      <vt:lpstr>عناصر الروابطHyper Links  </vt:lpstr>
      <vt:lpstr>عناصر الروابطHyper Links  </vt:lpstr>
      <vt:lpstr>عناصر الروابطHyper Links  </vt:lpstr>
      <vt:lpstr>عناصر الروابطHyper Links  </vt:lpstr>
      <vt:lpstr>الصور Images</vt:lpstr>
      <vt:lpstr>الصور Images</vt:lpstr>
      <vt:lpstr>الصور Images</vt:lpstr>
      <vt:lpstr>القوائم Lists</vt:lpstr>
      <vt:lpstr>القوائم Lists</vt:lpstr>
      <vt:lpstr>القوائم Lists</vt:lpstr>
      <vt:lpstr>القوائم Lists</vt:lpstr>
      <vt:lpstr>القوائم Lists</vt:lpstr>
      <vt:lpstr>القوائم Lists</vt:lpstr>
      <vt:lpstr>تمارين</vt:lpstr>
      <vt:lpstr>مع خالص التحية ،،،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برمجة تطبيقات الانترنت (1) الفصل الثاني مبادئ HTML</dc:title>
  <dc:creator>Osama hosam elde</dc:creator>
  <cp:lastModifiedBy>Osama Mohammed Moustafa Hosam Elde</cp:lastModifiedBy>
  <cp:revision>1</cp:revision>
  <dcterms:created xsi:type="dcterms:W3CDTF">2019-01-26T11:22:24Z</dcterms:created>
  <dcterms:modified xsi:type="dcterms:W3CDTF">2019-02-07T13:57:09Z</dcterms:modified>
</cp:coreProperties>
</file>